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4" d="100"/>
          <a:sy n="104" d="100"/>
        </p:scale>
        <p:origin x="4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ccc135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ccc13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eccc135f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eccc135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eccc135f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eccc135f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eccc135f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eccc135f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eccc135f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eccc135f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5eccc135f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5eccc135f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eccc135f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eccc135f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lCzRSVFB3k5LY8C7XBrRx645oK8hrCn0/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222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Early Stage Development of Aiptasia Pedal Lacerates</a:t>
            </a:r>
            <a:endParaRPr/>
          </a:p>
        </p:txBody>
      </p:sp>
      <p:pic>
        <p:nvPicPr>
          <p:cNvPr id="55" name="Google Shape;55;p13" title="Aiptasia Eating_ May 12, 2022 10_38 PM.mp4">
            <a:hlinkClick r:id="rId3"/>
          </p:cNvPr>
          <p:cNvPicPr preferRelativeResize="0"/>
          <p:nvPr/>
        </p:nvPicPr>
        <p:blipFill>
          <a:blip r:embed="rId4">
            <a:alphaModFix/>
          </a:blip>
          <a:stretch>
            <a:fillRect/>
          </a:stretch>
        </p:blipFill>
        <p:spPr>
          <a:xfrm>
            <a:off x="1960975" y="1730375"/>
            <a:ext cx="5222049" cy="348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normAutofit fontScale="90000"/>
          </a:bodyPr>
          <a:lstStyle/>
          <a:p>
            <a:r>
              <a:rPr lang="en-US" dirty="0"/>
              <a:t>Success this quarter</a:t>
            </a:r>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p:txBody>
          <a:bodyPr/>
          <a:lstStyle/>
          <a:p>
            <a:r>
              <a:rPr lang="en-US" dirty="0"/>
              <a:t>Recreate results and graphical outputs </a:t>
            </a:r>
          </a:p>
          <a:p>
            <a:r>
              <a:rPr lang="en-US" dirty="0"/>
              <a:t>Improve file organization</a:t>
            </a:r>
          </a:p>
          <a:p>
            <a:r>
              <a:rPr lang="en-US" dirty="0"/>
              <a:t>Streamlining data analysis</a:t>
            </a:r>
          </a:p>
          <a:p>
            <a:r>
              <a:rPr lang="en-US" dirty="0"/>
              <a:t>Creating reproducibility </a:t>
            </a:r>
          </a:p>
          <a:p>
            <a:r>
              <a:rPr lang="en-US" dirty="0"/>
              <a:t>Streamlining this process and make it reproducible</a:t>
            </a:r>
          </a:p>
          <a:p>
            <a:endParaRPr lang="en-US" dirty="0"/>
          </a:p>
        </p:txBody>
      </p:sp>
    </p:spTree>
    <p:extLst>
      <p:ext uri="{BB962C8B-B14F-4D97-AF65-F5344CB8AC3E}">
        <p14:creationId xmlns:p14="http://schemas.microsoft.com/office/powerpoint/2010/main" val="312100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normAutofit fontScale="90000"/>
          </a:bodyPr>
          <a:lstStyle/>
          <a:p>
            <a:r>
              <a:rPr lang="en-US" dirty="0"/>
              <a:t>Scientific insights achieved</a:t>
            </a:r>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215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normAutofit fontScale="90000"/>
          </a:bodyPr>
          <a:lstStyle/>
          <a:p>
            <a:r>
              <a:rPr lang="en-US" dirty="0"/>
              <a:t>Main sticking points and future plans</a:t>
            </a:r>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888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38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Background</a:t>
            </a:r>
            <a:endParaRPr/>
          </a:p>
        </p:txBody>
      </p:sp>
      <p:sp>
        <p:nvSpPr>
          <p:cNvPr id="61" name="Google Shape;61;p14"/>
          <p:cNvSpPr txBox="1">
            <a:spLocks noGrp="1"/>
          </p:cNvSpPr>
          <p:nvPr>
            <p:ph type="body" idx="1"/>
          </p:nvPr>
        </p:nvSpPr>
        <p:spPr>
          <a:xfrm>
            <a:off x="311700" y="1000075"/>
            <a:ext cx="4260300" cy="3787500"/>
          </a:xfrm>
          <a:prstGeom prst="rect">
            <a:avLst/>
          </a:prstGeom>
        </p:spPr>
        <p:txBody>
          <a:bodyPr spcFirstLastPara="1" wrap="square" lIns="91425" tIns="91425" rIns="91425" bIns="91425" anchor="t" anchorCtr="0">
            <a:normAutofit fontScale="85000" lnSpcReduction="20000"/>
          </a:bodyPr>
          <a:lstStyle/>
          <a:p>
            <a:pPr marL="457200" lvl="0" indent="-348735" algn="l" rtl="0">
              <a:spcBef>
                <a:spcPts val="0"/>
              </a:spcBef>
              <a:spcAft>
                <a:spcPts val="0"/>
              </a:spcAft>
              <a:buSzPct val="100000"/>
              <a:buChar char="●"/>
            </a:pPr>
            <a:r>
              <a:rPr lang="en" sz="2225" dirty="0"/>
              <a:t>No experience for data organization or project management</a:t>
            </a:r>
            <a:endParaRPr sz="2225" dirty="0"/>
          </a:p>
          <a:p>
            <a:pPr marL="457200" lvl="0" indent="-348735" algn="l" rtl="0">
              <a:spcBef>
                <a:spcPts val="0"/>
              </a:spcBef>
              <a:spcAft>
                <a:spcPts val="0"/>
              </a:spcAft>
              <a:buSzPct val="100000"/>
              <a:buChar char="●"/>
            </a:pPr>
            <a:r>
              <a:rPr lang="en" sz="2225" dirty="0"/>
              <a:t>Never worked with a large data set beyond some analysis on R </a:t>
            </a:r>
            <a:endParaRPr sz="2225" dirty="0"/>
          </a:p>
          <a:p>
            <a:pPr marL="457200" lvl="0" indent="-348735" algn="l" rtl="0">
              <a:spcBef>
                <a:spcPts val="0"/>
              </a:spcBef>
              <a:spcAft>
                <a:spcPts val="0"/>
              </a:spcAft>
              <a:buSzPct val="100000"/>
              <a:buChar char="●"/>
            </a:pPr>
            <a:r>
              <a:rPr lang="en" sz="2225" dirty="0"/>
              <a:t>Reason for taking this course:</a:t>
            </a:r>
            <a:endParaRPr sz="2225" dirty="0"/>
          </a:p>
          <a:p>
            <a:pPr marL="914400" lvl="1" indent="-327145" algn="l" rtl="0">
              <a:spcBef>
                <a:spcPts val="0"/>
              </a:spcBef>
              <a:spcAft>
                <a:spcPts val="0"/>
              </a:spcAft>
              <a:buSzPct val="100000"/>
              <a:buChar char="○"/>
            </a:pPr>
            <a:r>
              <a:rPr lang="en" sz="1825" dirty="0"/>
              <a:t>Familiarize myself with data organization</a:t>
            </a:r>
            <a:endParaRPr sz="1825" dirty="0"/>
          </a:p>
          <a:p>
            <a:pPr marL="914400" lvl="1" indent="-327145" algn="l" rtl="0">
              <a:spcBef>
                <a:spcPts val="0"/>
              </a:spcBef>
              <a:spcAft>
                <a:spcPts val="0"/>
              </a:spcAft>
              <a:buSzPct val="100000"/>
              <a:buChar char="○"/>
            </a:pPr>
            <a:r>
              <a:rPr lang="en" sz="1825" dirty="0"/>
              <a:t>Learn best practices in project management especially when collaborating with other</a:t>
            </a:r>
            <a:endParaRPr sz="1825" dirty="0"/>
          </a:p>
          <a:p>
            <a:pPr marL="914400" lvl="1" indent="-327145" algn="l" rtl="0">
              <a:spcBef>
                <a:spcPts val="0"/>
              </a:spcBef>
              <a:spcAft>
                <a:spcPts val="0"/>
              </a:spcAft>
              <a:buSzPct val="100000"/>
              <a:buChar char="○"/>
            </a:pPr>
            <a:r>
              <a:rPr lang="en" sz="1825" dirty="0"/>
              <a:t>Create an efficient and reproducible workflow from my data set</a:t>
            </a:r>
            <a:endParaRPr dirty="0"/>
          </a:p>
        </p:txBody>
      </p:sp>
      <p:pic>
        <p:nvPicPr>
          <p:cNvPr id="62" name="Google Shape;62;p14"/>
          <p:cNvPicPr preferRelativeResize="0"/>
          <p:nvPr/>
        </p:nvPicPr>
        <p:blipFill>
          <a:blip r:embed="rId3">
            <a:alphaModFix/>
          </a:blip>
          <a:stretch>
            <a:fillRect/>
          </a:stretch>
        </p:blipFill>
        <p:spPr>
          <a:xfrm>
            <a:off x="4649225" y="1017480"/>
            <a:ext cx="4267201" cy="31085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68" name="Google Shape;68;p15"/>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70" name="Google Shape;70;p15"/>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71" name="Google Shape;71;p15"/>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72" name="Google Shape;72;p15"/>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73" name="Google Shape;73;p15"/>
          <p:cNvPicPr preferRelativeResize="0"/>
          <p:nvPr/>
        </p:nvPicPr>
        <p:blipFill>
          <a:blip r:embed="rId6">
            <a:alphaModFix/>
          </a:blip>
          <a:stretch>
            <a:fillRect/>
          </a:stretch>
        </p:blipFill>
        <p:spPr>
          <a:xfrm>
            <a:off x="7197576" y="2867501"/>
            <a:ext cx="1382175" cy="1382200"/>
          </a:xfrm>
          <a:prstGeom prst="rect">
            <a:avLst/>
          </a:prstGeom>
          <a:noFill/>
          <a:ln>
            <a:noFill/>
          </a:ln>
        </p:spPr>
      </p:pic>
      <p:pic>
        <p:nvPicPr>
          <p:cNvPr id="74" name="Google Shape;74;p15"/>
          <p:cNvPicPr preferRelativeResize="0"/>
          <p:nvPr/>
        </p:nvPicPr>
        <p:blipFill>
          <a:blip r:embed="rId7">
            <a:alphaModFix/>
          </a:blip>
          <a:stretch>
            <a:fillRect/>
          </a:stretch>
        </p:blipFill>
        <p:spPr>
          <a:xfrm>
            <a:off x="195263" y="242888"/>
            <a:ext cx="8753475" cy="465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80" name="Google Shape;80;p16"/>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81" name="Google Shape;81;p16"/>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82" name="Google Shape;82;p16"/>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83" name="Google Shape;83;p16"/>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84" name="Google Shape;84;p16"/>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85" name="Google Shape;85;p16"/>
          <p:cNvPicPr preferRelativeResize="0"/>
          <p:nvPr/>
        </p:nvPicPr>
        <p:blipFill>
          <a:blip r:embed="rId6">
            <a:alphaModFix/>
          </a:blip>
          <a:stretch>
            <a:fillRect/>
          </a:stretch>
        </p:blipFill>
        <p:spPr>
          <a:xfrm>
            <a:off x="7197576" y="2867501"/>
            <a:ext cx="1382175" cy="138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1" name="Google Shape;91;p17"/>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92" name="Google Shape;92;p17"/>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1840675" y="0"/>
            <a:ext cx="546264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9" name="Google Shape;99;p18"/>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4482976" y="165850"/>
            <a:ext cx="4631900" cy="48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1111"/>
              <a:buFont typeface="Arial"/>
              <a:buNone/>
            </a:pPr>
            <a:r>
              <a:rPr lang="en"/>
              <a:t>Project Goals</a:t>
            </a:r>
            <a:endParaRPr sz="1800">
              <a:solidFill>
                <a:schemeClr val="dk2"/>
              </a:solidFill>
            </a:endParaRPr>
          </a:p>
        </p:txBody>
      </p:sp>
      <p:sp>
        <p:nvSpPr>
          <p:cNvPr id="106" name="Google Shape;106;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300" dirty="0"/>
              <a:t>Data visualization</a:t>
            </a:r>
            <a:endParaRPr sz="2300" dirty="0"/>
          </a:p>
          <a:p>
            <a:pPr marL="0" lvl="0" indent="0" algn="l" rtl="0">
              <a:spcBef>
                <a:spcPts val="1200"/>
              </a:spcBef>
              <a:spcAft>
                <a:spcPts val="0"/>
              </a:spcAft>
              <a:buNone/>
            </a:pPr>
            <a:r>
              <a:rPr lang="en" sz="2300" dirty="0"/>
              <a:t>Linear modeling</a:t>
            </a:r>
            <a:endParaRPr sz="2300" dirty="0"/>
          </a:p>
          <a:p>
            <a:pPr marL="0" lvl="0" indent="0" algn="l" rtl="0">
              <a:spcBef>
                <a:spcPts val="1200"/>
              </a:spcBef>
              <a:spcAft>
                <a:spcPts val="0"/>
              </a:spcAft>
              <a:buNone/>
            </a:pPr>
            <a:r>
              <a:rPr lang="en" sz="2300" dirty="0"/>
              <a:t>Hypothesis testing for effects of treatments</a:t>
            </a:r>
            <a:endParaRPr sz="2300" dirty="0"/>
          </a:p>
          <a:p>
            <a:pPr marL="0" lvl="0" indent="0" algn="l" rtl="0">
              <a:spcBef>
                <a:spcPts val="1200"/>
              </a:spcBef>
              <a:spcAft>
                <a:spcPts val="0"/>
              </a:spcAft>
              <a:buNone/>
            </a:pPr>
            <a:r>
              <a:rPr lang="en" sz="2300" dirty="0"/>
              <a:t>Analysis of variance </a:t>
            </a:r>
            <a:endParaRPr sz="2300" dirty="0"/>
          </a:p>
          <a:p>
            <a:pPr marL="0" lvl="0" indent="0" algn="l" rtl="0">
              <a:spcBef>
                <a:spcPts val="1200"/>
              </a:spcBef>
              <a:spcAft>
                <a:spcPts val="0"/>
              </a:spcAft>
              <a:buNone/>
            </a:pPr>
            <a:r>
              <a:rPr lang="en" sz="2300" dirty="0"/>
              <a:t>Mixed effect modeling</a:t>
            </a:r>
            <a:endParaRPr sz="2300" dirty="0"/>
          </a:p>
          <a:p>
            <a:pPr marL="457200" lvl="0" indent="0" algn="l" rtl="0">
              <a:spcBef>
                <a:spcPts val="1200"/>
              </a:spcBef>
              <a:spcAft>
                <a:spcPts val="1200"/>
              </a:spcAft>
              <a:buNone/>
            </a:pPr>
            <a:r>
              <a:rPr lang="en" sz="2300" dirty="0"/>
              <a:t>Streamlining this process and make it reproducible</a:t>
            </a:r>
            <a:endParaRPr sz="2300" dirty="0"/>
          </a:p>
        </p:txBody>
      </p:sp>
      <p:pic>
        <p:nvPicPr>
          <p:cNvPr id="107" name="Google Shape;107;p19"/>
          <p:cNvPicPr preferRelativeResize="0"/>
          <p:nvPr/>
        </p:nvPicPr>
        <p:blipFill>
          <a:blip r:embed="rId3">
            <a:alphaModFix/>
          </a:blip>
          <a:stretch>
            <a:fillRect/>
          </a:stretch>
        </p:blipFill>
        <p:spPr>
          <a:xfrm>
            <a:off x="4724400" y="1170125"/>
            <a:ext cx="4267198" cy="2565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normAutofit fontScale="90000"/>
          </a:bodyPr>
          <a:lstStyle/>
          <a:p>
            <a:r>
              <a:rPr lang="en-US" dirty="0"/>
              <a:t>Goals for this quarter</a:t>
            </a:r>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a:xfrm>
            <a:off x="311701" y="1152475"/>
            <a:ext cx="5322482" cy="3416400"/>
          </a:xfrm>
        </p:spPr>
        <p:txBody>
          <a:bodyPr>
            <a:normAutofit/>
          </a:bodyPr>
          <a:lstStyle/>
          <a:p>
            <a:r>
              <a:rPr lang="en-US" sz="2400" dirty="0"/>
              <a:t>Learning to use GitHub</a:t>
            </a:r>
          </a:p>
          <a:p>
            <a:r>
              <a:rPr lang="en-US" sz="2400" dirty="0"/>
              <a:t>Improve file management and organization</a:t>
            </a:r>
          </a:p>
          <a:p>
            <a:r>
              <a:rPr lang="en-US" sz="2400" dirty="0"/>
              <a:t>Streamlining data analysis</a:t>
            </a:r>
          </a:p>
          <a:p>
            <a:r>
              <a:rPr lang="en-US" sz="2400" dirty="0"/>
              <a:t>Creating reproducible data for collaboration</a:t>
            </a:r>
          </a:p>
          <a:p>
            <a:endParaRPr lang="en-US" dirty="0"/>
          </a:p>
        </p:txBody>
      </p:sp>
      <p:pic>
        <p:nvPicPr>
          <p:cNvPr id="5" name="Google Shape;93;p17">
            <a:extLst>
              <a:ext uri="{FF2B5EF4-FFF2-40B4-BE49-F238E27FC236}">
                <a16:creationId xmlns:a16="http://schemas.microsoft.com/office/drawing/2014/main" id="{D7C5779C-BF01-7507-5F37-6268C3AFFCAE}"/>
              </a:ext>
            </a:extLst>
          </p:cNvPr>
          <p:cNvPicPr preferRelativeResize="0"/>
          <p:nvPr/>
        </p:nvPicPr>
        <p:blipFill>
          <a:blip r:embed="rId2">
            <a:alphaModFix/>
          </a:blip>
          <a:stretch>
            <a:fillRect/>
          </a:stretch>
        </p:blipFill>
        <p:spPr>
          <a:xfrm>
            <a:off x="5288878" y="0"/>
            <a:ext cx="3855122" cy="3629891"/>
          </a:xfrm>
          <a:prstGeom prst="rect">
            <a:avLst/>
          </a:prstGeom>
          <a:noFill/>
          <a:ln>
            <a:noFill/>
          </a:ln>
        </p:spPr>
      </p:pic>
    </p:spTree>
    <p:extLst>
      <p:ext uri="{BB962C8B-B14F-4D97-AF65-F5344CB8AC3E}">
        <p14:creationId xmlns:p14="http://schemas.microsoft.com/office/powerpoint/2010/main" val="64868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1152475"/>
            <a:ext cx="4823718" cy="3416400"/>
          </a:xfrm>
          <a:prstGeom prst="rect">
            <a:avLst/>
          </a:prstGeom>
        </p:spPr>
        <p:txBody>
          <a:bodyPr spcFirstLastPara="1" wrap="square" lIns="91425" tIns="91425" rIns="91425" bIns="91425" anchor="t" anchorCtr="0">
            <a:normAutofit fontScale="92500"/>
          </a:bodyPr>
          <a:lstStyle/>
          <a:p>
            <a:pPr marL="457200" lvl="0" indent="-393700" algn="l" rtl="0">
              <a:spcBef>
                <a:spcPts val="0"/>
              </a:spcBef>
              <a:spcAft>
                <a:spcPts val="0"/>
              </a:spcAft>
              <a:buSzPts val="2600"/>
              <a:buChar char="-"/>
            </a:pPr>
            <a:r>
              <a:rPr lang="en-US" sz="2600" dirty="0"/>
              <a:t>Computer issues - Encoding issue with </a:t>
            </a:r>
            <a:r>
              <a:rPr lang="en-US" sz="2600" dirty="0" err="1"/>
              <a:t>Rstudio</a:t>
            </a:r>
            <a:r>
              <a:rPr lang="en-US" sz="2600" dirty="0"/>
              <a:t> basically erased all my codes and work from the summer</a:t>
            </a:r>
          </a:p>
          <a:p>
            <a:pPr lvl="1" indent="-393700">
              <a:buSzPts val="2600"/>
              <a:buChar char="-"/>
            </a:pPr>
            <a:r>
              <a:rPr lang="en-US" sz="2200" dirty="0"/>
              <a:t>Important argument for GitHub for version control</a:t>
            </a:r>
          </a:p>
          <a:p>
            <a:pPr marL="457200" lvl="0" indent="-393700" algn="l" rtl="0">
              <a:spcBef>
                <a:spcPts val="0"/>
              </a:spcBef>
              <a:spcAft>
                <a:spcPts val="0"/>
              </a:spcAft>
              <a:buSzPts val="2600"/>
              <a:buChar char="-"/>
            </a:pPr>
            <a:r>
              <a:rPr lang="en-US" sz="2600" dirty="0"/>
              <a:t>Missing about a couple weeks of class because of travel</a:t>
            </a:r>
          </a:p>
          <a:p>
            <a:pPr marL="457200" lvl="0" indent="-393700" algn="l" rtl="0">
              <a:spcBef>
                <a:spcPts val="0"/>
              </a:spcBef>
              <a:spcAft>
                <a:spcPts val="0"/>
              </a:spcAft>
              <a:buSzPts val="2600"/>
              <a:buChar char="-"/>
            </a:pPr>
            <a:endParaRPr sz="2600" dirty="0"/>
          </a:p>
        </p:txBody>
      </p:sp>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Challenges</a:t>
            </a:r>
            <a:endParaRPr sz="1800" dirty="0">
              <a:solidFill>
                <a:schemeClr val="dk2"/>
              </a:solidFill>
            </a:endParaRPr>
          </a:p>
        </p:txBody>
      </p:sp>
      <p:pic>
        <p:nvPicPr>
          <p:cNvPr id="1026" name="Picture 2" descr="Two Buttons Meme - Imgflip">
            <a:extLst>
              <a:ext uri="{FF2B5EF4-FFF2-40B4-BE49-F238E27FC236}">
                <a16:creationId xmlns:a16="http://schemas.microsoft.com/office/drawing/2014/main" id="{CFE870B6-B7EE-9616-FD89-2BF0FE517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7" y="0"/>
            <a:ext cx="340201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386</Words>
  <Application>Microsoft Office PowerPoint</Application>
  <PresentationFormat>On-screen Show (16:9)</PresentationFormat>
  <Paragraphs>40</Paragraphs>
  <Slides>12</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Early Stage Development of Aiptasia Pedal Lacerates</vt:lpstr>
      <vt:lpstr>My Background</vt:lpstr>
      <vt:lpstr>Project Summary</vt:lpstr>
      <vt:lpstr>Project Summary</vt:lpstr>
      <vt:lpstr>Project Summary</vt:lpstr>
      <vt:lpstr>Project Summary</vt:lpstr>
      <vt:lpstr>Project Goals</vt:lpstr>
      <vt:lpstr>Goals for this quarter</vt:lpstr>
      <vt:lpstr>Challenges</vt:lpstr>
      <vt:lpstr>Success this quarter</vt:lpstr>
      <vt:lpstr>Scientific insights achieved</vt:lpstr>
      <vt:lpstr>Main sticking points and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Development of Aiptasia Pedal Lacerates</dc:title>
  <cp:lastModifiedBy>jun.b.cai@outlook.com</cp:lastModifiedBy>
  <cp:revision>2</cp:revision>
  <dcterms:modified xsi:type="dcterms:W3CDTF">2022-11-29T07:23:36Z</dcterms:modified>
</cp:coreProperties>
</file>