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63" r:id="rId3"/>
    <p:sldId id="267" r:id="rId4"/>
    <p:sldId id="264" r:id="rId5"/>
    <p:sldId id="268" r:id="rId6"/>
    <p:sldId id="269" r:id="rId7"/>
    <p:sldId id="270" r:id="rId8"/>
    <p:sldId id="274" r:id="rId9"/>
    <p:sldId id="271" r:id="rId10"/>
    <p:sldId id="278" r:id="rId11"/>
    <p:sldId id="272" r:id="rId12"/>
    <p:sldId id="273" r:id="rId13"/>
    <p:sldId id="276" r:id="rId14"/>
    <p:sldId id="275" r:id="rId15"/>
    <p:sldId id="277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3300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400" autoAdjust="0"/>
  </p:normalViewPr>
  <p:slideViewPr>
    <p:cSldViewPr>
      <p:cViewPr varScale="1">
        <p:scale>
          <a:sx n="144" d="100"/>
          <a:sy n="144" d="100"/>
        </p:scale>
        <p:origin x="104" y="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21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네트워크프로그래밍</a:t>
            </a:r>
            <a:r>
              <a:rPr lang="en-US" altLang="ko-KR"/>
              <a:t>-10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1692136</a:t>
            </a:r>
          </a:p>
          <a:p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예상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7798F-6879-4899-9CE0-AF152C7E302C}"/>
              </a:ext>
            </a:extLst>
          </p:cNvPr>
          <p:cNvSpPr/>
          <p:nvPr/>
        </p:nvSpPr>
        <p:spPr>
          <a:xfrm>
            <a:off x="1630751" y="1359703"/>
            <a:ext cx="3600000" cy="504000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0E524-D15B-406B-8114-56DD6F9197F2}"/>
              </a:ext>
            </a:extLst>
          </p:cNvPr>
          <p:cNvSpPr/>
          <p:nvPr/>
        </p:nvSpPr>
        <p:spPr>
          <a:xfrm>
            <a:off x="1765766" y="158472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07A02-34E8-4E46-8292-6C344143355A}"/>
              </a:ext>
            </a:extLst>
          </p:cNvPr>
          <p:cNvSpPr/>
          <p:nvPr/>
        </p:nvSpPr>
        <p:spPr>
          <a:xfrm>
            <a:off x="1765766" y="2513994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채팅방목록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10642D-F739-4825-8CAB-196A33A18AC5}"/>
              </a:ext>
            </a:extLst>
          </p:cNvPr>
          <p:cNvSpPr/>
          <p:nvPr/>
        </p:nvSpPr>
        <p:spPr>
          <a:xfrm>
            <a:off x="2913411" y="2283745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유저이름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9D8084-DF02-40B0-9C0E-4313A0C6463E}"/>
              </a:ext>
            </a:extLst>
          </p:cNvPr>
          <p:cNvSpPr/>
          <p:nvPr/>
        </p:nvSpPr>
        <p:spPr>
          <a:xfrm>
            <a:off x="2913411" y="2959723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유저이름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D29F07-8F23-46C9-9EE8-35000A81BFB0}"/>
              </a:ext>
            </a:extLst>
          </p:cNvPr>
          <p:cNvSpPr/>
          <p:nvPr/>
        </p:nvSpPr>
        <p:spPr>
          <a:xfrm>
            <a:off x="2868406" y="1660847"/>
            <a:ext cx="2205005" cy="283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채팅방</a:t>
            </a:r>
            <a:r>
              <a:rPr lang="ko-KR" altLang="en-US" sz="1400" dirty="0">
                <a:latin typeface="+mj-ea"/>
                <a:ea typeface="+mj-ea"/>
              </a:rPr>
              <a:t> 목록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08DEE-F016-4055-9CB3-BED5FAA49D60}"/>
              </a:ext>
            </a:extLst>
          </p:cNvPr>
          <p:cNvSpPr/>
          <p:nvPr/>
        </p:nvSpPr>
        <p:spPr>
          <a:xfrm>
            <a:off x="2914630" y="3635701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유저이름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6FC576-1D85-4534-88E6-124F095E971C}"/>
              </a:ext>
            </a:extLst>
          </p:cNvPr>
          <p:cNvSpPr/>
          <p:nvPr/>
        </p:nvSpPr>
        <p:spPr>
          <a:xfrm>
            <a:off x="2898235" y="4311679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유저이름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5EB847-32C7-412D-8FB3-2CAAAB66B0AC}"/>
              </a:ext>
            </a:extLst>
          </p:cNvPr>
          <p:cNvSpPr/>
          <p:nvPr/>
        </p:nvSpPr>
        <p:spPr>
          <a:xfrm>
            <a:off x="2898235" y="4987657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유저이름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739B59-FE87-4322-8B88-B02FB9032A92}"/>
              </a:ext>
            </a:extLst>
          </p:cNvPr>
          <p:cNvSpPr/>
          <p:nvPr/>
        </p:nvSpPr>
        <p:spPr>
          <a:xfrm>
            <a:off x="2899454" y="5663635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유저이름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C746E5-B334-496B-AA03-3055CB288BF6}"/>
              </a:ext>
            </a:extLst>
          </p:cNvPr>
          <p:cNvSpPr/>
          <p:nvPr/>
        </p:nvSpPr>
        <p:spPr>
          <a:xfrm>
            <a:off x="7716180" y="1359703"/>
            <a:ext cx="3600000" cy="504000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655F10-3253-46B9-8068-BE97E5765775}"/>
              </a:ext>
            </a:extLst>
          </p:cNvPr>
          <p:cNvSpPr/>
          <p:nvPr/>
        </p:nvSpPr>
        <p:spPr>
          <a:xfrm>
            <a:off x="8121225" y="1519723"/>
            <a:ext cx="2880000" cy="39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채팅내용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828CB7-F9D0-40A3-87BD-D6DE274B8A74}"/>
              </a:ext>
            </a:extLst>
          </p:cNvPr>
          <p:cNvSpPr/>
          <p:nvPr/>
        </p:nvSpPr>
        <p:spPr>
          <a:xfrm>
            <a:off x="8481225" y="5594923"/>
            <a:ext cx="21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입력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13B8DB-5359-4651-B92C-1D00EA2036AA}"/>
              </a:ext>
            </a:extLst>
          </p:cNvPr>
          <p:cNvSpPr/>
          <p:nvPr/>
        </p:nvSpPr>
        <p:spPr>
          <a:xfrm>
            <a:off x="8010213" y="559043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+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A6733-2195-4CA5-95EC-AF9B92B30A7A}"/>
              </a:ext>
            </a:extLst>
          </p:cNvPr>
          <p:cNvSpPr/>
          <p:nvPr/>
        </p:nvSpPr>
        <p:spPr>
          <a:xfrm>
            <a:off x="10752237" y="5588696"/>
            <a:ext cx="46785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send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797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  <a:endParaRPr lang="en-US" altLang="ko-KR"/>
          </a:p>
          <a:p>
            <a:pPr lvl="1"/>
            <a:r>
              <a:rPr lang="en-US" altLang="ko-KR"/>
              <a:t>Client/Server </a:t>
            </a:r>
            <a:r>
              <a:rPr lang="ko-KR" altLang="en-US"/>
              <a:t>구성도를 그림으로 표시 </a:t>
            </a:r>
            <a:r>
              <a:rPr lang="en-US" altLang="ko-KR"/>
              <a:t>(</a:t>
            </a:r>
            <a:r>
              <a:rPr lang="ko-KR" altLang="en-US"/>
              <a:t>기존 강의노트 시스템 구성도 참고</a:t>
            </a:r>
            <a:r>
              <a:rPr lang="en-US" altLang="ko-KR"/>
              <a:t>)</a:t>
            </a:r>
          </a:p>
          <a:p>
            <a:r>
              <a:rPr lang="ko-KR" altLang="en-US"/>
              <a:t>시스템 흐름도 </a:t>
            </a:r>
            <a:r>
              <a:rPr lang="en-US" altLang="ko-KR"/>
              <a:t>(</a:t>
            </a:r>
            <a:r>
              <a:rPr lang="ko-KR" altLang="en-US"/>
              <a:t>기존 강의 노트 프로토콜 흐름도 참고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프로토콜 흐름을 그림으로 표시</a:t>
            </a:r>
            <a:endParaRPr lang="en-US" altLang="ko-KR"/>
          </a:p>
          <a:p>
            <a:pPr lvl="1"/>
            <a:r>
              <a:rPr lang="ko-KR" altLang="en-US"/>
              <a:t>기존 강의노트 프로토콜 설명 방식과 비슷하게</a:t>
            </a:r>
            <a:endParaRPr lang="en-US" altLang="ko-KR"/>
          </a:p>
          <a:p>
            <a:r>
              <a:rPr lang="ko-KR" altLang="en-US"/>
              <a:t>예상 프로토콜들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설계서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4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시스템구성도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16377" y="2798930"/>
            <a:ext cx="1665185" cy="9001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74585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Client2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3606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Client3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42637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ClientN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17" idx="7"/>
            <a:endCxn id="3" idx="3"/>
          </p:cNvCxnSpPr>
          <p:nvPr/>
        </p:nvCxnSpPr>
        <p:spPr>
          <a:xfrm flipV="1">
            <a:off x="3936697" y="3567213"/>
            <a:ext cx="1823541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 flipH="1">
            <a:off x="5510935" y="3699030"/>
            <a:ext cx="8380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6709010" y="3699030"/>
            <a:ext cx="6921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5"/>
            <a:endCxn id="6" idx="1"/>
          </p:cNvCxnSpPr>
          <p:nvPr/>
        </p:nvCxnSpPr>
        <p:spPr>
          <a:xfrm>
            <a:off x="6937701" y="3567213"/>
            <a:ext cx="2712757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26248" y="3175178"/>
            <a:ext cx="15674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(1) Read One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42" y="4899111"/>
            <a:ext cx="20930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(1) Read keyboard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2319751" y="4941933"/>
            <a:ext cx="412984" cy="141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9879149" y="3215255"/>
            <a:ext cx="1742525" cy="652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(4) </a:t>
            </a:r>
            <a:r>
              <a:rPr lang="ko-KR" altLang="en-US"/>
              <a:t>화면출력</a:t>
            </a:r>
            <a:endParaRPr lang="en-US" altLang="ko-KR"/>
          </a:p>
          <a:p>
            <a:pPr algn="ctr"/>
            <a:r>
              <a:rPr lang="en-US" altLang="ko-KR"/>
              <a:t>printf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7"/>
            <a:endCxn id="14" idx="2"/>
          </p:cNvCxnSpPr>
          <p:nvPr/>
        </p:nvCxnSpPr>
        <p:spPr>
          <a:xfrm flipV="1">
            <a:off x="10732452" y="3867560"/>
            <a:ext cx="17960" cy="72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114843" y="3643832"/>
            <a:ext cx="1874086" cy="103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630615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82335" y="3801555"/>
            <a:ext cx="36953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(2) Send to server include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9717" y="3996028"/>
            <a:ext cx="2356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(3) Recv from server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987" y="3754228"/>
            <a:ext cx="227588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(2) Write One by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938963" y="1793719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채팅참가요청</a:t>
            </a:r>
          </a:p>
        </p:txBody>
      </p:sp>
      <p:cxnSp>
        <p:nvCxnSpPr>
          <p:cNvPr id="22" name="직선 화살표 연결선 21"/>
          <p:cNvCxnSpPr>
            <a:stCxn id="21" idx="3"/>
            <a:endCxn id="3" idx="7"/>
          </p:cNvCxnSpPr>
          <p:nvPr/>
        </p:nvCxnSpPr>
        <p:spPr>
          <a:xfrm flipH="1">
            <a:off x="6937701" y="2331517"/>
            <a:ext cx="1265224" cy="5992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938963" y="2618910"/>
            <a:ext cx="1860998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Chat</a:t>
            </a:r>
          </a:p>
          <a:p>
            <a:pPr algn="ctr"/>
            <a:r>
              <a:rPr lang="en-US" altLang="ko-KR" sz="1600" dirty="0"/>
              <a:t>ClientN+1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3" idx="6"/>
            <a:endCxn id="23" idx="2"/>
          </p:cNvCxnSpPr>
          <p:nvPr/>
        </p:nvCxnSpPr>
        <p:spPr>
          <a:xfrm flipV="1">
            <a:off x="7181562" y="2933945"/>
            <a:ext cx="757401" cy="31503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2107" y="2196477"/>
            <a:ext cx="9380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connect()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9751" y="5114554"/>
            <a:ext cx="6944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fgets()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9069" y="3109894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accept()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7627" y="4272142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854" y="4441583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8759" y="4075490"/>
            <a:ext cx="732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printf()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9215" y="346426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8929" y="2579133"/>
            <a:ext cx="75693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select()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7461" y="3590530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1006" y="4262286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9266" y="4251738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3234" y="4382204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45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시스템흐름도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(user1)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(user2)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41479" y="240415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2769" y="2087300"/>
            <a:ext cx="10005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id </a:t>
            </a:r>
            <a:r>
              <a:rPr lang="ko-KR" altLang="en-US" sz="1400" dirty="0">
                <a:latin typeface="+mj-ea"/>
                <a:ea typeface="+mj-ea"/>
              </a:rPr>
              <a:t>입력 후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3486" y="259903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21455" y="2974750"/>
            <a:ext cx="204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4662" y="2640417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6850" y="2064394"/>
            <a:ext cx="1500732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100 user1 Login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5730" y="2619207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3272637" y="2948194"/>
            <a:ext cx="2015632" cy="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2646" y="3469801"/>
            <a:ext cx="6078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Hello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0887" y="3623690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241479" y="4429310"/>
            <a:ext cx="409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431A6B-1DDF-4DCF-8B4E-496114990FCD}"/>
              </a:ext>
            </a:extLst>
          </p:cNvPr>
          <p:cNvSpPr txBox="1"/>
          <p:nvPr/>
        </p:nvSpPr>
        <p:spPr>
          <a:xfrm>
            <a:off x="1563987" y="2777199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C6EF-DA36-4072-A82B-0CF45B9C6F41}"/>
              </a:ext>
            </a:extLst>
          </p:cNvPr>
          <p:cNvSpPr txBox="1"/>
          <p:nvPr/>
        </p:nvSpPr>
        <p:spPr>
          <a:xfrm>
            <a:off x="3466850" y="3256180"/>
            <a:ext cx="1473481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200 user1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E64EB-7465-44E1-B580-36D341AB1AC0}"/>
              </a:ext>
            </a:extLst>
          </p:cNvPr>
          <p:cNvSpPr txBox="1"/>
          <p:nvPr/>
        </p:nvSpPr>
        <p:spPr>
          <a:xfrm>
            <a:off x="5618190" y="4038754"/>
            <a:ext cx="152477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300 user2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81067-1C9F-4E1B-A37C-40D68D4438CF}"/>
              </a:ext>
            </a:extLst>
          </p:cNvPr>
          <p:cNvSpPr txBox="1"/>
          <p:nvPr/>
        </p:nvSpPr>
        <p:spPr>
          <a:xfrm>
            <a:off x="7498829" y="4232833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Hi.jpg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027E113-E710-4A8C-81EF-FACE544D646A}"/>
              </a:ext>
            </a:extLst>
          </p:cNvPr>
          <p:cNvCxnSpPr/>
          <p:nvPr/>
        </p:nvCxnSpPr>
        <p:spPr>
          <a:xfrm>
            <a:off x="3222762" y="520167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6857D5-E033-4821-B5F0-0EE05A938A84}"/>
              </a:ext>
            </a:extLst>
          </p:cNvPr>
          <p:cNvSpPr txBox="1"/>
          <p:nvPr/>
        </p:nvSpPr>
        <p:spPr>
          <a:xfrm>
            <a:off x="2151550" y="4999734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로그아웃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149BA7-EC80-408C-81F7-8A7683271529}"/>
              </a:ext>
            </a:extLst>
          </p:cNvPr>
          <p:cNvSpPr txBox="1"/>
          <p:nvPr/>
        </p:nvSpPr>
        <p:spPr>
          <a:xfrm>
            <a:off x="3379931" y="4786407"/>
            <a:ext cx="162576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400 user1 Logout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3E152-8CEF-4E90-A1A6-D643C21F1FAE}"/>
              </a:ext>
            </a:extLst>
          </p:cNvPr>
          <p:cNvSpPr txBox="1"/>
          <p:nvPr/>
        </p:nvSpPr>
        <p:spPr>
          <a:xfrm>
            <a:off x="7441843" y="3469800"/>
            <a:ext cx="12153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user1 :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6BAC9-5F04-4630-A3D2-3742D398E04F}"/>
              </a:ext>
            </a:extLst>
          </p:cNvPr>
          <p:cNvSpPr txBox="1"/>
          <p:nvPr/>
        </p:nvSpPr>
        <p:spPr>
          <a:xfrm>
            <a:off x="1954672" y="4244909"/>
            <a:ext cx="12266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User2: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264C7F-83C7-4E6B-816F-083673B0A3B1}"/>
              </a:ext>
            </a:extLst>
          </p:cNvPr>
          <p:cNvSpPr txBox="1"/>
          <p:nvPr/>
        </p:nvSpPr>
        <p:spPr>
          <a:xfrm>
            <a:off x="5784515" y="527420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D8F6F1D-6AB0-476D-AF0D-712B0CD65894}"/>
              </a:ext>
            </a:extLst>
          </p:cNvPr>
          <p:cNvCxnSpPr>
            <a:cxnSpLocks/>
          </p:cNvCxnSpPr>
          <p:nvPr/>
        </p:nvCxnSpPr>
        <p:spPr>
          <a:xfrm>
            <a:off x="5321455" y="5641149"/>
            <a:ext cx="2049522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03B504-454C-4E53-BFEC-58064ACA247D}"/>
              </a:ext>
            </a:extLst>
          </p:cNvPr>
          <p:cNvSpPr txBox="1"/>
          <p:nvPr/>
        </p:nvSpPr>
        <p:spPr>
          <a:xfrm>
            <a:off x="7531015" y="5496031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542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예상 프로토콜들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68556"/>
              </p:ext>
            </p:extLst>
          </p:nvPr>
        </p:nvGraphicFramePr>
        <p:xfrm>
          <a:off x="1595500" y="1358770"/>
          <a:ext cx="85509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Protocol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용도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방향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Login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채팅 </a:t>
                      </a:r>
                      <a:r>
                        <a:rPr lang="en-US" altLang="ko-KR"/>
                        <a:t>Message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5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4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과제</a:t>
            </a:r>
            <a:r>
              <a:rPr lang="en-US" altLang="ko-KR"/>
              <a:t>1 : game_client1, 2, 3 </a:t>
            </a:r>
            <a:r>
              <a:rPr lang="ko-KR" altLang="en-US"/>
              <a:t>실습 </a:t>
            </a:r>
            <a:r>
              <a:rPr lang="en-US" altLang="ko-KR"/>
              <a:t>(</a:t>
            </a:r>
            <a:r>
              <a:rPr lang="ko-KR" altLang="en-US"/>
              <a:t>화면 제출</a:t>
            </a:r>
            <a:r>
              <a:rPr lang="en-US" altLang="ko-KR"/>
              <a:t>)</a:t>
            </a:r>
          </a:p>
          <a:p>
            <a:r>
              <a:rPr lang="ko-KR" altLang="en-US"/>
              <a:t>과제</a:t>
            </a:r>
            <a:r>
              <a:rPr lang="en-US" altLang="ko-KR"/>
              <a:t>2 : JavaGameClient/Server (Drawing </a:t>
            </a:r>
            <a:r>
              <a:rPr lang="ko-KR" altLang="en-US"/>
              <a:t>공유</a:t>
            </a:r>
            <a:r>
              <a:rPr lang="en-US" altLang="ko-KR"/>
              <a:t>) </a:t>
            </a:r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배경 </a:t>
            </a:r>
            <a:r>
              <a:rPr lang="en-US" altLang="ko-KR"/>
              <a:t>Image </a:t>
            </a:r>
            <a:r>
              <a:rPr lang="ko-KR" altLang="en-US"/>
              <a:t>변경해서 실습하고 화면 제출</a:t>
            </a:r>
            <a:endParaRPr lang="en-US" altLang="ko-KR"/>
          </a:p>
          <a:p>
            <a:r>
              <a:rPr lang="ko-KR" altLang="en-US"/>
              <a:t>도전과제</a:t>
            </a:r>
            <a:r>
              <a:rPr lang="en-US" altLang="ko-KR"/>
              <a:t> : JavaGameClient/Server Drawing </a:t>
            </a:r>
            <a:r>
              <a:rPr lang="ko-KR" altLang="en-US"/>
              <a:t>기능 추가</a:t>
            </a:r>
          </a:p>
          <a:p>
            <a:pPr lvl="1"/>
            <a:r>
              <a:rPr lang="en-US" altLang="ko-KR"/>
              <a:t>Dot </a:t>
            </a:r>
            <a:r>
              <a:rPr lang="ko-KR" altLang="en-US"/>
              <a:t>대신 </a:t>
            </a:r>
            <a:r>
              <a:rPr lang="en-US" altLang="ko-KR"/>
              <a:t>Line</a:t>
            </a:r>
            <a:r>
              <a:rPr lang="ko-KR" altLang="en-US"/>
              <a:t> 그리기 </a:t>
            </a:r>
            <a:endParaRPr lang="en-US" altLang="ko-KR"/>
          </a:p>
          <a:p>
            <a:pPr lvl="1"/>
            <a:r>
              <a:rPr lang="ko-KR" altLang="en-US"/>
              <a:t>또는 </a:t>
            </a:r>
            <a:r>
              <a:rPr lang="en-US" altLang="ko-KR"/>
              <a:t>Drawing </a:t>
            </a:r>
            <a:r>
              <a:rPr lang="ko-KR" altLang="en-US"/>
              <a:t>메뉴 선택</a:t>
            </a:r>
            <a:r>
              <a:rPr lang="en-US" altLang="ko-KR"/>
              <a:t>(Dot, Line, Rectangle, Circle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Color </a:t>
            </a:r>
            <a:r>
              <a:rPr lang="ko-KR" altLang="en-US"/>
              <a:t>선택하기</a:t>
            </a:r>
            <a:endParaRPr lang="en-US" altLang="ko-KR"/>
          </a:p>
          <a:p>
            <a:pPr lvl="1"/>
            <a:r>
              <a:rPr lang="ko-KR" altLang="en-US"/>
              <a:t>지우개 기능</a:t>
            </a:r>
            <a:endParaRPr lang="en-US" altLang="ko-KR"/>
          </a:p>
          <a:p>
            <a:pPr lvl="1"/>
            <a:r>
              <a:rPr lang="ko-KR" altLang="en-US"/>
              <a:t>기타</a:t>
            </a:r>
            <a:r>
              <a:rPr lang="en-US" altLang="ko-KR"/>
              <a:t> Idea </a:t>
            </a:r>
          </a:p>
          <a:p>
            <a:pPr lvl="2"/>
            <a:r>
              <a:rPr lang="en-US" altLang="ko-KR"/>
              <a:t>Drawing </a:t>
            </a:r>
            <a:r>
              <a:rPr lang="ko-KR" altLang="en-US"/>
              <a:t>창을 별도로 띄우기</a:t>
            </a:r>
            <a:endParaRPr lang="en-US" altLang="ko-KR"/>
          </a:p>
          <a:p>
            <a:pPr lvl="2"/>
            <a:r>
              <a:rPr lang="ko-KR" altLang="en-US"/>
              <a:t>스크롤바 사용</a:t>
            </a:r>
            <a:r>
              <a:rPr lang="en-US" altLang="ko-KR"/>
              <a:t>, </a:t>
            </a:r>
            <a:r>
              <a:rPr lang="ko-KR" altLang="en-US"/>
              <a:t>화면 줌인</a:t>
            </a:r>
            <a:r>
              <a:rPr lang="en-US" altLang="ko-KR"/>
              <a:t>, </a:t>
            </a:r>
            <a:r>
              <a:rPr lang="ko-KR" altLang="en-US"/>
              <a:t>줌아웃</a:t>
            </a:r>
            <a:endParaRPr lang="en-US" altLang="ko-KR"/>
          </a:p>
          <a:p>
            <a:pPr lvl="2"/>
            <a:r>
              <a:rPr lang="ko-KR" altLang="en-US"/>
              <a:t>이미지 저장하기 </a:t>
            </a:r>
            <a:endParaRPr lang="en-US" altLang="ko-KR"/>
          </a:p>
          <a:p>
            <a:r>
              <a:rPr lang="ko-KR" altLang="en-US"/>
              <a:t>과제</a:t>
            </a:r>
            <a:r>
              <a:rPr lang="en-US" altLang="ko-KR"/>
              <a:t>3 : </a:t>
            </a:r>
            <a:r>
              <a:rPr lang="ko-KR" altLang="en-US"/>
              <a:t>텀프로젝트 설계서 제출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10</a:t>
            </a:r>
            <a:r>
              <a:rPr lang="ko-KR" altLang="en-US"/>
              <a:t>주 과제</a:t>
            </a:r>
          </a:p>
        </p:txBody>
      </p:sp>
    </p:spTree>
    <p:extLst>
      <p:ext uri="{BB962C8B-B14F-4D97-AF65-F5344CB8AC3E}">
        <p14:creationId xmlns:p14="http://schemas.microsoft.com/office/powerpoint/2010/main" val="243744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game_client1 </a:t>
            </a:r>
            <a:r>
              <a:rPr lang="ko-KR" altLang="en-US"/>
              <a:t>실습화면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B89051-D63D-451E-AAAD-3DCC93C2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1" y="1330586"/>
            <a:ext cx="11312217" cy="41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game_client2 </a:t>
            </a:r>
            <a:r>
              <a:rPr lang="ko-KR" altLang="en-US"/>
              <a:t>실습화면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37B1D-EDA7-4A60-ACC3-C5B83C56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8" y="1547290"/>
            <a:ext cx="11423923" cy="37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9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game_client3 </a:t>
            </a:r>
            <a:r>
              <a:rPr lang="ko-KR" altLang="en-US"/>
              <a:t>실습화면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764633-6774-4DDA-A631-3193B902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0" y="1724180"/>
            <a:ext cx="11059059" cy="34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6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2 : </a:t>
            </a:r>
            <a:r>
              <a:rPr lang="en-US" altLang="ko-KR" dirty="0" err="1"/>
              <a:t>JavaGameClient</a:t>
            </a:r>
            <a:r>
              <a:rPr lang="en-US" altLang="ko-KR" dirty="0"/>
              <a:t>/Server </a:t>
            </a:r>
            <a:r>
              <a:rPr lang="ko-KR" altLang="en-US" dirty="0"/>
              <a:t>실습화면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D0DEF-AC45-460D-A700-A449DB77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10" y="1088740"/>
            <a:ext cx="6461980" cy="51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도전과제</a:t>
            </a:r>
            <a:r>
              <a:rPr lang="en-US" altLang="ko-KR"/>
              <a:t>: JavaGameClient/Server </a:t>
            </a:r>
            <a:r>
              <a:rPr lang="ko-KR" altLang="en-US"/>
              <a:t>기능추가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Dot </a:t>
            </a:r>
            <a:r>
              <a:rPr lang="ko-KR" altLang="en-US"/>
              <a:t>대신 </a:t>
            </a:r>
            <a:r>
              <a:rPr lang="en-US" altLang="ko-KR"/>
              <a:t>Line</a:t>
            </a:r>
            <a:r>
              <a:rPr lang="ko-KR" altLang="en-US"/>
              <a:t> 그리기 </a:t>
            </a:r>
            <a:endParaRPr lang="en-US" altLang="ko-KR"/>
          </a:p>
          <a:p>
            <a:r>
              <a:rPr lang="ko-KR" altLang="en-US"/>
              <a:t>또는 </a:t>
            </a:r>
            <a:r>
              <a:rPr lang="en-US" altLang="ko-KR"/>
              <a:t>Drawing </a:t>
            </a:r>
            <a:r>
              <a:rPr lang="ko-KR" altLang="en-US"/>
              <a:t>메뉴 선택</a:t>
            </a:r>
            <a:r>
              <a:rPr lang="en-US" altLang="ko-KR"/>
              <a:t>(Dot, Line, Rectangle, Circle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en-US" altLang="ko-KR"/>
              <a:t>Color </a:t>
            </a:r>
            <a:r>
              <a:rPr lang="ko-KR" altLang="en-US"/>
              <a:t>선택하기</a:t>
            </a:r>
            <a:endParaRPr lang="en-US" altLang="ko-KR"/>
          </a:p>
          <a:p>
            <a:r>
              <a:rPr lang="ko-KR" altLang="en-US"/>
              <a:t>지우개 기능</a:t>
            </a:r>
            <a:endParaRPr lang="en-US" altLang="ko-KR"/>
          </a:p>
          <a:p>
            <a:r>
              <a:rPr lang="ko-KR" altLang="en-US"/>
              <a:t>기타</a:t>
            </a:r>
            <a:r>
              <a:rPr lang="en-US" altLang="ko-KR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360534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제목</a:t>
            </a:r>
            <a:endParaRPr lang="en-US" altLang="ko-KR" dirty="0"/>
          </a:p>
          <a:p>
            <a:pPr lvl="1"/>
            <a:r>
              <a:rPr lang="ko-KR" altLang="en-US" dirty="0" err="1"/>
              <a:t>한성대톡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(2</a:t>
            </a:r>
            <a:r>
              <a:rPr lang="ko-KR" altLang="en-US" dirty="0"/>
              <a:t>명인 경우 모두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1692136 </a:t>
            </a:r>
            <a:r>
              <a:rPr lang="ko-KR" altLang="en-US" dirty="0" err="1"/>
              <a:t>이준복</a:t>
            </a:r>
            <a:r>
              <a:rPr lang="ko-KR" altLang="en-US" dirty="0"/>
              <a:t> 컴퓨터공학부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이모티콘</a:t>
            </a:r>
            <a:endParaRPr lang="en-US" altLang="ko-KR" dirty="0"/>
          </a:p>
          <a:p>
            <a:pPr lvl="1"/>
            <a:r>
              <a:rPr lang="ko-KR" altLang="en-US" dirty="0"/>
              <a:t>파일전송</a:t>
            </a:r>
            <a:endParaRPr lang="en-US" altLang="ko-KR" dirty="0"/>
          </a:p>
          <a:p>
            <a:pPr lvl="1"/>
            <a:r>
              <a:rPr lang="ko-KR" altLang="en-US" dirty="0"/>
              <a:t>채팅내역저장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과제 </a:t>
            </a:r>
            <a:r>
              <a:rPr lang="en-US" altLang="ko-KR"/>
              <a:t>3 : </a:t>
            </a:r>
            <a:r>
              <a:rPr lang="ko-KR" altLang="en-US"/>
              <a:t>텀프로젝트 설계서</a:t>
            </a:r>
          </a:p>
        </p:txBody>
      </p:sp>
    </p:spTree>
    <p:extLst>
      <p:ext uri="{BB962C8B-B14F-4D97-AF65-F5344CB8AC3E}">
        <p14:creationId xmlns:p14="http://schemas.microsoft.com/office/powerpoint/2010/main" val="44138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예상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7798F-6879-4899-9CE0-AF152C7E302C}"/>
              </a:ext>
            </a:extLst>
          </p:cNvPr>
          <p:cNvSpPr/>
          <p:nvPr/>
        </p:nvSpPr>
        <p:spPr>
          <a:xfrm>
            <a:off x="1630751" y="1359703"/>
            <a:ext cx="3600000" cy="504000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64BE17-6645-45FA-84A1-D96BA2631F5A}"/>
              </a:ext>
            </a:extLst>
          </p:cNvPr>
          <p:cNvSpPr/>
          <p:nvPr/>
        </p:nvSpPr>
        <p:spPr>
          <a:xfrm>
            <a:off x="2890751" y="2333061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프로필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C1299D-868E-49F2-8475-7CA4D3D53F9E}"/>
              </a:ext>
            </a:extLst>
          </p:cNvPr>
          <p:cNvSpPr/>
          <p:nvPr/>
        </p:nvSpPr>
        <p:spPr>
          <a:xfrm>
            <a:off x="1990751" y="4150013"/>
            <a:ext cx="28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유저이름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3BF249-C27D-4689-8D8B-FA99B072B447}"/>
              </a:ext>
            </a:extLst>
          </p:cNvPr>
          <p:cNvSpPr/>
          <p:nvPr/>
        </p:nvSpPr>
        <p:spPr>
          <a:xfrm>
            <a:off x="6951095" y="1358770"/>
            <a:ext cx="3600000" cy="504000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3C2558-B452-4BBC-8CB3-AEDAA6D9FD13}"/>
              </a:ext>
            </a:extLst>
          </p:cNvPr>
          <p:cNvSpPr/>
          <p:nvPr/>
        </p:nvSpPr>
        <p:spPr>
          <a:xfrm>
            <a:off x="3070751" y="5201940"/>
            <a:ext cx="720000" cy="45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0E524-D15B-406B-8114-56DD6F9197F2}"/>
              </a:ext>
            </a:extLst>
          </p:cNvPr>
          <p:cNvSpPr/>
          <p:nvPr/>
        </p:nvSpPr>
        <p:spPr>
          <a:xfrm>
            <a:off x="7086110" y="1583795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07A02-34E8-4E46-8292-6C344143355A}"/>
              </a:ext>
            </a:extLst>
          </p:cNvPr>
          <p:cNvSpPr/>
          <p:nvPr/>
        </p:nvSpPr>
        <p:spPr>
          <a:xfrm>
            <a:off x="7086110" y="2513061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+mj-ea"/>
                <a:ea typeface="+mj-ea"/>
              </a:rPr>
              <a:t>채팅방목록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09B2E6-DAD0-4798-9415-31E4DD839B34}"/>
              </a:ext>
            </a:extLst>
          </p:cNvPr>
          <p:cNvGrpSpPr/>
          <p:nvPr/>
        </p:nvGrpSpPr>
        <p:grpSpPr>
          <a:xfrm>
            <a:off x="8256240" y="3391274"/>
            <a:ext cx="2160000" cy="540239"/>
            <a:chOff x="8301244" y="3518770"/>
            <a:chExt cx="2160000" cy="5402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642D-F739-4825-8CAB-196A33A18AC5}"/>
                </a:ext>
              </a:extLst>
            </p:cNvPr>
            <p:cNvSpPr/>
            <p:nvPr/>
          </p:nvSpPr>
          <p:spPr>
            <a:xfrm>
              <a:off x="8301244" y="3518770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유저이름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6D59CAB-872E-4866-9BE2-615EB29549E7}"/>
                </a:ext>
              </a:extLst>
            </p:cNvPr>
            <p:cNvSpPr/>
            <p:nvPr/>
          </p:nvSpPr>
          <p:spPr>
            <a:xfrm>
              <a:off x="8301244" y="351900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사진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C37F9B1-4E85-4E43-82EA-58F53854ECEB}"/>
              </a:ext>
            </a:extLst>
          </p:cNvPr>
          <p:cNvGrpSpPr/>
          <p:nvPr/>
        </p:nvGrpSpPr>
        <p:grpSpPr>
          <a:xfrm>
            <a:off x="8256240" y="4066199"/>
            <a:ext cx="2160000" cy="540239"/>
            <a:chOff x="8301244" y="3518770"/>
            <a:chExt cx="2160000" cy="5402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09CD09-0CDF-467B-A20F-7E1C30D03E7A}"/>
                </a:ext>
              </a:extLst>
            </p:cNvPr>
            <p:cNvSpPr/>
            <p:nvPr/>
          </p:nvSpPr>
          <p:spPr>
            <a:xfrm>
              <a:off x="8301244" y="3518770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유저이름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AB321C3-4A7F-4B75-9E66-6618B2BAF6F7}"/>
                </a:ext>
              </a:extLst>
            </p:cNvPr>
            <p:cNvSpPr/>
            <p:nvPr/>
          </p:nvSpPr>
          <p:spPr>
            <a:xfrm>
              <a:off x="8301244" y="351900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사진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879357-4512-49EF-ACAA-EF501992E923}"/>
              </a:ext>
            </a:extLst>
          </p:cNvPr>
          <p:cNvGrpSpPr/>
          <p:nvPr/>
        </p:nvGrpSpPr>
        <p:grpSpPr>
          <a:xfrm>
            <a:off x="8256240" y="4740885"/>
            <a:ext cx="2160000" cy="540239"/>
            <a:chOff x="8301244" y="3518770"/>
            <a:chExt cx="2160000" cy="54023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99D8084-DF02-40B0-9C0E-4313A0C6463E}"/>
                </a:ext>
              </a:extLst>
            </p:cNvPr>
            <p:cNvSpPr/>
            <p:nvPr/>
          </p:nvSpPr>
          <p:spPr>
            <a:xfrm>
              <a:off x="8301244" y="3518770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유저이름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A6E82AB-E003-47A2-9083-26CD8A3D1D25}"/>
                </a:ext>
              </a:extLst>
            </p:cNvPr>
            <p:cNvSpPr/>
            <p:nvPr/>
          </p:nvSpPr>
          <p:spPr>
            <a:xfrm>
              <a:off x="8301244" y="351900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사진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5F23C6-EEDC-46F0-9043-7FA731CBCB81}"/>
              </a:ext>
            </a:extLst>
          </p:cNvPr>
          <p:cNvGrpSpPr/>
          <p:nvPr/>
        </p:nvGrpSpPr>
        <p:grpSpPr>
          <a:xfrm>
            <a:off x="8256240" y="5415332"/>
            <a:ext cx="2160000" cy="540239"/>
            <a:chOff x="8301244" y="3518770"/>
            <a:chExt cx="2160000" cy="54023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66995E-D322-47E9-9C7C-602E8CE1AB15}"/>
                </a:ext>
              </a:extLst>
            </p:cNvPr>
            <p:cNvSpPr/>
            <p:nvPr/>
          </p:nvSpPr>
          <p:spPr>
            <a:xfrm>
              <a:off x="8301244" y="3518770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유저이름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57AA218-5994-495D-B23B-431EF6253BE3}"/>
                </a:ext>
              </a:extLst>
            </p:cNvPr>
            <p:cNvSpPr/>
            <p:nvPr/>
          </p:nvSpPr>
          <p:spPr>
            <a:xfrm>
              <a:off x="8301244" y="351900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사진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D21F7F-49DE-4BAD-8BFC-C6007FE3D1AE}"/>
              </a:ext>
            </a:extLst>
          </p:cNvPr>
          <p:cNvGrpSpPr/>
          <p:nvPr/>
        </p:nvGrpSpPr>
        <p:grpSpPr>
          <a:xfrm>
            <a:off x="8256240" y="1763556"/>
            <a:ext cx="2160000" cy="540239"/>
            <a:chOff x="8301244" y="3518770"/>
            <a:chExt cx="2160000" cy="54023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B9C3196-3BF7-4A10-9F8E-F4F3F841501B}"/>
                </a:ext>
              </a:extLst>
            </p:cNvPr>
            <p:cNvSpPr/>
            <p:nvPr/>
          </p:nvSpPr>
          <p:spPr>
            <a:xfrm>
              <a:off x="8301244" y="3518770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유저이름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3F0FEBA-09F9-4ABB-885B-234BCDC68FA9}"/>
                </a:ext>
              </a:extLst>
            </p:cNvPr>
            <p:cNvSpPr/>
            <p:nvPr/>
          </p:nvSpPr>
          <p:spPr>
            <a:xfrm>
              <a:off x="8301244" y="351900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+mj-ea"/>
                  <a:ea typeface="+mj-ea"/>
                </a:rPr>
                <a:t>사진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D29F07-8F23-46C9-9EE8-35000A81BFB0}"/>
              </a:ext>
            </a:extLst>
          </p:cNvPr>
          <p:cNvSpPr/>
          <p:nvPr/>
        </p:nvSpPr>
        <p:spPr>
          <a:xfrm>
            <a:off x="8211234" y="3023954"/>
            <a:ext cx="2205005" cy="283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 목록</a:t>
            </a:r>
          </a:p>
        </p:txBody>
      </p:sp>
    </p:spTree>
    <p:extLst>
      <p:ext uri="{BB962C8B-B14F-4D97-AF65-F5344CB8AC3E}">
        <p14:creationId xmlns:p14="http://schemas.microsoft.com/office/powerpoint/2010/main" val="1065690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17889</TotalTime>
  <Words>446</Words>
  <Application>Microsoft Office PowerPoint</Application>
  <PresentationFormat>와이드스크린</PresentationFormat>
  <Paragraphs>156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네트워크프로그래밍-10주 과제 제출 용</vt:lpstr>
      <vt:lpstr>10주 과제</vt:lpstr>
      <vt:lpstr>game_client1 실습화면</vt:lpstr>
      <vt:lpstr>game_client2 실습화면</vt:lpstr>
      <vt:lpstr>game_client3 실습화면</vt:lpstr>
      <vt:lpstr>과제2 : JavaGameClient/Server 실습화면</vt:lpstr>
      <vt:lpstr>도전과제: JavaGameClient/Server 기능추가 화면</vt:lpstr>
      <vt:lpstr>과제 3 : 텀프로젝트 설계서</vt:lpstr>
      <vt:lpstr>예상 화면</vt:lpstr>
      <vt:lpstr>예상 화면</vt:lpstr>
      <vt:lpstr>텀프로젝트 설계서(계속)</vt:lpstr>
      <vt:lpstr>시스템구성도 (예)</vt:lpstr>
      <vt:lpstr>시스템흐름도 (예)</vt:lpstr>
      <vt:lpstr>예상 프로토콜들 (예)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399</cp:revision>
  <dcterms:created xsi:type="dcterms:W3CDTF">2004-02-19T02:52:38Z</dcterms:created>
  <dcterms:modified xsi:type="dcterms:W3CDTF">2021-11-06T04:13:42Z</dcterms:modified>
</cp:coreProperties>
</file>