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63" r:id="rId3"/>
    <p:sldId id="267" r:id="rId4"/>
    <p:sldId id="268" r:id="rId5"/>
    <p:sldId id="270" r:id="rId6"/>
    <p:sldId id="281" r:id="rId7"/>
    <p:sldId id="277" r:id="rId8"/>
    <p:sldId id="278" r:id="rId9"/>
    <p:sldId id="279" r:id="rId10"/>
    <p:sldId id="280" r:id="rId11"/>
    <p:sldId id="272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74" d="100"/>
          <a:sy n="74" d="100"/>
        </p:scale>
        <p:origin x="56" y="7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2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네트워크프로그래밍</a:t>
            </a:r>
            <a:r>
              <a:rPr lang="en-US" altLang="ko-KR"/>
              <a:t>-11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첫화면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Eclipse </a:t>
            </a:r>
            <a:r>
              <a:rPr lang="ko-KR" altLang="en-US"/>
              <a:t>화면 포함 전체 화면 캡쳐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FE3EE-1279-4DE4-8036-C137854A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52" y="1313765"/>
            <a:ext cx="7965496" cy="47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과제</a:t>
            </a:r>
            <a:r>
              <a:rPr lang="en-US" altLang="ko-KR"/>
              <a:t>1 : JavaUdpEchoClient/Server </a:t>
            </a:r>
            <a:r>
              <a:rPr lang="ko-KR" altLang="en-US"/>
              <a:t>실습화면</a:t>
            </a:r>
            <a:endParaRPr lang="en-US" altLang="ko-KR"/>
          </a:p>
          <a:p>
            <a:r>
              <a:rPr lang="ko-KR" altLang="en-US"/>
              <a:t>과제</a:t>
            </a:r>
            <a:r>
              <a:rPr lang="en-US" altLang="ko-KR"/>
              <a:t>2 : AndroidChat </a:t>
            </a:r>
            <a:r>
              <a:rPr lang="ko-KR" altLang="en-US"/>
              <a:t>실습화면</a:t>
            </a:r>
            <a:endParaRPr lang="en-US" altLang="ko-KR"/>
          </a:p>
          <a:p>
            <a:pPr lvl="1"/>
            <a:r>
              <a:rPr lang="en-US" altLang="ko-KR"/>
              <a:t>JavaObjClient/Server + AndroidChat </a:t>
            </a:r>
            <a:r>
              <a:rPr lang="ko-KR" altLang="en-US"/>
              <a:t>실습</a:t>
            </a:r>
            <a:endParaRPr lang="en-US" altLang="ko-KR"/>
          </a:p>
          <a:p>
            <a:r>
              <a:rPr lang="ko-KR" altLang="en-US"/>
              <a:t>과제</a:t>
            </a:r>
            <a:r>
              <a:rPr lang="en-US" altLang="ko-KR"/>
              <a:t>3 : </a:t>
            </a:r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보완</a:t>
            </a:r>
            <a:r>
              <a:rPr lang="en-US" altLang="ko-KR"/>
              <a:t>) +</a:t>
            </a:r>
            <a:r>
              <a:rPr lang="ko-KR" altLang="en-US"/>
              <a:t> 초기화면 제출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10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24374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과제</a:t>
            </a:r>
            <a:r>
              <a:rPr lang="en-US" altLang="ko-KR"/>
              <a:t>1 : JavaUdpClient/Server </a:t>
            </a:r>
            <a:r>
              <a:rPr lang="ko-KR" altLang="en-US"/>
              <a:t>실습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9ADD2-5CAC-4D5D-ACEF-910C8AA3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9" y="1268760"/>
            <a:ext cx="10329362" cy="48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과제</a:t>
            </a:r>
            <a:r>
              <a:rPr lang="en-US" altLang="ko-KR"/>
              <a:t>2 : JavaObjClient/Server, AndroidChat </a:t>
            </a:r>
            <a:r>
              <a:rPr lang="ko-KR" altLang="en-US"/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17D081-E376-4F8E-A9CA-A1C4B836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0" y="953554"/>
            <a:ext cx="7143229" cy="56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(2</a:t>
            </a:r>
            <a:r>
              <a:rPr lang="ko-KR" altLang="en-US" dirty="0"/>
              <a:t>명인 경우 모두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파일전송</a:t>
            </a:r>
            <a:endParaRPr lang="en-US" altLang="ko-KR" dirty="0"/>
          </a:p>
          <a:p>
            <a:pPr lvl="1"/>
            <a:r>
              <a:rPr lang="ko-KR" altLang="en-US" dirty="0"/>
              <a:t>채팅내역저장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과제 </a:t>
            </a:r>
            <a:r>
              <a:rPr lang="en-US" altLang="ko-KR"/>
              <a:t>3 : </a:t>
            </a:r>
            <a:r>
              <a:rPr lang="ko-KR" altLang="en-US"/>
              <a:t>텀프로젝트 설계서</a:t>
            </a:r>
          </a:p>
        </p:txBody>
      </p:sp>
    </p:spTree>
    <p:extLst>
      <p:ext uri="{BB962C8B-B14F-4D97-AF65-F5344CB8AC3E}">
        <p14:creationId xmlns:p14="http://schemas.microsoft.com/office/powerpoint/2010/main" val="72262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lvl="1"/>
            <a:r>
              <a:rPr lang="en-US" altLang="ko-KR"/>
              <a:t>Client/Server </a:t>
            </a:r>
            <a:r>
              <a:rPr lang="ko-KR" altLang="en-US"/>
              <a:t>구성도를 그림으로 표시 </a:t>
            </a:r>
            <a:r>
              <a:rPr lang="en-US" altLang="ko-KR"/>
              <a:t>(</a:t>
            </a:r>
            <a:r>
              <a:rPr lang="ko-KR" altLang="en-US"/>
              <a:t>기존 강의노트 시스템 구성도 참고</a:t>
            </a:r>
            <a:r>
              <a:rPr lang="en-US" altLang="ko-KR"/>
              <a:t>)</a:t>
            </a:r>
          </a:p>
          <a:p>
            <a:r>
              <a:rPr lang="ko-KR" altLang="en-US"/>
              <a:t>시스템 흐름도 </a:t>
            </a:r>
            <a:r>
              <a:rPr lang="en-US" altLang="ko-KR"/>
              <a:t>(</a:t>
            </a:r>
            <a:r>
              <a:rPr lang="ko-KR" altLang="en-US"/>
              <a:t>기존 강의 노트 프로토콜 흐름도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프로토콜 흐름을 그림으로 표시</a:t>
            </a:r>
            <a:endParaRPr lang="en-US" altLang="ko-KR"/>
          </a:p>
          <a:p>
            <a:pPr lvl="1"/>
            <a:r>
              <a:rPr lang="ko-KR" altLang="en-US"/>
              <a:t>기존 강의노트 프로토콜 설명 방식과 비슷하게</a:t>
            </a:r>
            <a:endParaRPr lang="en-US" altLang="ko-KR"/>
          </a:p>
          <a:p>
            <a:r>
              <a:rPr lang="ko-KR" altLang="en-US"/>
              <a:t>예상 프로토콜들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3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시스템구성도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16377" y="279893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4585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3606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Client3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42637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3936697" y="356721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510935" y="369903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709010" y="369903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6937701" y="356721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6248" y="317517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(1) Read One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42" y="4899111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(1) Read keyboard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2319751" y="4941933"/>
            <a:ext cx="412984" cy="14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9879149" y="3215255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(4) </a:t>
            </a:r>
            <a:r>
              <a:rPr lang="ko-KR" altLang="en-US"/>
              <a:t>화면출력</a:t>
            </a:r>
            <a:endParaRPr lang="en-US" altLang="ko-KR"/>
          </a:p>
          <a:p>
            <a:pPr algn="ctr"/>
            <a:r>
              <a:rPr lang="en-US" altLang="ko-KR"/>
              <a:t>printf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732452" y="3867560"/>
            <a:ext cx="17960" cy="72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114843" y="364383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30615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2335" y="3801555"/>
            <a:ext cx="3695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(2) Send to server include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9717" y="399602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(3) Recv from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987" y="3754228"/>
            <a:ext cx="2275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(2) Write One by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938963" y="179371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채팅참가요청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6937701" y="233151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938963" y="261891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Chat</a:t>
            </a:r>
          </a:p>
          <a:p>
            <a:pPr algn="ctr"/>
            <a:r>
              <a:rPr lang="en-US" altLang="ko-KR" sz="1600" dirty="0"/>
              <a:t>ClientN+1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181562" y="293394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2107" y="219647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connect()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9751" y="51145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fgets()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9069" y="310989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accept()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627" y="427214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854" y="444158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8759" y="407549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printf()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215" y="346426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8929" y="257913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select()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7461" y="359053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006" y="426228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9266" y="425173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3234" y="438220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시스템흐름도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41479" y="240415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2769" y="2087300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id </a:t>
            </a:r>
            <a:r>
              <a:rPr lang="ko-KR" altLang="en-US" sz="1400" dirty="0">
                <a:latin typeface="+mj-ea"/>
                <a:ea typeface="+mj-ea"/>
              </a:rPr>
              <a:t>입력 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3486" y="259903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21455" y="2974750"/>
            <a:ext cx="20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662" y="2640417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850" y="2064394"/>
            <a:ext cx="150073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100 user1 Login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5730" y="2619207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272637" y="2948194"/>
            <a:ext cx="201563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2646" y="3469801"/>
            <a:ext cx="6078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Hello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0887" y="362369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241479" y="4429310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431A6B-1DDF-4DCF-8B4E-496114990FCD}"/>
              </a:ext>
            </a:extLst>
          </p:cNvPr>
          <p:cNvSpPr txBox="1"/>
          <p:nvPr/>
        </p:nvSpPr>
        <p:spPr>
          <a:xfrm>
            <a:off x="1563987" y="2777199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C6EF-DA36-4072-A82B-0CF45B9C6F41}"/>
              </a:ext>
            </a:extLst>
          </p:cNvPr>
          <p:cNvSpPr txBox="1"/>
          <p:nvPr/>
        </p:nvSpPr>
        <p:spPr>
          <a:xfrm>
            <a:off x="3466850" y="3256180"/>
            <a:ext cx="1473481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200 user1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E64EB-7465-44E1-B580-36D341AB1AC0}"/>
              </a:ext>
            </a:extLst>
          </p:cNvPr>
          <p:cNvSpPr txBox="1"/>
          <p:nvPr/>
        </p:nvSpPr>
        <p:spPr>
          <a:xfrm>
            <a:off x="5618190" y="4038754"/>
            <a:ext cx="152477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300 user2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81067-1C9F-4E1B-A37C-40D68D4438CF}"/>
              </a:ext>
            </a:extLst>
          </p:cNvPr>
          <p:cNvSpPr txBox="1"/>
          <p:nvPr/>
        </p:nvSpPr>
        <p:spPr>
          <a:xfrm>
            <a:off x="7498829" y="423283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Hi.jpg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27E113-E710-4A8C-81EF-FACE544D646A}"/>
              </a:ext>
            </a:extLst>
          </p:cNvPr>
          <p:cNvCxnSpPr/>
          <p:nvPr/>
        </p:nvCxnSpPr>
        <p:spPr>
          <a:xfrm>
            <a:off x="3222762" y="52016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857D5-E033-4821-B5F0-0EE05A938A84}"/>
              </a:ext>
            </a:extLst>
          </p:cNvPr>
          <p:cNvSpPr txBox="1"/>
          <p:nvPr/>
        </p:nvSpPr>
        <p:spPr>
          <a:xfrm>
            <a:off x="2151550" y="499973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로그아웃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49BA7-EC80-408C-81F7-8A7683271529}"/>
              </a:ext>
            </a:extLst>
          </p:cNvPr>
          <p:cNvSpPr txBox="1"/>
          <p:nvPr/>
        </p:nvSpPr>
        <p:spPr>
          <a:xfrm>
            <a:off x="3379931" y="4786407"/>
            <a:ext cx="162576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400 user1 Logout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3E152-8CEF-4E90-A1A6-D643C21F1FAE}"/>
              </a:ext>
            </a:extLst>
          </p:cNvPr>
          <p:cNvSpPr txBox="1"/>
          <p:nvPr/>
        </p:nvSpPr>
        <p:spPr>
          <a:xfrm>
            <a:off x="7441843" y="3469800"/>
            <a:ext cx="12153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user1 :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6BAC9-5F04-4630-A3D2-3742D398E04F}"/>
              </a:ext>
            </a:extLst>
          </p:cNvPr>
          <p:cNvSpPr txBox="1"/>
          <p:nvPr/>
        </p:nvSpPr>
        <p:spPr>
          <a:xfrm>
            <a:off x="1954672" y="4244909"/>
            <a:ext cx="122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User2: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64C7F-83C7-4E6B-816F-083673B0A3B1}"/>
              </a:ext>
            </a:extLst>
          </p:cNvPr>
          <p:cNvSpPr txBox="1"/>
          <p:nvPr/>
        </p:nvSpPr>
        <p:spPr>
          <a:xfrm>
            <a:off x="5784515" y="527420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8F6F1D-6AB0-476D-AF0D-712B0CD65894}"/>
              </a:ext>
            </a:extLst>
          </p:cNvPr>
          <p:cNvCxnSpPr>
            <a:cxnSpLocks/>
          </p:cNvCxnSpPr>
          <p:nvPr/>
        </p:nvCxnSpPr>
        <p:spPr>
          <a:xfrm>
            <a:off x="5321455" y="5641149"/>
            <a:ext cx="2049522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03B504-454C-4E53-BFEC-58064ACA247D}"/>
              </a:ext>
            </a:extLst>
          </p:cNvPr>
          <p:cNvSpPr txBox="1"/>
          <p:nvPr/>
        </p:nvSpPr>
        <p:spPr>
          <a:xfrm>
            <a:off x="7531015" y="5496031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프로토콜들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95500" y="1358770"/>
          <a:ext cx="85509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Protocol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Login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채팅 </a:t>
                      </a:r>
                      <a:r>
                        <a:rPr lang="en-US" altLang="ko-KR"/>
                        <a:t>Message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17884</TotalTime>
  <Words>332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네트워크프로그래밍-11주 과제 제출 용</vt:lpstr>
      <vt:lpstr>10주 과제</vt:lpstr>
      <vt:lpstr>과제1 : JavaUdpClient/Server 실습 화면</vt:lpstr>
      <vt:lpstr>과제2 : JavaObjClient/Server, AndroidChat 실습</vt:lpstr>
      <vt:lpstr>과제 3 : 텀프로젝트 설계서</vt:lpstr>
      <vt:lpstr>텀프로젝트 설계서(계속)</vt:lpstr>
      <vt:lpstr>시스템구성도 (예)</vt:lpstr>
      <vt:lpstr>시스템흐름도 (예)</vt:lpstr>
      <vt:lpstr>예상 프로토콜들 (예)</vt:lpstr>
      <vt:lpstr>첫화면(예: Eclipse 화면 포함 전체 화면 캡쳐) 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388</cp:revision>
  <dcterms:created xsi:type="dcterms:W3CDTF">2004-02-19T02:52:38Z</dcterms:created>
  <dcterms:modified xsi:type="dcterms:W3CDTF">2021-11-14T04:58:34Z</dcterms:modified>
</cp:coreProperties>
</file>