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notesMasterIdLst>
    <p:notesMasterId r:id="rId13"/>
  </p:notesMasterIdLst>
  <p:sldIdLst>
    <p:sldId id="263" r:id="rId3"/>
    <p:sldId id="281" r:id="rId4"/>
    <p:sldId id="277" r:id="rId5"/>
    <p:sldId id="278" r:id="rId6"/>
    <p:sldId id="279" r:id="rId7"/>
    <p:sldId id="280" r:id="rId8"/>
    <p:sldId id="282" r:id="rId9"/>
    <p:sldId id="272" r:id="rId10"/>
    <p:sldId id="283" r:id="rId11"/>
    <p:sldId id="284" r:id="rId1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6400" autoAdjust="0"/>
  </p:normalViewPr>
  <p:slideViewPr>
    <p:cSldViewPr>
      <p:cViewPr varScale="1">
        <p:scale>
          <a:sx n="79" d="100"/>
          <a:sy n="79" d="100"/>
        </p:scale>
        <p:origin x="92" y="8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4BB6B-4795-418D-9C3B-DFC1D2E05D6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3B32-8CB5-450D-BC0D-61226107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2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3B32-8CB5-450D-BC0D-61226107FE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2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3B32-8CB5-450D-BC0D-61226107FE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5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21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네트워크프로그래밍</a:t>
            </a:r>
            <a:r>
              <a:rPr lang="en-US" altLang="ko-KR" dirty="0"/>
              <a:t>-13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 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1692136</a:t>
            </a:r>
          </a:p>
          <a:p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75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  <a:endParaRPr lang="en-US" altLang="ko-KR" dirty="0"/>
          </a:p>
          <a:p>
            <a:pPr lvl="1"/>
            <a:r>
              <a:rPr lang="en-US" altLang="ko-KR" dirty="0"/>
              <a:t>1:N </a:t>
            </a:r>
            <a:r>
              <a:rPr lang="ko-KR" altLang="en-US" dirty="0"/>
              <a:t>채팅 구현완료</a:t>
            </a:r>
            <a:endParaRPr lang="en-US" altLang="ko-KR" dirty="0"/>
          </a:p>
          <a:p>
            <a:pPr lvl="1"/>
            <a:r>
              <a:rPr lang="ko-KR" altLang="en-US" dirty="0"/>
              <a:t>유저목록</a:t>
            </a:r>
            <a:r>
              <a:rPr lang="en-US" altLang="ko-KR" dirty="0"/>
              <a:t>, </a:t>
            </a:r>
            <a:r>
              <a:rPr lang="ko-KR" altLang="en-US" dirty="0" err="1"/>
              <a:t>채팅방</a:t>
            </a:r>
            <a:r>
              <a:rPr lang="ko-KR" altLang="en-US" dirty="0"/>
              <a:t> 리스트 구현완료</a:t>
            </a:r>
            <a:endParaRPr lang="en-US" altLang="ko-KR" dirty="0"/>
          </a:p>
          <a:p>
            <a:pPr lvl="1"/>
            <a:r>
              <a:rPr lang="ko-KR" altLang="en-US" dirty="0"/>
              <a:t>이미지 전송 구현 완료</a:t>
            </a:r>
            <a:endParaRPr lang="en-US" altLang="ko-KR" dirty="0"/>
          </a:p>
          <a:p>
            <a:r>
              <a:rPr lang="ko-KR" altLang="en-US" dirty="0"/>
              <a:t>향후 계획</a:t>
            </a:r>
            <a:endParaRPr lang="en-US" altLang="ko-KR" dirty="0"/>
          </a:p>
          <a:p>
            <a:pPr lvl="1"/>
            <a:r>
              <a:rPr lang="ko-KR" altLang="en-US" dirty="0"/>
              <a:t>이모티콘</a:t>
            </a:r>
            <a:r>
              <a:rPr lang="en-US" altLang="ko-KR" dirty="0"/>
              <a:t>, </a:t>
            </a:r>
            <a:r>
              <a:rPr lang="ko-KR" altLang="en-US" dirty="0"/>
              <a:t>파일 전송 구현</a:t>
            </a:r>
            <a:endParaRPr lang="en-US" altLang="ko-KR" dirty="0"/>
          </a:p>
          <a:p>
            <a:pPr lvl="1"/>
            <a:r>
              <a:rPr lang="ko-KR" altLang="en-US" dirty="0"/>
              <a:t>기존 채팅방에 새로운 유저 추가하는 기능</a:t>
            </a:r>
            <a:endParaRPr lang="en-US" altLang="ko-KR" dirty="0"/>
          </a:p>
          <a:p>
            <a:pPr lvl="1"/>
            <a:r>
              <a:rPr lang="ko-KR" altLang="en-US" dirty="0"/>
              <a:t>유저 </a:t>
            </a:r>
            <a:r>
              <a:rPr lang="ko-KR" altLang="en-US" dirty="0" err="1"/>
              <a:t>종료시</a:t>
            </a:r>
            <a:r>
              <a:rPr lang="ko-KR" altLang="en-US" dirty="0"/>
              <a:t> </a:t>
            </a:r>
            <a:r>
              <a:rPr lang="ko-KR" altLang="en-US" dirty="0" err="1"/>
              <a:t>채팅방</a:t>
            </a:r>
            <a:r>
              <a:rPr lang="ko-KR" altLang="en-US" dirty="0"/>
              <a:t> 참여목록 갱신</a:t>
            </a:r>
            <a:endParaRPr lang="en-US" altLang="ko-KR" dirty="0"/>
          </a:p>
          <a:p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ko-KR" altLang="en-US" dirty="0" err="1"/>
              <a:t>재로그인시</a:t>
            </a:r>
            <a:r>
              <a:rPr lang="ko-KR" altLang="en-US" dirty="0"/>
              <a:t> 기존에 </a:t>
            </a:r>
            <a:r>
              <a:rPr lang="ko-KR" altLang="en-US"/>
              <a:t>저장된 채팅들의 동기화 문제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진행상황</a:t>
            </a:r>
            <a:r>
              <a:rPr lang="en-US" altLang="ko-KR" dirty="0"/>
              <a:t>, </a:t>
            </a:r>
            <a:r>
              <a:rPr lang="ko-KR" altLang="en-US" dirty="0"/>
              <a:t>문제점 및 향후 계획</a:t>
            </a:r>
          </a:p>
        </p:txBody>
      </p:sp>
    </p:spTree>
    <p:extLst>
      <p:ext uri="{BB962C8B-B14F-4D97-AF65-F5344CB8AC3E}">
        <p14:creationId xmlns:p14="http://schemas.microsoft.com/office/powerpoint/2010/main" val="19261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제목</a:t>
            </a:r>
            <a:endParaRPr lang="en-US" altLang="ko-KR" dirty="0"/>
          </a:p>
          <a:p>
            <a:pPr lvl="1"/>
            <a:r>
              <a:rPr lang="ko-KR" altLang="en-US" dirty="0" err="1"/>
              <a:t>한성대톡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(2</a:t>
            </a:r>
            <a:r>
              <a:rPr lang="ko-KR" altLang="en-US" dirty="0"/>
              <a:t>명인 경우 모두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1692136 </a:t>
            </a:r>
            <a:r>
              <a:rPr lang="ko-KR" altLang="en-US" dirty="0" err="1"/>
              <a:t>이준복</a:t>
            </a:r>
            <a:r>
              <a:rPr lang="ko-KR" altLang="en-US" dirty="0"/>
              <a:t> 컴퓨터공학부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이모티콘</a:t>
            </a:r>
            <a:endParaRPr lang="en-US" altLang="ko-KR" dirty="0"/>
          </a:p>
          <a:p>
            <a:pPr lvl="1"/>
            <a:r>
              <a:rPr lang="ko-KR" altLang="en-US" dirty="0"/>
              <a:t>파일전송</a:t>
            </a:r>
            <a:endParaRPr lang="en-US" altLang="ko-KR" dirty="0"/>
          </a:p>
          <a:p>
            <a:pPr lvl="1"/>
            <a:r>
              <a:rPr lang="ko-KR" altLang="en-US" dirty="0"/>
              <a:t>채팅내역저장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 err="1"/>
              <a:t>텀프로젝트</a:t>
            </a:r>
            <a:r>
              <a:rPr lang="ko-KR" altLang="en-US" dirty="0"/>
              <a:t> 설계서</a:t>
            </a:r>
          </a:p>
        </p:txBody>
      </p:sp>
    </p:spTree>
    <p:extLst>
      <p:ext uri="{BB962C8B-B14F-4D97-AF65-F5344CB8AC3E}">
        <p14:creationId xmlns:p14="http://schemas.microsoft.com/office/powerpoint/2010/main" val="7226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  <a:endParaRPr lang="en-US" altLang="ko-KR"/>
          </a:p>
          <a:p>
            <a:pPr lvl="1"/>
            <a:r>
              <a:rPr lang="en-US" altLang="ko-KR"/>
              <a:t>Client/Server </a:t>
            </a:r>
            <a:r>
              <a:rPr lang="ko-KR" altLang="en-US"/>
              <a:t>구성도를 그림으로 표시 </a:t>
            </a:r>
            <a:r>
              <a:rPr lang="en-US" altLang="ko-KR"/>
              <a:t>(</a:t>
            </a:r>
            <a:r>
              <a:rPr lang="ko-KR" altLang="en-US"/>
              <a:t>기존 강의노트 시스템 구성도 참고</a:t>
            </a:r>
            <a:r>
              <a:rPr lang="en-US" altLang="ko-KR"/>
              <a:t>)</a:t>
            </a:r>
          </a:p>
          <a:p>
            <a:r>
              <a:rPr lang="ko-KR" altLang="en-US"/>
              <a:t>시스템 흐름도 </a:t>
            </a:r>
            <a:r>
              <a:rPr lang="en-US" altLang="ko-KR"/>
              <a:t>(</a:t>
            </a:r>
            <a:r>
              <a:rPr lang="ko-KR" altLang="en-US"/>
              <a:t>기존 강의 노트 프로토콜 흐름도 참고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프로토콜 흐름을 그림으로 표시</a:t>
            </a:r>
            <a:endParaRPr lang="en-US" altLang="ko-KR"/>
          </a:p>
          <a:p>
            <a:pPr lvl="1"/>
            <a:r>
              <a:rPr lang="ko-KR" altLang="en-US"/>
              <a:t>기존 강의노트 프로토콜 설명 방식과 비슷하게</a:t>
            </a:r>
            <a:endParaRPr lang="en-US" altLang="ko-KR"/>
          </a:p>
          <a:p>
            <a:r>
              <a:rPr lang="ko-KR" altLang="en-US"/>
              <a:t>예상 프로토콜들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텀프로젝트 설계서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3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시스템구성도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16377" y="2798930"/>
            <a:ext cx="1665185" cy="9001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74585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Client2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3606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Client3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42637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ClientN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17" idx="7"/>
            <a:endCxn id="3" idx="3"/>
          </p:cNvCxnSpPr>
          <p:nvPr/>
        </p:nvCxnSpPr>
        <p:spPr>
          <a:xfrm flipV="1">
            <a:off x="3936697" y="3567213"/>
            <a:ext cx="1823541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4"/>
            <a:endCxn id="4" idx="0"/>
          </p:cNvCxnSpPr>
          <p:nvPr/>
        </p:nvCxnSpPr>
        <p:spPr>
          <a:xfrm flipH="1">
            <a:off x="5510935" y="3699030"/>
            <a:ext cx="8380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0"/>
          </p:cNvCxnSpPr>
          <p:nvPr/>
        </p:nvCxnSpPr>
        <p:spPr>
          <a:xfrm>
            <a:off x="6709010" y="3699030"/>
            <a:ext cx="6921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5"/>
            <a:endCxn id="6" idx="1"/>
          </p:cNvCxnSpPr>
          <p:nvPr/>
        </p:nvCxnSpPr>
        <p:spPr>
          <a:xfrm>
            <a:off x="6937701" y="3567213"/>
            <a:ext cx="2712757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26248" y="3175178"/>
            <a:ext cx="15674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(1) Read One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42" y="4899111"/>
            <a:ext cx="20930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(1) Read keyboard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 flipV="1">
            <a:off x="2319751" y="4941933"/>
            <a:ext cx="412984" cy="141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9879149" y="3215255"/>
            <a:ext cx="1742525" cy="6523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(4) </a:t>
            </a:r>
            <a:r>
              <a:rPr lang="ko-KR" altLang="en-US"/>
              <a:t>화면출력</a:t>
            </a:r>
            <a:endParaRPr lang="en-US" altLang="ko-KR"/>
          </a:p>
          <a:p>
            <a:pPr algn="ctr"/>
            <a:r>
              <a:rPr lang="en-US" altLang="ko-KR"/>
              <a:t>printf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6" idx="7"/>
            <a:endCxn id="14" idx="2"/>
          </p:cNvCxnSpPr>
          <p:nvPr/>
        </p:nvCxnSpPr>
        <p:spPr>
          <a:xfrm flipV="1">
            <a:off x="10732452" y="3867560"/>
            <a:ext cx="17960" cy="72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114843" y="3643832"/>
            <a:ext cx="1874086" cy="103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630615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Client1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82335" y="3801555"/>
            <a:ext cx="36953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(2) Send to server include </a:t>
            </a:r>
            <a:r>
              <a:rPr lang="en-US" altLang="ko-KR" dirty="0" err="1">
                <a:latin typeface="+mj-ea"/>
                <a:ea typeface="+mj-ea"/>
              </a:rPr>
              <a:t>recv_id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9717" y="3996028"/>
            <a:ext cx="23566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(3) Recv from server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987" y="3754228"/>
            <a:ext cx="227588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(2) Write One by </a:t>
            </a:r>
            <a:r>
              <a:rPr lang="en-US" altLang="ko-KR" dirty="0" err="1">
                <a:latin typeface="+mj-ea"/>
                <a:ea typeface="+mj-ea"/>
              </a:rPr>
              <a:t>recv_id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938963" y="1793719"/>
            <a:ext cx="1802442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채팅참가요청</a:t>
            </a:r>
          </a:p>
        </p:txBody>
      </p:sp>
      <p:cxnSp>
        <p:nvCxnSpPr>
          <p:cNvPr id="22" name="직선 화살표 연결선 21"/>
          <p:cNvCxnSpPr>
            <a:stCxn id="21" idx="3"/>
            <a:endCxn id="3" idx="7"/>
          </p:cNvCxnSpPr>
          <p:nvPr/>
        </p:nvCxnSpPr>
        <p:spPr>
          <a:xfrm flipH="1">
            <a:off x="6937701" y="2331517"/>
            <a:ext cx="1265224" cy="59923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938963" y="2618910"/>
            <a:ext cx="1860998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Chat</a:t>
            </a:r>
          </a:p>
          <a:p>
            <a:pPr algn="ctr"/>
            <a:r>
              <a:rPr lang="en-US" altLang="ko-KR" sz="1600" dirty="0"/>
              <a:t>ClientN+1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3" idx="6"/>
            <a:endCxn id="23" idx="2"/>
          </p:cNvCxnSpPr>
          <p:nvPr/>
        </p:nvCxnSpPr>
        <p:spPr>
          <a:xfrm flipV="1">
            <a:off x="7181562" y="2933945"/>
            <a:ext cx="757401" cy="31503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2107" y="2196477"/>
            <a:ext cx="9380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connect()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9751" y="5114554"/>
            <a:ext cx="6944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fgets()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9069" y="3109894"/>
            <a:ext cx="8226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accept()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7627" y="4272142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send()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854" y="4441583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08759" y="4075490"/>
            <a:ext cx="7328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printf()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9215" y="3464263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send()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8929" y="2579133"/>
            <a:ext cx="75693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select()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7461" y="3590530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1006" y="4262286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9266" y="4251738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3234" y="4382204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45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시스템흐름도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00118" y="1212343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chat_client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(user1)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468854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20950" y="1920551"/>
            <a:ext cx="0" cy="4433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288269" y="1920551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286" y="1207496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chat_client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(user2)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56933" y="1831322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41479" y="2404152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2769" y="2087300"/>
            <a:ext cx="100059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id </a:t>
            </a:r>
            <a:r>
              <a:rPr lang="ko-KR" altLang="en-US" sz="1400" dirty="0">
                <a:latin typeface="+mj-ea"/>
                <a:ea typeface="+mj-ea"/>
              </a:rPr>
              <a:t>입력 후</a:t>
            </a:r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83486" y="2599035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321455" y="2974750"/>
            <a:ext cx="204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4662" y="2640417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6850" y="2064394"/>
            <a:ext cx="1500732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100 user1 Login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5730" y="2619207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 flipH="1">
            <a:off x="3272637" y="2948194"/>
            <a:ext cx="2015632" cy="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82646" y="3469801"/>
            <a:ext cx="6078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Hello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250887" y="3623690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3241479" y="4429310"/>
            <a:ext cx="4097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431A6B-1DDF-4DCF-8B4E-496114990FCD}"/>
              </a:ext>
            </a:extLst>
          </p:cNvPr>
          <p:cNvSpPr txBox="1"/>
          <p:nvPr/>
        </p:nvSpPr>
        <p:spPr>
          <a:xfrm>
            <a:off x="1563987" y="2777199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59C6EF-DA36-4072-A82B-0CF45B9C6F41}"/>
              </a:ext>
            </a:extLst>
          </p:cNvPr>
          <p:cNvSpPr txBox="1"/>
          <p:nvPr/>
        </p:nvSpPr>
        <p:spPr>
          <a:xfrm>
            <a:off x="3466850" y="3256180"/>
            <a:ext cx="1473481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200 user1 Hello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4E64EB-7465-44E1-B580-36D341AB1AC0}"/>
              </a:ext>
            </a:extLst>
          </p:cNvPr>
          <p:cNvSpPr txBox="1"/>
          <p:nvPr/>
        </p:nvSpPr>
        <p:spPr>
          <a:xfrm>
            <a:off x="5618190" y="4038754"/>
            <a:ext cx="152477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300 user2 Hi.jpg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81067-1C9F-4E1B-A37C-40D68D4438CF}"/>
              </a:ext>
            </a:extLst>
          </p:cNvPr>
          <p:cNvSpPr txBox="1"/>
          <p:nvPr/>
        </p:nvSpPr>
        <p:spPr>
          <a:xfrm>
            <a:off x="7498829" y="4232833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Hi.jpg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027E113-E710-4A8C-81EF-FACE544D646A}"/>
              </a:ext>
            </a:extLst>
          </p:cNvPr>
          <p:cNvCxnSpPr/>
          <p:nvPr/>
        </p:nvCxnSpPr>
        <p:spPr>
          <a:xfrm>
            <a:off x="3222762" y="5201670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6857D5-E033-4821-B5F0-0EE05A938A84}"/>
              </a:ext>
            </a:extLst>
          </p:cNvPr>
          <p:cNvSpPr txBox="1"/>
          <p:nvPr/>
        </p:nvSpPr>
        <p:spPr>
          <a:xfrm>
            <a:off x="2151550" y="4999734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로그아웃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149BA7-EC80-408C-81F7-8A7683271529}"/>
              </a:ext>
            </a:extLst>
          </p:cNvPr>
          <p:cNvSpPr txBox="1"/>
          <p:nvPr/>
        </p:nvSpPr>
        <p:spPr>
          <a:xfrm>
            <a:off x="3379931" y="4786407"/>
            <a:ext cx="1625766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400 user1 Logout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3E152-8CEF-4E90-A1A6-D643C21F1FAE}"/>
              </a:ext>
            </a:extLst>
          </p:cNvPr>
          <p:cNvSpPr txBox="1"/>
          <p:nvPr/>
        </p:nvSpPr>
        <p:spPr>
          <a:xfrm>
            <a:off x="7441843" y="3469800"/>
            <a:ext cx="12153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user1 : Hello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D6BAC9-5F04-4630-A3D2-3742D398E04F}"/>
              </a:ext>
            </a:extLst>
          </p:cNvPr>
          <p:cNvSpPr txBox="1"/>
          <p:nvPr/>
        </p:nvSpPr>
        <p:spPr>
          <a:xfrm>
            <a:off x="1954672" y="4244909"/>
            <a:ext cx="12266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User2: Hi.jpg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264C7F-83C7-4E6B-816F-083673B0A3B1}"/>
              </a:ext>
            </a:extLst>
          </p:cNvPr>
          <p:cNvSpPr txBox="1"/>
          <p:nvPr/>
        </p:nvSpPr>
        <p:spPr>
          <a:xfrm>
            <a:off x="5784515" y="5274205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D8F6F1D-6AB0-476D-AF0D-712B0CD65894}"/>
              </a:ext>
            </a:extLst>
          </p:cNvPr>
          <p:cNvCxnSpPr>
            <a:cxnSpLocks/>
          </p:cNvCxnSpPr>
          <p:nvPr/>
        </p:nvCxnSpPr>
        <p:spPr>
          <a:xfrm>
            <a:off x="5321455" y="5641149"/>
            <a:ext cx="2049522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F03B504-454C-4E53-BFEC-58064ACA247D}"/>
              </a:ext>
            </a:extLst>
          </p:cNvPr>
          <p:cNvSpPr txBox="1"/>
          <p:nvPr/>
        </p:nvSpPr>
        <p:spPr>
          <a:xfrm>
            <a:off x="7531015" y="5496031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542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예상 프로토콜들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99836"/>
              </p:ext>
            </p:extLst>
          </p:nvPr>
        </p:nvGraphicFramePr>
        <p:xfrm>
          <a:off x="1595500" y="1358770"/>
          <a:ext cx="85509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235">
                  <a:extLst>
                    <a:ext uri="{9D8B030D-6E8A-4147-A177-3AD203B41FA5}">
                      <a16:colId xmlns:a16="http://schemas.microsoft.com/office/drawing/2014/main" val="3239048625"/>
                    </a:ext>
                  </a:extLst>
                </a:gridCol>
                <a:gridCol w="3195355">
                  <a:extLst>
                    <a:ext uri="{9D8B030D-6E8A-4147-A177-3AD203B41FA5}">
                      <a16:colId xmlns:a16="http://schemas.microsoft.com/office/drawing/2014/main" val="160236748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47633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Protocol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용도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방향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2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채팅 </a:t>
                      </a:r>
                      <a:r>
                        <a:rPr lang="en-US" altLang="ko-KR"/>
                        <a:t>Message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0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5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Userlist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5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Emoticon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24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2C40DB-73D0-49E3-944A-2A2F846D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84" y="1133745"/>
            <a:ext cx="9085232" cy="50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68BE07-BAD6-4302-9110-7E313DF8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51" y="668712"/>
            <a:ext cx="6770898" cy="55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4452C7-2876-467F-B94C-FB5573798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625" y="690717"/>
            <a:ext cx="6259425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17915</TotalTime>
  <Words>325</Words>
  <Application>Microsoft Office PowerPoint</Application>
  <PresentationFormat>와이드스크린</PresentationFormat>
  <Paragraphs>114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한양해서</vt:lpstr>
      <vt:lpstr>Lucida Sans Unicode</vt:lpstr>
      <vt:lpstr>Verdana</vt:lpstr>
      <vt:lpstr>Wingdings</vt:lpstr>
      <vt:lpstr>Wingdings 2</vt:lpstr>
      <vt:lpstr>Wingdings 3</vt:lpstr>
      <vt:lpstr>광장</vt:lpstr>
      <vt:lpstr>1_광장</vt:lpstr>
      <vt:lpstr>네트워크프로그래밍-13주 과제 제출 용</vt:lpstr>
      <vt:lpstr>과제 : 텀프로젝트 설계서</vt:lpstr>
      <vt:lpstr>텀프로젝트 설계서(계속)</vt:lpstr>
      <vt:lpstr>시스템구성도 (예)</vt:lpstr>
      <vt:lpstr>시스템흐름도 (예)</vt:lpstr>
      <vt:lpstr>예상 프로토콜들 (예)</vt:lpstr>
      <vt:lpstr>화면</vt:lpstr>
      <vt:lpstr>화면</vt:lpstr>
      <vt:lpstr>화면</vt:lpstr>
      <vt:lpstr>진행상황, 문제점 및 향후 계획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398</cp:revision>
  <dcterms:created xsi:type="dcterms:W3CDTF">2004-02-19T02:52:38Z</dcterms:created>
  <dcterms:modified xsi:type="dcterms:W3CDTF">2021-11-29T01:52:58Z</dcterms:modified>
</cp:coreProperties>
</file>