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2" r:id="rId1"/>
    <p:sldMasterId id="2147483975" r:id="rId2"/>
  </p:sldMasterIdLst>
  <p:sldIdLst>
    <p:sldId id="292" r:id="rId3"/>
    <p:sldId id="352" r:id="rId4"/>
    <p:sldId id="353" r:id="rId5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E1C48F"/>
    <a:srgbClr val="3399FF"/>
    <a:srgbClr val="FF0066"/>
    <a:srgbClr val="FFCCFF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5408" autoAdjust="0"/>
  </p:normalViewPr>
  <p:slideViewPr>
    <p:cSldViewPr>
      <p:cViewPr varScale="1">
        <p:scale>
          <a:sx n="72" d="100"/>
          <a:sy n="72" d="100"/>
        </p:scale>
        <p:origin x="76" y="9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8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2258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/>
          <a:p>
            <a:fld id="{7ECEFAC6-8C3D-4BF3-9D33-5B01504927DD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/>
          <a:p>
            <a:fld id="{EFCDA5C3-6DC5-45D9-ABC0-005DF7F9BCB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 anchor="b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D40D7-2EC3-42C9-B4CD-EC21A7DEEA8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10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043735"/>
            <a:ext cx="10972800" cy="497601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942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9087"/>
          </a:xfrm>
        </p:spPr>
        <p:txBody>
          <a:bodyPr rtlCol="0"/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550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5906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953725"/>
            <a:ext cx="5386917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953725"/>
            <a:ext cx="5389033" cy="5490610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0111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74" r:id="rId3"/>
    <p:sldLayoutId id="2147483967" r:id="rId4"/>
    <p:sldLayoutId id="2147483969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72379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/>
              <a:t>마스터 </a:t>
            </a:r>
            <a:r>
              <a:rPr kumimoji="0" lang="ko-KR" altLang="en-US" dirty="0"/>
              <a:t>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998731"/>
            <a:ext cx="10972800" cy="50085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193364" y="6541604"/>
            <a:ext cx="7963309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latin typeface="+mn-ea"/>
                <a:ea typeface="+mn-ea"/>
              </a:rPr>
              <a:t>네트워크프로그래밍 </a:t>
            </a:r>
            <a:r>
              <a:rPr lang="en-US" altLang="ko-KR" sz="1400">
                <a:latin typeface="+mn-ea"/>
                <a:ea typeface="+mn-ea"/>
              </a:rPr>
              <a:t>– 2</a:t>
            </a:r>
            <a:r>
              <a:rPr lang="ko-KR" altLang="en-US" sz="1400">
                <a:latin typeface="+mn-ea"/>
                <a:ea typeface="+mn-ea"/>
              </a:rPr>
              <a:t>주</a:t>
            </a:r>
            <a:r>
              <a:rPr lang="en-US" altLang="ko-KR" sz="1400" baseline="0">
                <a:latin typeface="+mn-ea"/>
                <a:ea typeface="+mn-ea"/>
              </a:rPr>
              <a:t> </a:t>
            </a:r>
            <a:r>
              <a:rPr lang="ko-KR" altLang="en-US" sz="1400" baseline="0" dirty="0">
                <a:latin typeface="+mn-ea"/>
                <a:ea typeface="+mn-ea"/>
              </a:rPr>
              <a:t>통신기초 </a:t>
            </a:r>
            <a:fld id="{F6001F84-A9B6-4463-B9CF-A045C95A7380}" type="slidenum">
              <a:rPr lang="ko-KR" altLang="en-US" sz="1400" smtClean="0">
                <a:latin typeface="+mn-ea"/>
                <a:ea typeface="+mn-ea"/>
              </a:rPr>
              <a:pPr algn="r"/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4955873" y="6540489"/>
            <a:ext cx="720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4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ireshark.org/#downloa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/>
              <a:t>네트워크프로그래밍</a:t>
            </a:r>
            <a:r>
              <a:rPr lang="en-US" altLang="ko-KR"/>
              <a:t>-1</a:t>
            </a:r>
            <a:r>
              <a:rPr lang="ko-KR" altLang="en-US"/>
              <a:t>주</a:t>
            </a:r>
            <a:br>
              <a:rPr lang="en-US" altLang="ko-KR"/>
            </a:br>
            <a:r>
              <a:rPr lang="ko-KR" altLang="en-US"/>
              <a:t>과제 제출 용</a:t>
            </a:r>
            <a:endParaRPr lang="ko-KR" altLang="en-US" dirty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/>
              <a:t>1692136</a:t>
            </a:r>
          </a:p>
          <a:p>
            <a:pPr eaLnBrk="1" hangingPunct="1"/>
            <a:r>
              <a:rPr lang="ko-KR" altLang="en-US" dirty="0" err="1"/>
              <a:t>이준복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물리계층은 전송매체를 통해서 전기적인 신호를 만들어내고 데이터 링크 계층은 물리계층에서 만들어낸 전기적인 신호를 이용하는 계층인데 물리적으로 </a:t>
            </a:r>
            <a:r>
              <a:rPr lang="en-US" altLang="ko-KR" dirty="0"/>
              <a:t>1:1</a:t>
            </a:r>
            <a:r>
              <a:rPr lang="ko-KR" altLang="en-US" dirty="0"/>
              <a:t>통신이여야 하고 물리 계층의 물리적 전송 오류 문제를 해결한다</a:t>
            </a:r>
            <a:r>
              <a:rPr lang="en-US" altLang="ko-KR" dirty="0"/>
              <a:t>. </a:t>
            </a:r>
            <a:r>
              <a:rPr lang="ko-KR" altLang="en-US" dirty="0"/>
              <a:t>네트워크 계층은 데이터의 전송 경로를 결정하기 때문에 호스트 구분을 위한 </a:t>
            </a:r>
            <a:r>
              <a:rPr lang="en-US" altLang="ko-KR" dirty="0"/>
              <a:t>IP</a:t>
            </a:r>
            <a:r>
              <a:rPr lang="ko-KR" altLang="en-US" dirty="0"/>
              <a:t>주소와 같은 논리 주소 개념이 필요하다</a:t>
            </a:r>
            <a:r>
              <a:rPr lang="en-US" altLang="ko-KR" dirty="0"/>
              <a:t>.</a:t>
            </a:r>
            <a:r>
              <a:rPr lang="ko-KR" altLang="en-US" dirty="0"/>
              <a:t>전송 계층은 송수신 프로세스 사이의 </a:t>
            </a:r>
            <a:r>
              <a:rPr lang="ko-KR" altLang="en-US" dirty="0" err="1"/>
              <a:t>단대단</a:t>
            </a:r>
            <a:r>
              <a:rPr lang="ko-KR" altLang="en-US" dirty="0"/>
              <a:t> 통신 기능을 지원하기 </a:t>
            </a:r>
            <a:r>
              <a:rPr lang="ko-KR" altLang="en-US" dirty="0" err="1"/>
              <a:t>떄문에</a:t>
            </a:r>
            <a:r>
              <a:rPr lang="ko-KR" altLang="en-US" dirty="0"/>
              <a:t> 프로세스 구분을 위한 주소 개념이 필요하다</a:t>
            </a:r>
            <a:r>
              <a:rPr lang="en-US" altLang="ko-KR" dirty="0"/>
              <a:t>. </a:t>
            </a:r>
            <a:r>
              <a:rPr lang="ko-KR" altLang="en-US" dirty="0"/>
              <a:t>세션 계층</a:t>
            </a:r>
            <a:r>
              <a:rPr lang="en-US" altLang="ko-KR" dirty="0"/>
              <a:t>, </a:t>
            </a:r>
            <a:r>
              <a:rPr lang="ko-KR" altLang="en-US" dirty="0"/>
              <a:t>표현 계층</a:t>
            </a:r>
            <a:r>
              <a:rPr lang="en-US" altLang="ko-KR" dirty="0"/>
              <a:t>, </a:t>
            </a:r>
            <a:r>
              <a:rPr lang="ko-KR" altLang="en-US" dirty="0"/>
              <a:t>응용 계층을 묶어 응용계층이라고 보기도 하는데 세션 계층은 로그인과 같은 송수신자 사이에 연결인 세션을 지원한다</a:t>
            </a:r>
            <a:r>
              <a:rPr lang="en-US" altLang="ko-KR" dirty="0"/>
              <a:t>. </a:t>
            </a:r>
            <a:r>
              <a:rPr lang="ko-KR" altLang="en-US" dirty="0"/>
              <a:t>표현 계층은 암호화와 압축 기능을 처리하는데 예를 들면 </a:t>
            </a:r>
            <a:r>
              <a:rPr lang="en-US" altLang="ko-KR" dirty="0"/>
              <a:t>html</a:t>
            </a:r>
            <a:r>
              <a:rPr lang="ko-KR" altLang="en-US" dirty="0"/>
              <a:t>소스를 웹 브라우저를 통해 보여주는 것과 같은 역할을 한다</a:t>
            </a:r>
            <a:r>
              <a:rPr lang="en-US" altLang="ko-KR" dirty="0"/>
              <a:t>. </a:t>
            </a:r>
            <a:r>
              <a:rPr lang="ko-KR" altLang="en-US" dirty="0"/>
              <a:t>응용 계층은 </a:t>
            </a:r>
            <a:r>
              <a:rPr lang="en-US" altLang="ko-KR" dirty="0"/>
              <a:t>http</a:t>
            </a:r>
            <a:r>
              <a:rPr lang="ko-KR" altLang="en-US" dirty="0"/>
              <a:t>나 전자 </a:t>
            </a:r>
            <a:r>
              <a:rPr lang="ko-KR" altLang="en-US" dirty="0" err="1"/>
              <a:t>메일같은</a:t>
            </a:r>
            <a:r>
              <a:rPr lang="ko-KR" altLang="en-US" dirty="0"/>
              <a:t> 대표적인 인터넷 서비스를 제공한다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OSI 7 Layer </a:t>
            </a:r>
            <a:r>
              <a:rPr lang="ko-KR" altLang="en-US"/>
              <a:t>를 쓰고 간단히 설명하시오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83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2400" dirty="0">
                <a:hlinkClick r:id="rId2"/>
              </a:rPr>
              <a:t>https://www.wireshark.org/</a:t>
            </a:r>
            <a:r>
              <a:rPr lang="en-US" altLang="ko-KR" sz="2000" dirty="0">
                <a:hlinkClick r:id="rId2"/>
              </a:rPr>
              <a:t>#download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Wireshark </a:t>
            </a:r>
            <a:r>
              <a:rPr lang="ko-KR" altLang="en-US"/>
              <a:t>설치 후 실행 화면 </a:t>
            </a:r>
            <a:r>
              <a:rPr lang="en-US" altLang="ko-KR"/>
              <a:t>Capture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0ABA5F-971E-457E-8C98-CA0D401D3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715" y="1543805"/>
            <a:ext cx="4915038" cy="511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04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effectLst/>
      </a:spPr>
      <a:bodyPr rtlCol="0" anchor="ctr"/>
      <a:lstStyle>
        <a:defPPr algn="ctr">
          <a:defRPr>
            <a:latin typeface="+mj-ea"/>
            <a:ea typeface="+mj-ea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381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17887</TotalTime>
  <Words>146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맑은 고딕</vt:lpstr>
      <vt:lpstr>한양해서</vt:lpstr>
      <vt:lpstr>Lucida Sans Unicode</vt:lpstr>
      <vt:lpstr>Verdana</vt:lpstr>
      <vt:lpstr>Wingdings 2</vt:lpstr>
      <vt:lpstr>Wingdings 3</vt:lpstr>
      <vt:lpstr>광장</vt:lpstr>
      <vt:lpstr>1_광장</vt:lpstr>
      <vt:lpstr>네트워크프로그래밍-1주 과제 제출 용</vt:lpstr>
      <vt:lpstr>OSI 7 Layer 를 쓰고 간단히 설명하시오</vt:lpstr>
      <vt:lpstr>Wireshark 설치 후 실행 화면 Capture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이 준복</cp:lastModifiedBy>
  <cp:revision>314</cp:revision>
  <dcterms:created xsi:type="dcterms:W3CDTF">2004-02-19T02:52:38Z</dcterms:created>
  <dcterms:modified xsi:type="dcterms:W3CDTF">2021-09-08T06:41:34Z</dcterms:modified>
</cp:coreProperties>
</file>