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  <p:sldMasterId id="2147483975" r:id="rId2"/>
  </p:sldMasterIdLst>
  <p:sldIdLst>
    <p:sldId id="292" r:id="rId3"/>
    <p:sldId id="306" r:id="rId4"/>
    <p:sldId id="308" r:id="rId5"/>
    <p:sldId id="310" r:id="rId6"/>
    <p:sldId id="309" r:id="rId7"/>
    <p:sldId id="307" r:id="rId8"/>
    <p:sldId id="316" r:id="rId9"/>
    <p:sldId id="311" r:id="rId10"/>
    <p:sldId id="312" r:id="rId11"/>
    <p:sldId id="313" r:id="rId12"/>
    <p:sldId id="314" r:id="rId13"/>
    <p:sldId id="315" r:id="rId14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66FF"/>
    <a:srgbClr val="E1C48F"/>
    <a:srgbClr val="3399FF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5408" autoAdjust="0"/>
  </p:normalViewPr>
  <p:slideViewPr>
    <p:cSldViewPr>
      <p:cViewPr varScale="1">
        <p:scale>
          <a:sx n="74" d="100"/>
          <a:sy n="74" d="100"/>
        </p:scale>
        <p:origin x="60" y="8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3011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258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4163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06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9421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5500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8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74" r:id="rId3"/>
    <p:sldLayoutId id="2147483967" r:id="rId4"/>
    <p:sldLayoutId id="2147483969" r:id="rId5"/>
    <p:sldLayoutId id="2147483981" r:id="rId6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</a:t>
            </a:r>
            <a:r>
              <a:rPr kumimoji="0" lang="ko-KR" altLang="en-US" dirty="0"/>
              <a:t>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193364" y="6541604"/>
            <a:ext cx="796330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+mn-ea"/>
                <a:ea typeface="+mn-ea"/>
              </a:rPr>
              <a:t>네트워크프로그래밍 </a:t>
            </a:r>
            <a:r>
              <a:rPr lang="en-US" altLang="ko-KR" sz="1400">
                <a:latin typeface="+mn-ea"/>
                <a:ea typeface="+mn-ea"/>
              </a:rPr>
              <a:t>– 2</a:t>
            </a:r>
            <a:r>
              <a:rPr lang="ko-KR" altLang="en-US" sz="1400">
                <a:latin typeface="+mn-ea"/>
                <a:ea typeface="+mn-ea"/>
              </a:rPr>
              <a:t>주</a:t>
            </a:r>
            <a:r>
              <a:rPr lang="en-US" altLang="ko-KR" sz="1400" baseline="0">
                <a:latin typeface="+mn-ea"/>
                <a:ea typeface="+mn-ea"/>
              </a:rPr>
              <a:t> </a:t>
            </a:r>
            <a:r>
              <a:rPr lang="ko-KR" altLang="en-US" sz="1400" baseline="0" dirty="0">
                <a:latin typeface="+mn-ea"/>
                <a:ea typeface="+mn-ea"/>
              </a:rPr>
              <a:t>통신기초 </a:t>
            </a:r>
            <a:fld id="{F6001F84-A9B6-4463-B9CF-A045C95A7380}" type="slidenum">
              <a:rPr lang="ko-KR" altLang="en-US" sz="1400" smtClean="0">
                <a:latin typeface="+mn-ea"/>
                <a:ea typeface="+mn-ea"/>
              </a:rPr>
              <a:pPr algn="r"/>
              <a:t>‹#›</a:t>
            </a:fld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4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/>
              <a:t>네트워크프로그래밍</a:t>
            </a:r>
            <a:r>
              <a:rPr lang="en-US" altLang="ko-KR"/>
              <a:t>-5</a:t>
            </a:r>
            <a:r>
              <a:rPr lang="ko-KR" altLang="en-US"/>
              <a:t>주</a:t>
            </a:r>
            <a:br>
              <a:rPr lang="en-US" altLang="ko-KR"/>
            </a:br>
            <a:r>
              <a:rPr lang="ko-KR" altLang="en-US"/>
              <a:t>과제 제출 용</a:t>
            </a:r>
            <a:endParaRPr lang="ko-KR" altLang="en-US" dirty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/>
              <a:t>1692136</a:t>
            </a:r>
          </a:p>
          <a:p>
            <a:pPr eaLnBrk="1" hangingPunct="1"/>
            <a:r>
              <a:rPr lang="ko-KR" altLang="en-US" dirty="0" err="1"/>
              <a:t>이준복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file_client4&gt;dir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Windows file client4/ Linux server4 </a:t>
            </a:r>
            <a:r>
              <a:rPr lang="ko-KR" altLang="en-US"/>
              <a:t>실행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385182-F75E-45CF-BCBA-75676F860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615" y="1673805"/>
            <a:ext cx="6403403" cy="46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3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file_client4&gt;ldir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Windows file client4/ Linux server4 </a:t>
            </a:r>
            <a:r>
              <a:rPr lang="ko-KR" altLang="en-US"/>
              <a:t>실행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0AE2D3-D062-4CFF-B68E-D776531F3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625" y="1704210"/>
            <a:ext cx="5887965" cy="440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08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file_client4&gt;!ipconfig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Windows file client4/ Linux server4 </a:t>
            </a:r>
            <a:r>
              <a:rPr lang="ko-KR" altLang="en-US"/>
              <a:t>실행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3F412C-1389-4240-8B9A-6A7D77038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620" y="1763815"/>
            <a:ext cx="5054759" cy="446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9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54006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ko-KR"/>
              <a:t>1</a:t>
            </a:r>
            <a:r>
              <a:rPr lang="ko-KR" altLang="en-US"/>
              <a:t>단계 </a:t>
            </a:r>
            <a:r>
              <a:rPr lang="en-US" altLang="ko-KR"/>
              <a:t>: file_client1/server1 </a:t>
            </a:r>
          </a:p>
          <a:p>
            <a:pPr lvl="1"/>
            <a:r>
              <a:rPr lang="en-US" altLang="ko-KR"/>
              <a:t>keyboard </a:t>
            </a:r>
            <a:r>
              <a:rPr lang="ko-KR" altLang="en-US"/>
              <a:t>대신 파일 읽어서 </a:t>
            </a:r>
            <a:r>
              <a:rPr lang="en-US" altLang="ko-KR"/>
              <a:t>echo</a:t>
            </a:r>
          </a:p>
          <a:p>
            <a:r>
              <a:rPr lang="en-US" altLang="ko-KR"/>
              <a:t>2</a:t>
            </a:r>
            <a:r>
              <a:rPr lang="ko-KR" altLang="en-US"/>
              <a:t>단계 </a:t>
            </a:r>
            <a:r>
              <a:rPr lang="en-US" altLang="ko-KR"/>
              <a:t>: file_client2/server2</a:t>
            </a:r>
          </a:p>
          <a:p>
            <a:pPr lvl="1"/>
            <a:r>
              <a:rPr lang="en-US" altLang="ko-KR"/>
              <a:t>filename </a:t>
            </a:r>
            <a:r>
              <a:rPr lang="ko-KR" altLang="en-US"/>
              <a:t>전송</a:t>
            </a:r>
            <a:endParaRPr lang="en-US" altLang="ko-KR"/>
          </a:p>
          <a:p>
            <a:pPr lvl="1"/>
            <a:r>
              <a:rPr lang="en-US" altLang="ko-KR"/>
              <a:t>recv() </a:t>
            </a:r>
            <a:r>
              <a:rPr lang="ko-KR" altLang="en-US"/>
              <a:t>오류로 </a:t>
            </a:r>
            <a:r>
              <a:rPr lang="en-US" altLang="ko-KR"/>
              <a:t>end of file </a:t>
            </a:r>
            <a:r>
              <a:rPr lang="ko-KR" altLang="en-US"/>
              <a:t>처리</a:t>
            </a:r>
            <a:endParaRPr lang="en-US" altLang="ko-KR"/>
          </a:p>
          <a:p>
            <a:r>
              <a:rPr lang="en-US" altLang="ko-KR"/>
              <a:t>3</a:t>
            </a:r>
            <a:r>
              <a:rPr lang="ko-KR" altLang="en-US"/>
              <a:t>단계 </a:t>
            </a:r>
            <a:r>
              <a:rPr lang="en-US" altLang="ko-KR"/>
              <a:t>: file_client3/server3</a:t>
            </a:r>
          </a:p>
          <a:p>
            <a:pPr lvl="1"/>
            <a:r>
              <a:rPr lang="en-US" altLang="ko-KR"/>
              <a:t>filename + filesize </a:t>
            </a:r>
            <a:r>
              <a:rPr lang="ko-KR" altLang="en-US"/>
              <a:t>전송</a:t>
            </a:r>
            <a:endParaRPr lang="en-US" altLang="ko-KR"/>
          </a:p>
          <a:p>
            <a:pPr lvl="1"/>
            <a:r>
              <a:rPr lang="ko-KR" altLang="en-US"/>
              <a:t>정확하게 </a:t>
            </a:r>
            <a:r>
              <a:rPr lang="en-US" altLang="ko-KR"/>
              <a:t>readsum &lt; filesize </a:t>
            </a:r>
            <a:r>
              <a:rPr lang="ko-KR" altLang="en-US"/>
              <a:t>일때까지 송</a:t>
            </a:r>
            <a:r>
              <a:rPr lang="en-US" altLang="ko-KR"/>
              <a:t>/</a:t>
            </a:r>
            <a:r>
              <a:rPr lang="ko-KR" altLang="en-US"/>
              <a:t>수신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5</a:t>
            </a:r>
            <a:r>
              <a:rPr lang="ko-KR" altLang="en-US"/>
              <a:t>주 과제</a:t>
            </a:r>
            <a:r>
              <a:rPr lang="en-US" altLang="ko-KR"/>
              <a:t>1: </a:t>
            </a:r>
            <a:r>
              <a:rPr lang="ko-KR" altLang="en-US"/>
              <a:t>강의내용 복습</a:t>
            </a:r>
          </a:p>
        </p:txBody>
      </p:sp>
    </p:spTree>
    <p:extLst>
      <p:ext uri="{BB962C8B-B14F-4D97-AF65-F5344CB8AC3E}">
        <p14:creationId xmlns:p14="http://schemas.microsoft.com/office/powerpoint/2010/main" val="128110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file client1/server1 </a:t>
            </a:r>
            <a:r>
              <a:rPr lang="ko-KR" altLang="en-US"/>
              <a:t>복습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F33BD6-61C7-43ED-B871-62BCC5480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55" y="1088740"/>
            <a:ext cx="9572089" cy="507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9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file client2/server2 </a:t>
            </a:r>
            <a:r>
              <a:rPr lang="ko-KR" altLang="en-US"/>
              <a:t>복습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E0EE9E-0319-4822-8140-EE82F574C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565" y="953725"/>
            <a:ext cx="5106870" cy="53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5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file client3/server3 </a:t>
            </a:r>
            <a:r>
              <a:rPr lang="ko-KR" altLang="en-US"/>
              <a:t>복습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3BD37D-639E-4F5B-A075-0A235F29C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871" y="1403775"/>
            <a:ext cx="9338258" cy="466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5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54006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ko-KR" altLang="en-US" dirty="0"/>
              <a:t>현재 </a:t>
            </a:r>
            <a:r>
              <a:rPr lang="en-US" altLang="ko-KR"/>
              <a:t>: Windows </a:t>
            </a:r>
            <a:r>
              <a:rPr lang="en-US" altLang="ko-KR">
                <a:sym typeface="Wingdings" panose="05000000000000000000" pitchFamily="2" charset="2"/>
              </a:rPr>
              <a:t> Windows/Linux </a:t>
            </a:r>
            <a:r>
              <a:rPr lang="ko-KR" altLang="en-US">
                <a:sym typeface="Wingdings" panose="05000000000000000000" pitchFamily="2" charset="2"/>
              </a:rPr>
              <a:t>한방향 파일 </a:t>
            </a:r>
            <a:r>
              <a:rPr lang="ko-KR" altLang="en-US" dirty="0">
                <a:sym typeface="Wingdings" panose="05000000000000000000" pitchFamily="2" charset="2"/>
              </a:rPr>
              <a:t>전송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>
                <a:sym typeface="Wingdings" panose="05000000000000000000" pitchFamily="2" charset="2"/>
              </a:rPr>
              <a:t>과제 </a:t>
            </a:r>
            <a:r>
              <a:rPr lang="en-US" altLang="ko-KR">
                <a:sym typeface="Wingdings" panose="05000000000000000000" pitchFamily="2" charset="2"/>
              </a:rPr>
              <a:t>: Windows  Windows/Linux </a:t>
            </a:r>
            <a:r>
              <a:rPr lang="ko-KR" altLang="en-US" dirty="0">
                <a:sym typeface="Wingdings" panose="05000000000000000000" pitchFamily="2" charset="2"/>
              </a:rPr>
              <a:t>양방향 전송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/>
              <a:t>명령어 종류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get, put, quit, dir, ldir, !cmd</a:t>
            </a:r>
          </a:p>
          <a:p>
            <a:r>
              <a:rPr lang="ko-KR" altLang="en-US"/>
              <a:t>명령어 실행 예</a:t>
            </a:r>
            <a:endParaRPr lang="en-US" altLang="ko-KR"/>
          </a:p>
          <a:p>
            <a:pPr lvl="1"/>
            <a:r>
              <a:rPr lang="en-US" altLang="ko-KR"/>
              <a:t>file_client4&gt;put filename</a:t>
            </a:r>
          </a:p>
          <a:p>
            <a:pPr lvl="2"/>
            <a:r>
              <a:rPr lang="en-US" altLang="ko-KR"/>
              <a:t>client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en-US" altLang="ko-KR"/>
              <a:t> server </a:t>
            </a:r>
            <a:r>
              <a:rPr lang="ko-KR" altLang="en-US"/>
              <a:t>파일 전송</a:t>
            </a:r>
            <a:endParaRPr lang="en-US" altLang="ko-KR"/>
          </a:p>
          <a:p>
            <a:pPr lvl="1"/>
            <a:r>
              <a:rPr lang="en-US" altLang="ko-KR"/>
              <a:t>file_client4&gt;dir</a:t>
            </a:r>
          </a:p>
          <a:p>
            <a:pPr lvl="2"/>
            <a:r>
              <a:rPr lang="en-US" altLang="ko-KR"/>
              <a:t>server </a:t>
            </a:r>
            <a:r>
              <a:rPr lang="ko-KR" altLang="en-US"/>
              <a:t>파일 목록 보기 </a:t>
            </a:r>
            <a:r>
              <a:rPr lang="en-US" altLang="ko-KR"/>
              <a:t>(Windows dir / Linux ls –l)</a:t>
            </a:r>
          </a:p>
          <a:p>
            <a:pPr lvl="1"/>
            <a:r>
              <a:rPr lang="en-US" altLang="ko-KR"/>
              <a:t>file_client4&gt;get filename</a:t>
            </a:r>
          </a:p>
          <a:p>
            <a:pPr lvl="2"/>
            <a:r>
              <a:rPr lang="en-US" altLang="ko-KR"/>
              <a:t>client </a:t>
            </a:r>
            <a:r>
              <a:rPr lang="en-US" altLang="ko-KR">
                <a:sym typeface="Wingdings" panose="05000000000000000000" pitchFamily="2" charset="2"/>
              </a:rPr>
              <a:t></a:t>
            </a:r>
            <a:r>
              <a:rPr lang="en-US" altLang="ko-KR"/>
              <a:t> server </a:t>
            </a:r>
            <a:r>
              <a:rPr lang="ko-KR" altLang="en-US"/>
              <a:t>파일 가져오기</a:t>
            </a:r>
            <a:endParaRPr lang="en-US" altLang="ko-KR"/>
          </a:p>
          <a:p>
            <a:pPr lvl="1"/>
            <a:r>
              <a:rPr lang="en-US" altLang="ko-KR"/>
              <a:t>file_client4&gt;quit</a:t>
            </a:r>
          </a:p>
          <a:p>
            <a:pPr lvl="2"/>
            <a:r>
              <a:rPr lang="en-US" altLang="ko-KR"/>
              <a:t>client </a:t>
            </a:r>
            <a:r>
              <a:rPr lang="ko-KR" altLang="en-US"/>
              <a:t>접속 종료</a:t>
            </a:r>
            <a:endParaRPr lang="en-US" altLang="ko-KR"/>
          </a:p>
          <a:p>
            <a:pPr lvl="2"/>
            <a:r>
              <a:rPr lang="en-US" altLang="ko-KR"/>
              <a:t>server</a:t>
            </a:r>
            <a:r>
              <a:rPr lang="ko-KR" altLang="en-US"/>
              <a:t>는 다음 </a:t>
            </a:r>
            <a:r>
              <a:rPr lang="en-US" altLang="ko-KR"/>
              <a:t>client </a:t>
            </a:r>
            <a:r>
              <a:rPr lang="ko-KR" altLang="en-US"/>
              <a:t>서비스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5</a:t>
            </a:r>
            <a:r>
              <a:rPr lang="ko-KR" altLang="en-US"/>
              <a:t>주 과제</a:t>
            </a:r>
            <a:r>
              <a:rPr lang="en-US" altLang="ko-KR"/>
              <a:t>2: </a:t>
            </a:r>
            <a:r>
              <a:rPr lang="ko-KR" altLang="en-US"/>
              <a:t>양방향 파일 전송</a:t>
            </a:r>
          </a:p>
        </p:txBody>
      </p:sp>
    </p:spTree>
    <p:extLst>
      <p:ext uri="{BB962C8B-B14F-4D97-AF65-F5344CB8AC3E}">
        <p14:creationId xmlns:p14="http://schemas.microsoft.com/office/powerpoint/2010/main" val="423956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오른쪽 화살표 32"/>
          <p:cNvSpPr/>
          <p:nvPr/>
        </p:nvSpPr>
        <p:spPr>
          <a:xfrm>
            <a:off x="3943489" y="2351724"/>
            <a:ext cx="2737576" cy="28245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file client/server </a:t>
            </a:r>
            <a:r>
              <a:rPr lang="ko-KR" altLang="en-US"/>
              <a:t>프로토콜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3881899" y="1415560"/>
            <a:ext cx="0" cy="52375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726070" y="1415560"/>
            <a:ext cx="0" cy="52375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81295" y="1088740"/>
            <a:ext cx="1003801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 file_client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0854" y="1088740"/>
            <a:ext cx="106016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 file_server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36453" y="1398208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file_client3&gt;put filename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881899" y="2091163"/>
            <a:ext cx="27991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11682" y="1725747"/>
            <a:ext cx="1822935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put filename filesize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71634" y="1720671"/>
            <a:ext cx="184819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fopen(filename,”rb”) </a:t>
            </a:r>
          </a:p>
          <a:p>
            <a:r>
              <a:rPr lang="en-US" altLang="ko-KR" sz="1400">
                <a:latin typeface="+mj-ea"/>
                <a:ea typeface="+mj-ea"/>
              </a:rPr>
              <a:t>filesize </a:t>
            </a:r>
            <a:r>
              <a:rPr lang="ko-KR" altLang="en-US" sz="1400">
                <a:latin typeface="+mj-ea"/>
                <a:ea typeface="+mj-ea"/>
              </a:rPr>
              <a:t>확인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16080" y="1879635"/>
            <a:ext cx="3231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filename filesize </a:t>
            </a:r>
            <a:r>
              <a:rPr lang="ko-KR" altLang="en-US" sz="1400">
                <a:latin typeface="+mj-ea"/>
                <a:ea typeface="+mj-ea"/>
              </a:rPr>
              <a:t>분리</a:t>
            </a:r>
            <a:endParaRPr lang="en-US" altLang="ko-KR" sz="1400">
              <a:latin typeface="+mj-ea"/>
              <a:ea typeface="+mj-ea"/>
            </a:endParaRPr>
          </a:p>
          <a:p>
            <a:r>
              <a:rPr lang="ko-KR" altLang="en-US" sz="1400">
                <a:latin typeface="+mj-ea"/>
                <a:ea typeface="+mj-ea"/>
              </a:rPr>
              <a:t>파일 수신 준비</a:t>
            </a:r>
            <a:r>
              <a:rPr lang="en-US" altLang="ko-KR" sz="1400">
                <a:latin typeface="+mj-ea"/>
                <a:ea typeface="+mj-ea"/>
              </a:rPr>
              <a:t>(fopen(filename, “wb”);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22661" y="2213865"/>
            <a:ext cx="1670014" cy="45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/>
              <a:t>file </a:t>
            </a:r>
            <a:r>
              <a:rPr lang="ko-KR" altLang="en-US"/>
              <a:t>내용 전송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3485710" y="2753925"/>
            <a:ext cx="366530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오른쪽 화살표 73"/>
          <p:cNvSpPr/>
          <p:nvPr/>
        </p:nvSpPr>
        <p:spPr>
          <a:xfrm flipH="1">
            <a:off x="3912694" y="3853545"/>
            <a:ext cx="2768371" cy="33814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3918780" y="3181853"/>
            <a:ext cx="27991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121358" y="2798930"/>
            <a:ext cx="120738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get filename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826363" y="3778630"/>
            <a:ext cx="1670014" cy="45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/>
              <a:t>file </a:t>
            </a:r>
            <a:r>
              <a:rPr lang="ko-KR" altLang="en-US"/>
              <a:t>내용 전송</a:t>
            </a:r>
          </a:p>
        </p:txBody>
      </p:sp>
      <p:cxnSp>
        <p:nvCxnSpPr>
          <p:cNvPr id="82" name="직선 연결선 81"/>
          <p:cNvCxnSpPr/>
          <p:nvPr/>
        </p:nvCxnSpPr>
        <p:spPr>
          <a:xfrm>
            <a:off x="3485710" y="4306978"/>
            <a:ext cx="366530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536453" y="2811220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file_client3&gt;get filename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89898" y="3252739"/>
            <a:ext cx="1486304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filename filesize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3947597" y="3679735"/>
            <a:ext cx="27622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42935" y="2372783"/>
            <a:ext cx="1870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+mj-ea"/>
                <a:ea typeface="+mj-ea"/>
              </a:rPr>
              <a:t>파일저장</a:t>
            </a:r>
            <a:r>
              <a:rPr lang="en-US" altLang="ko-KR" sz="1400">
                <a:latin typeface="+mj-ea"/>
                <a:ea typeface="+mj-ea"/>
              </a:rPr>
              <a:t>(recv/fwrite)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962131" y="2326405"/>
            <a:ext cx="1882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+mj-ea"/>
                <a:ea typeface="+mj-ea"/>
              </a:rPr>
              <a:t>파일전송</a:t>
            </a:r>
            <a:r>
              <a:rPr lang="en-US" altLang="ko-KR" sz="1400">
                <a:latin typeface="+mj-ea"/>
                <a:ea typeface="+mj-ea"/>
              </a:rPr>
              <a:t>(fread/send)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810723" y="3060335"/>
            <a:ext cx="184819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fopen(filename,”rb”) </a:t>
            </a:r>
          </a:p>
          <a:p>
            <a:r>
              <a:rPr lang="en-US" altLang="ko-KR" sz="1400">
                <a:latin typeface="+mj-ea"/>
                <a:ea typeface="+mj-ea"/>
              </a:rPr>
              <a:t>filesize </a:t>
            </a:r>
            <a:r>
              <a:rPr lang="ko-KR" altLang="en-US" sz="1400">
                <a:latin typeface="+mj-ea"/>
                <a:ea typeface="+mj-ea"/>
              </a:rPr>
              <a:t>확인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19130" y="3258106"/>
            <a:ext cx="3231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>
                <a:latin typeface="+mj-ea"/>
                <a:ea typeface="+mj-ea"/>
              </a:rPr>
              <a:t>filename filesize </a:t>
            </a:r>
            <a:r>
              <a:rPr lang="ko-KR" altLang="en-US" sz="1400">
                <a:latin typeface="+mj-ea"/>
                <a:ea typeface="+mj-ea"/>
              </a:rPr>
              <a:t>분리</a:t>
            </a:r>
            <a:endParaRPr lang="en-US" altLang="ko-KR" sz="1400">
              <a:latin typeface="+mj-ea"/>
              <a:ea typeface="+mj-ea"/>
            </a:endParaRPr>
          </a:p>
          <a:p>
            <a:pPr algn="r"/>
            <a:r>
              <a:rPr lang="ko-KR" altLang="en-US" sz="1400">
                <a:latin typeface="+mj-ea"/>
                <a:ea typeface="+mj-ea"/>
              </a:rPr>
              <a:t>파일 수신 준비</a:t>
            </a:r>
            <a:r>
              <a:rPr lang="en-US" altLang="ko-KR" sz="1400">
                <a:latin typeface="+mj-ea"/>
                <a:ea typeface="+mj-ea"/>
              </a:rPr>
              <a:t>(fopen(filename, “wb”);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962382" y="3863022"/>
            <a:ext cx="1870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+mj-ea"/>
                <a:ea typeface="+mj-ea"/>
              </a:rPr>
              <a:t>파일저장</a:t>
            </a:r>
            <a:r>
              <a:rPr lang="en-US" altLang="ko-KR" sz="1400">
                <a:latin typeface="+mj-ea"/>
                <a:ea typeface="+mj-ea"/>
              </a:rPr>
              <a:t>(recv/fwrite)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810723" y="3881985"/>
            <a:ext cx="1882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+mj-ea"/>
                <a:ea typeface="+mj-ea"/>
              </a:rPr>
              <a:t>파일전송</a:t>
            </a:r>
            <a:r>
              <a:rPr lang="en-US" altLang="ko-KR" sz="1400">
                <a:latin typeface="+mj-ea"/>
                <a:ea typeface="+mj-ea"/>
              </a:rPr>
              <a:t>(fread/send)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461857" y="4454148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file_client3&gt;dir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3918780" y="4718390"/>
            <a:ext cx="27991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289093" y="4374105"/>
            <a:ext cx="40107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dir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72767" y="4497151"/>
            <a:ext cx="352942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_popen(“dir”, ”rb”) or popen(“ls –l”, “rb”); </a:t>
            </a:r>
          </a:p>
        </p:txBody>
      </p:sp>
      <p:sp>
        <p:nvSpPr>
          <p:cNvPr id="95" name="오른쪽 화살표 94"/>
          <p:cNvSpPr/>
          <p:nvPr/>
        </p:nvSpPr>
        <p:spPr>
          <a:xfrm flipH="1">
            <a:off x="3912694" y="4880211"/>
            <a:ext cx="2768371" cy="33814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4824425" y="4804928"/>
            <a:ext cx="1670014" cy="45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/>
              <a:t>dir </a:t>
            </a:r>
            <a:r>
              <a:rPr lang="ko-KR" altLang="en-US"/>
              <a:t>내용 전송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845635" y="4902537"/>
            <a:ext cx="2645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dir </a:t>
            </a:r>
            <a:r>
              <a:rPr lang="ko-KR" altLang="en-US" sz="1400">
                <a:latin typeface="+mj-ea"/>
                <a:ea typeface="+mj-ea"/>
              </a:rPr>
              <a:t>실행결과 전송 </a:t>
            </a:r>
            <a:r>
              <a:rPr lang="en-US" altLang="ko-KR" sz="1400">
                <a:latin typeface="+mj-ea"/>
                <a:ea typeface="+mj-ea"/>
              </a:rPr>
              <a:t>(fread/send)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96285" y="4902537"/>
            <a:ext cx="2854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+mj-ea"/>
                <a:ea typeface="+mj-ea"/>
              </a:rPr>
              <a:t>수신 내용 화면 출력</a:t>
            </a:r>
            <a:r>
              <a:rPr lang="en-US" altLang="ko-KR" sz="1400">
                <a:latin typeface="+mj-ea"/>
                <a:ea typeface="+mj-ea"/>
              </a:rPr>
              <a:t>(fread/printf)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3485710" y="5920199"/>
            <a:ext cx="366530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587210" y="5393215"/>
            <a:ext cx="65434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-EOF-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 flipH="1">
            <a:off x="3919832" y="5795038"/>
            <a:ext cx="27622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935" y="5487261"/>
            <a:ext cx="3040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if ((n = fread()) &lt;=0)  dir </a:t>
            </a:r>
            <a:r>
              <a:rPr lang="ko-KR" altLang="en-US" sz="1400">
                <a:latin typeface="+mj-ea"/>
                <a:ea typeface="+mj-ea"/>
              </a:rPr>
              <a:t>화면 종료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5572" y="5624278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dir </a:t>
            </a:r>
            <a:r>
              <a:rPr lang="ko-KR" altLang="en-US" sz="1400">
                <a:latin typeface="+mj-ea"/>
                <a:ea typeface="+mj-ea"/>
              </a:rPr>
              <a:t>수신 종료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269111" y="6129867"/>
            <a:ext cx="148470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file_client3&gt;quit</a:t>
            </a:r>
          </a:p>
          <a:p>
            <a:r>
              <a:rPr lang="en-US" altLang="ko-KR" sz="1400">
                <a:latin typeface="+mj-ea"/>
                <a:ea typeface="+mj-ea"/>
              </a:rPr>
              <a:t>exit(0);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3918780" y="6331611"/>
            <a:ext cx="2799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289093" y="5987326"/>
            <a:ext cx="503664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quit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784278" y="6141214"/>
            <a:ext cx="198368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close(client_fd); break;</a:t>
            </a:r>
            <a:endParaRPr lang="ko-KR" altLang="en-US" sz="1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249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file_client4&gt;put filename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Windows file client4/ Linux server4 </a:t>
            </a:r>
            <a:r>
              <a:rPr lang="ko-KR" altLang="en-US"/>
              <a:t>실행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980E1A-B9AC-47F8-8281-00FCF1AF8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00" y="1898830"/>
            <a:ext cx="9696400" cy="374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7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file_client4&gt;get filename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Windows file client4/ Linux server4 </a:t>
            </a:r>
            <a:r>
              <a:rPr lang="ko-KR" altLang="en-US"/>
              <a:t>실행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FD1A90-A405-49E7-8C04-306B1254D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55" y="1628800"/>
            <a:ext cx="7636102" cy="455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77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17753</TotalTime>
  <Words>434</Words>
  <Application>Microsoft Office PowerPoint</Application>
  <PresentationFormat>와이드스크린</PresentationFormat>
  <Paragraphs>75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한양해서</vt:lpstr>
      <vt:lpstr>Lucida Sans Unicode</vt:lpstr>
      <vt:lpstr>Verdana</vt:lpstr>
      <vt:lpstr>Wingdings 2</vt:lpstr>
      <vt:lpstr>Wingdings 3</vt:lpstr>
      <vt:lpstr>광장</vt:lpstr>
      <vt:lpstr>1_광장</vt:lpstr>
      <vt:lpstr>네트워크프로그래밍-5주 과제 제출 용</vt:lpstr>
      <vt:lpstr>5주 과제1: 강의내용 복습</vt:lpstr>
      <vt:lpstr>file client1/server1 복습 화면</vt:lpstr>
      <vt:lpstr>file client2/server2 복습 화면</vt:lpstr>
      <vt:lpstr>file client3/server3 복습 화면</vt:lpstr>
      <vt:lpstr>5주 과제2: 양방향 파일 전송</vt:lpstr>
      <vt:lpstr>file client/server 프로토콜</vt:lpstr>
      <vt:lpstr>Windows file client4/ Linux server4 실행 화면</vt:lpstr>
      <vt:lpstr>Windows file client4/ Linux server4 실행 화면</vt:lpstr>
      <vt:lpstr>Windows file client4/ Linux server4 실행 화면</vt:lpstr>
      <vt:lpstr>Windows file client4/ Linux server4 실행 화면</vt:lpstr>
      <vt:lpstr>Windows file client4/ Linux server4 실행 화면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이 준복</cp:lastModifiedBy>
  <cp:revision>333</cp:revision>
  <dcterms:created xsi:type="dcterms:W3CDTF">2004-02-19T02:52:38Z</dcterms:created>
  <dcterms:modified xsi:type="dcterms:W3CDTF">2021-10-01T08:11:04Z</dcterms:modified>
</cp:coreProperties>
</file>