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17" r:id="rId4"/>
    <p:sldId id="308" r:id="rId5"/>
    <p:sldId id="310" r:id="rId6"/>
    <p:sldId id="309" r:id="rId7"/>
    <p:sldId id="340" r:id="rId8"/>
    <p:sldId id="325" r:id="rId9"/>
    <p:sldId id="338" r:id="rId10"/>
    <p:sldId id="329" r:id="rId11"/>
    <p:sldId id="333" r:id="rId12"/>
    <p:sldId id="339" r:id="rId13"/>
    <p:sldId id="337" r:id="rId14"/>
    <p:sldId id="341" r:id="rId15"/>
    <p:sldId id="334" r:id="rId16"/>
    <p:sldId id="335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74" d="100"/>
          <a:sy n="74" d="100"/>
        </p:scale>
        <p:origin x="60" y="8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10-04T02:28:09.0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5661 6353 9 0,'0'0'0'15,"0"0"-9"-15</inkml:trace>
</inkml:ink>
</file>

<file path=ppt/ink/ink2.xml><?xml version="1.0" encoding="utf-8"?>
<inkml:ink xmlns:inkml="http://www.w3.org/2003/InkML">
  <inkml:definitions/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460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9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22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/>
              <a:t>네트워크프로그래밍</a:t>
            </a:r>
            <a:r>
              <a:rPr lang="en-US" altLang="ko-KR"/>
              <a:t>-6</a:t>
            </a:r>
            <a:r>
              <a:rPr lang="ko-KR" altLang="en-US"/>
              <a:t>주</a:t>
            </a:r>
            <a:br>
              <a:rPr lang="en-US" altLang="ko-KR"/>
            </a:br>
            <a:r>
              <a:rPr lang="ko-KR" altLang="en-US"/>
              <a:t>과제 제출 용</a:t>
            </a:r>
            <a:endParaRPr lang="ko-KR" alt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1692136</a:t>
            </a:r>
          </a:p>
          <a:p>
            <a:pPr eaLnBrk="1" hangingPunct="1"/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59235"/>
            <a:ext cx="10972800" cy="562011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명령어 추가</a:t>
            </a:r>
            <a:endParaRPr lang="en-US" altLang="ko-KR"/>
          </a:p>
          <a:p>
            <a:pPr lvl="1"/>
            <a:r>
              <a:rPr lang="en-US" altLang="ko-KR"/>
              <a:t>/filesend user2 filename</a:t>
            </a:r>
          </a:p>
          <a:p>
            <a:r>
              <a:rPr lang="ko-KR" altLang="en-US"/>
              <a:t>파일 전송을 </a:t>
            </a:r>
            <a:r>
              <a:rPr lang="en-US" altLang="ko-KR"/>
              <a:t>user2</a:t>
            </a:r>
            <a:r>
              <a:rPr lang="ko-KR" altLang="en-US"/>
              <a:t>가 허락해야 가능하도록 구현</a:t>
            </a:r>
            <a:endParaRPr lang="en-US" altLang="ko-KR"/>
          </a:p>
          <a:p>
            <a:pPr marL="393192" lvl="1" indent="0">
              <a:buNone/>
            </a:pPr>
            <a:r>
              <a:rPr lang="ko-KR" altLang="en-US"/>
              <a:t>예</a:t>
            </a:r>
            <a:r>
              <a:rPr lang="en-US" altLang="ko-KR"/>
              <a:t>) user1 </a:t>
            </a:r>
            <a:r>
              <a:rPr lang="ko-KR" altLang="en-US"/>
              <a:t>화면 </a:t>
            </a:r>
            <a:r>
              <a:rPr lang="en-US" altLang="ko-KR"/>
              <a:t>- user1&gt; /filesend user2 data.txt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- [user1]</a:t>
            </a:r>
            <a:r>
              <a:rPr lang="ko-KR" altLang="en-US"/>
              <a:t>님이 파일을 보내려고 합니다</a:t>
            </a:r>
            <a:r>
              <a:rPr lang="en-US" altLang="ko-KR"/>
              <a:t>. </a:t>
            </a:r>
            <a:r>
              <a:rPr lang="ko-KR" altLang="en-US"/>
              <a:t>수신 </a:t>
            </a:r>
            <a:r>
              <a:rPr lang="en-US" altLang="ko-KR"/>
              <a:t>(y/n)? y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[user2]</a:t>
            </a:r>
            <a:r>
              <a:rPr lang="ko-KR" altLang="en-US"/>
              <a:t>님에게 </a:t>
            </a:r>
            <a:r>
              <a:rPr lang="en-US" altLang="ko-KR"/>
              <a:t>data.txt </a:t>
            </a:r>
            <a:r>
              <a:rPr lang="ko-KR" altLang="en-US"/>
              <a:t>전송중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data.txt 765 bytes </a:t>
            </a:r>
            <a:r>
              <a:rPr lang="ko-KR" altLang="en-US"/>
              <a:t>전송 완료</a:t>
            </a:r>
            <a:r>
              <a:rPr lang="en-US" altLang="ko-KR"/>
              <a:t>.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– [user1]</a:t>
            </a:r>
            <a:r>
              <a:rPr lang="ko-KR" altLang="en-US"/>
              <a:t>에서 </a:t>
            </a:r>
            <a:r>
              <a:rPr lang="en-US" altLang="ko-KR"/>
              <a:t>data.txt </a:t>
            </a:r>
            <a:r>
              <a:rPr lang="ko-KR" altLang="en-US"/>
              <a:t>수신중</a:t>
            </a:r>
            <a:r>
              <a:rPr lang="en-US" altLang="ko-KR"/>
              <a:t>.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– data.txt 765 bytes </a:t>
            </a:r>
            <a:r>
              <a:rPr lang="ko-KR" altLang="en-US"/>
              <a:t>수신 완료</a:t>
            </a:r>
            <a:r>
              <a:rPr lang="en-US" altLang="ko-KR"/>
              <a:t>.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- [user1]</a:t>
            </a:r>
            <a:r>
              <a:rPr lang="ko-KR" altLang="en-US"/>
              <a:t>님이 파일을 보내려고 합니다</a:t>
            </a:r>
            <a:r>
              <a:rPr lang="en-US" altLang="ko-KR"/>
              <a:t>. </a:t>
            </a:r>
            <a:r>
              <a:rPr lang="ko-KR" altLang="en-US"/>
              <a:t>수신 </a:t>
            </a:r>
            <a:r>
              <a:rPr lang="en-US" altLang="ko-KR"/>
              <a:t>(y/n)? n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[user2]</a:t>
            </a:r>
            <a:r>
              <a:rPr lang="ko-KR" altLang="en-US"/>
              <a:t>님이 파일 수신을 거부했습니다</a:t>
            </a:r>
            <a:r>
              <a:rPr lang="en-US" altLang="ko-KR"/>
              <a:t>.</a:t>
            </a:r>
          </a:p>
          <a:p>
            <a:r>
              <a:rPr lang="ko-KR" altLang="en-US"/>
              <a:t>파일전송 프로토콜 고려사항</a:t>
            </a:r>
            <a:endParaRPr lang="en-US" altLang="ko-KR"/>
          </a:p>
          <a:p>
            <a:pPr lvl="1"/>
            <a:r>
              <a:rPr lang="en-US" altLang="ko-KR"/>
              <a:t>Server</a:t>
            </a:r>
            <a:r>
              <a:rPr lang="ko-KR" altLang="en-US"/>
              <a:t>가 </a:t>
            </a:r>
            <a:r>
              <a:rPr lang="en-US" altLang="ko-KR"/>
              <a:t>file_client/server </a:t>
            </a:r>
            <a:r>
              <a:rPr lang="ko-KR" altLang="en-US"/>
              <a:t>프로토콜을 중계해야 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1:1 </a:t>
            </a:r>
            <a:r>
              <a:rPr lang="ko-KR" altLang="en-US"/>
              <a:t>대화모드와 같은 방식으로 키입력</a:t>
            </a:r>
            <a:r>
              <a:rPr lang="en-US" altLang="ko-KR"/>
              <a:t>/</a:t>
            </a:r>
            <a:r>
              <a:rPr lang="ko-KR" altLang="en-US"/>
              <a:t>화면 대신 </a:t>
            </a:r>
            <a:r>
              <a:rPr lang="en-US" altLang="ko-KR"/>
              <a:t>file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</a:p>
          <a:p>
            <a:r>
              <a:rPr lang="ko-KR" altLang="en-US"/>
              <a:t>주의사항</a:t>
            </a:r>
            <a:endParaRPr lang="en-US" altLang="ko-KR"/>
          </a:p>
          <a:p>
            <a:pPr lvl="1"/>
            <a:r>
              <a:rPr lang="ko-KR" altLang="en-US"/>
              <a:t>파일전송 테스트할 때 </a:t>
            </a:r>
            <a:r>
              <a:rPr lang="en-US" altLang="ko-KR"/>
              <a:t>chat_client6</a:t>
            </a:r>
            <a:r>
              <a:rPr lang="ko-KR" altLang="en-US"/>
              <a:t>를 두 번 실행하면 파일 전송시 같은 폴더에서 같은 폴더로 전송을 시동하기 때문에 오류가 발생할 수 있음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따라서 수신하는 </a:t>
            </a:r>
            <a:r>
              <a:rPr lang="en-US" altLang="ko-KR"/>
              <a:t>clien</a:t>
            </a:r>
            <a:r>
              <a:rPr lang="ko-KR" altLang="en-US"/>
              <a:t>에서 </a:t>
            </a:r>
            <a:r>
              <a:rPr lang="en-US" altLang="ko-KR"/>
              <a:t>data</a:t>
            </a:r>
            <a:r>
              <a:rPr lang="ko-KR" altLang="en-US"/>
              <a:t>를 저장할 때 파일 명을 </a:t>
            </a:r>
            <a:r>
              <a:rPr lang="en-US" altLang="ko-KR"/>
              <a:t>[user1]data.txt </a:t>
            </a:r>
            <a:r>
              <a:rPr lang="ko-KR" altLang="en-US"/>
              <a:t>식으로 새로운 파일명을 사용하여야 함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6</a:t>
            </a:r>
            <a:r>
              <a:rPr lang="ko-KR" altLang="en-US" sz="2800"/>
              <a:t>주 도전과제</a:t>
            </a:r>
            <a:r>
              <a:rPr lang="en-US" altLang="ko-KR" sz="2800"/>
              <a:t>2: </a:t>
            </a:r>
            <a:r>
              <a:rPr lang="ko-KR" altLang="en-US" sz="2800"/>
              <a:t>파일 전송 기능 </a:t>
            </a:r>
            <a:r>
              <a:rPr lang="en-US" altLang="ko-KR" sz="2800"/>
              <a:t>chat_client6/chat_server6</a:t>
            </a:r>
            <a:endParaRPr lang="ko-KR" altLang="en-US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잉크 56"/>
              <p14:cNvContentPartPr/>
              <p14:nvPr/>
            </p14:nvContentPartPr>
            <p14:xfrm>
              <a:off x="9368151" y="2647993"/>
              <a:ext cx="0" cy="360"/>
            </p14:xfrm>
          </p:contentPart>
        </mc:Choice>
        <mc:Fallback xmlns="">
          <p:pic>
            <p:nvPicPr>
              <p:cNvPr id="57" name="잉크 5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66631" y="2191153"/>
                <a:ext cx="2671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" name="잉크 76"/>
              <p14:cNvContentPartPr/>
              <p14:nvPr/>
            </p14:nvContentPartPr>
            <p14:xfrm>
              <a:off x="7329831" y="360913"/>
              <a:ext cx="0" cy="0"/>
            </p14:xfrm>
          </p:contentPart>
        </mc:Choice>
        <mc:Fallback xmlns="">
          <p:pic>
            <p:nvPicPr>
              <p:cNvPr id="77" name="잉크 76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08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파일 전송 프로토콜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0118" y="958572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chat_client</a:t>
            </a:r>
          </a:p>
          <a:p>
            <a:pPr algn="ctr"/>
            <a:r>
              <a:rPr lang="en-US" altLang="ko-KR">
                <a:latin typeface="+mj-ea"/>
                <a:ea typeface="+mj-ea"/>
              </a:rPr>
              <a:t>(user1)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215083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20950" y="1666780"/>
            <a:ext cx="0" cy="4433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288269" y="1666780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286" y="953725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chat_client</a:t>
            </a:r>
          </a:p>
          <a:p>
            <a:pPr algn="ctr"/>
            <a:r>
              <a:rPr lang="en-US" altLang="ko-KR">
                <a:latin typeface="+mj-ea"/>
                <a:ea typeface="+mj-ea"/>
              </a:rPr>
              <a:t>(user2)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56933" y="1577551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20950" y="2455149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0870" y="2193207"/>
            <a:ext cx="20580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/filesend user2 data.txt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9270" y="2164283"/>
            <a:ext cx="1651413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/filesend user1 data.txt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302984" y="2536418"/>
            <a:ext cx="2033360" cy="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46639" y="2318041"/>
            <a:ext cx="47270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</a:t>
            </a:r>
            <a:r>
              <a:rPr lang="ko-KR" altLang="en-US" sz="1400">
                <a:latin typeface="+mj-ea"/>
                <a:ea typeface="+mj-ea"/>
              </a:rPr>
              <a:t>님이 </a:t>
            </a:r>
            <a:r>
              <a:rPr lang="en-US" altLang="ko-KR" sz="1400">
                <a:latin typeface="+mj-ea"/>
                <a:ea typeface="+mj-ea"/>
              </a:rPr>
              <a:t>data.txt </a:t>
            </a:r>
            <a:r>
              <a:rPr lang="ko-KR" altLang="en-US" sz="1400">
                <a:latin typeface="+mj-ea"/>
                <a:ea typeface="+mj-ea"/>
              </a:rPr>
              <a:t>파일을 보내려고 합니다</a:t>
            </a:r>
            <a:r>
              <a:rPr lang="en-US" altLang="ko-KR" sz="1400">
                <a:latin typeface="+mj-ea"/>
                <a:ea typeface="+mj-ea"/>
              </a:rPr>
              <a:t>. </a:t>
            </a:r>
            <a:r>
              <a:rPr lang="ko-KR" altLang="en-US" sz="1400">
                <a:latin typeface="+mj-ea"/>
                <a:ea typeface="+mj-ea"/>
              </a:rPr>
              <a:t>수신</a:t>
            </a:r>
            <a:r>
              <a:rPr lang="en-US" altLang="ko-KR" sz="1400">
                <a:latin typeface="+mj-ea"/>
                <a:ea typeface="+mj-ea"/>
              </a:rPr>
              <a:t>? (y/n)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6695" y="2122970"/>
            <a:ext cx="2132315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[user1] /filesend user2 data.txt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319926" y="3175229"/>
            <a:ext cx="203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1469" y="2848276"/>
            <a:ext cx="2034532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[user2] /fileyes user1 data.txt</a:t>
            </a:r>
            <a:endParaRPr lang="ko-KR" altLang="en-US" sz="110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3255373" y="3175229"/>
            <a:ext cx="2006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0380" y="3005549"/>
            <a:ext cx="25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</a:t>
            </a:r>
            <a:r>
              <a:rPr lang="ko-KR" altLang="en-US" sz="1400">
                <a:latin typeface="+mj-ea"/>
                <a:ea typeface="+mj-ea"/>
              </a:rPr>
              <a:t>님에게 </a:t>
            </a:r>
            <a:r>
              <a:rPr lang="en-US" altLang="ko-KR" sz="1400">
                <a:latin typeface="+mj-ea"/>
                <a:ea typeface="+mj-ea"/>
              </a:rPr>
              <a:t>data.txt</a:t>
            </a:r>
            <a:r>
              <a:rPr lang="ko-KR" altLang="en-US" sz="1400">
                <a:latin typeface="+mj-ea"/>
                <a:ea typeface="+mj-ea"/>
              </a:rPr>
              <a:t> 전송중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3611" y="4309286"/>
            <a:ext cx="12737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fread()/send()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255374" y="4602410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214" y="3283536"/>
            <a:ext cx="2673616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/filename data.txt 765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39152" y="4267248"/>
            <a:ext cx="2045752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/filedata data....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3248727" y="5028970"/>
            <a:ext cx="4097912" cy="1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29900" y="4723953"/>
            <a:ext cx="1418978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/fileend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79507" y="4886395"/>
            <a:ext cx="25844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data.txt 765 bytes </a:t>
            </a:r>
            <a:r>
              <a:rPr lang="ko-KR" altLang="en-US" sz="1400">
                <a:latin typeface="+mj-ea"/>
                <a:ea typeface="+mj-ea"/>
              </a:rPr>
              <a:t>수신 완료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75195" y="3082720"/>
            <a:ext cx="4171022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[user1]</a:t>
            </a:r>
            <a:r>
              <a:rPr lang="ko-KR" altLang="en-US" sz="1400">
                <a:latin typeface="+mj-ea"/>
                <a:ea typeface="+mj-ea"/>
              </a:rPr>
              <a:t>에서 </a:t>
            </a:r>
            <a:r>
              <a:rPr lang="en-US" altLang="ko-KR" sz="1400">
                <a:latin typeface="+mj-ea"/>
                <a:ea typeface="+mj-ea"/>
              </a:rPr>
              <a:t>data.txt </a:t>
            </a:r>
            <a:r>
              <a:rPr lang="ko-KR" altLang="en-US" sz="1400">
                <a:latin typeface="+mj-ea"/>
                <a:ea typeface="+mj-ea"/>
              </a:rPr>
              <a:t>수신중</a:t>
            </a:r>
            <a:r>
              <a:rPr lang="en-US" altLang="ko-KR" sz="1400">
                <a:latin typeface="+mj-ea"/>
                <a:ea typeface="+mj-ea"/>
              </a:rPr>
              <a:t>.</a:t>
            </a:r>
          </a:p>
          <a:p>
            <a:r>
              <a:rPr lang="en-US" altLang="ko-KR" sz="1400">
                <a:latin typeface="+mj-ea"/>
                <a:ea typeface="+mj-ea"/>
              </a:rPr>
              <a:t>sscanf(buf, “%s %s %s %d”, username, cmd, filename, &amp;filesize)</a:t>
            </a:r>
          </a:p>
          <a:p>
            <a:r>
              <a:rPr lang="en-US" altLang="ko-KR" sz="1400">
                <a:latin typeface="+mj-ea"/>
              </a:rPr>
              <a:t>sprintf(filename2, “%s%s”, username, filename)</a:t>
            </a:r>
          </a:p>
          <a:p>
            <a:r>
              <a:rPr lang="en-US" altLang="ko-KR" sz="1400">
                <a:latin typeface="+mj-ea"/>
              </a:rPr>
              <a:t>fopen(filename2, “wb”)</a:t>
            </a:r>
            <a:endParaRPr lang="ko-KR" altLang="en-US" sz="1400">
              <a:latin typeface="+mj-ea"/>
            </a:endParaRPr>
          </a:p>
        </p:txBody>
      </p:sp>
      <p:cxnSp>
        <p:nvCxnSpPr>
          <p:cNvPr id="71" name="직선 화살표 연결선 70"/>
          <p:cNvCxnSpPr>
            <a:endCxn id="48" idx="3"/>
          </p:cNvCxnSpPr>
          <p:nvPr/>
        </p:nvCxnSpPr>
        <p:spPr>
          <a:xfrm flipH="1">
            <a:off x="7848166" y="2591792"/>
            <a:ext cx="3689898" cy="30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18518" y="5594010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no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74" name="직선 화살표 연결선 73"/>
          <p:cNvCxnSpPr>
            <a:endCxn id="72" idx="3"/>
          </p:cNvCxnSpPr>
          <p:nvPr/>
        </p:nvCxnSpPr>
        <p:spPr>
          <a:xfrm flipH="1">
            <a:off x="7814781" y="3202237"/>
            <a:ext cx="3861839" cy="25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5319926" y="5818138"/>
            <a:ext cx="203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523844" y="5492194"/>
            <a:ext cx="182774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 /fileno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3237820" y="5837883"/>
            <a:ext cx="2048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16346" y="5657762"/>
            <a:ext cx="32976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</a:t>
            </a:r>
            <a:r>
              <a:rPr lang="ko-KR" altLang="en-US" sz="1400">
                <a:latin typeface="+mj-ea"/>
                <a:ea typeface="+mj-ea"/>
              </a:rPr>
              <a:t>님이 화일 수신을 거부했습니다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255373" y="3635059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2898" y="4444819"/>
            <a:ext cx="12615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recv()/fwrite()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68463" y="4758373"/>
            <a:ext cx="7617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fclose()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57760" y="3335189"/>
            <a:ext cx="1867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fopen(filename, “rb”)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255374" y="4633699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366" y="5002578"/>
            <a:ext cx="25844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data.txt 765 bytes </a:t>
            </a:r>
            <a:r>
              <a:rPr lang="ko-KR" altLang="en-US" sz="1400">
                <a:latin typeface="+mj-ea"/>
                <a:ea typeface="+mj-ea"/>
              </a:rPr>
              <a:t>전송 완료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01569" y="2747558"/>
            <a:ext cx="446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yes</a:t>
            </a:r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713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참고</a:t>
            </a:r>
            <a:r>
              <a:rPr lang="en-US" altLang="ko-KR"/>
              <a:t>: </a:t>
            </a:r>
            <a:r>
              <a:rPr lang="ko-KR" altLang="en-US"/>
              <a:t>과제를 위한 프로토콜 명령어 정의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5400" y="1358770"/>
            <a:ext cx="11071229" cy="40318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CHAT_CMD_LOGIN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"/login"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connect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하면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user name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전송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"/login user1"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CHAT_CMD_LIST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"/list"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userlist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요청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CHAT_CMD_EXIT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"/exit"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종료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CHAT_CMD_TO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"/to"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귓속말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"/to user2 Hi there.."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CHAT_CMD_SLEEP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"/sleep"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대기모드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부재중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설정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CHAT_CMD_WAKEUP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"/wakeup"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wakeup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또는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message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전송하면 자동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wakeup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CHAT_CMD_WITH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"/with"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[user1] /with user2, user1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user2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와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1:1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대화 요청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CHAT_CMD_WITH_YES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"/withyes"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1:1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대화 허락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[user2] /withyes user1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CHAT_CMD_WITH_NO	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"/withno"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1:1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대화 거부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[user2] /withno user1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CHAT_CMD_WITH_END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"/end"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1:1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채팅 종료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[user1] /end or [user2] /end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CHAT_CMD_FILESEND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"/filesend"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[user1] /filesend user2 data.txt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 전송 요청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CHAT_CMD_FILE_YES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"/fileyes"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[user2] /fileyes user1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 전송 허락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CHAT_CMD_FILE_NO	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"/fileno"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[user2] /fileno user1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 수신 거부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CHAT_CMD_FILE_NAME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"/filename"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[user1] /filename data.txt 765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 정보 전달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it-IT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it-IT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it-IT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CHAT_CMD_FILE_DATA	</a:t>
            </a:r>
            <a:r>
              <a:rPr lang="it-IT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"/filedata"</a:t>
            </a:r>
            <a:r>
              <a:rPr lang="it-IT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[user1] /filedata data...</a:t>
            </a:r>
          </a:p>
          <a:p>
            <a:r>
              <a:rPr lang="en-US" altLang="ko-KR" sz="160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CHAT_CMD_FILE_END	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"/fileend"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[user1] /fileend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파일전송 끝</a:t>
            </a:r>
            <a:endParaRPr lang="ko-KR" altLang="en-US" sz="4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9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600" y="1043735"/>
            <a:ext cx="4721315" cy="4976013"/>
          </a:xfrm>
        </p:spPr>
        <p:txBody>
          <a:bodyPr>
            <a:normAutofit/>
          </a:bodyPr>
          <a:lstStyle/>
          <a:p>
            <a:r>
              <a:rPr lang="en-US" altLang="ko-KR" sz="2400"/>
              <a:t>recv()</a:t>
            </a:r>
            <a:r>
              <a:rPr lang="ko-KR" altLang="en-US" sz="2400"/>
              <a:t>전에 메모리 </a:t>
            </a:r>
            <a:r>
              <a:rPr lang="en-US" altLang="ko-KR" sz="2400"/>
              <a:t>clear</a:t>
            </a:r>
          </a:p>
          <a:p>
            <a:r>
              <a:rPr lang="en-US" altLang="ko-KR" sz="2400"/>
              <a:t>sscanf()</a:t>
            </a:r>
            <a:r>
              <a:rPr lang="ko-KR" altLang="en-US" sz="2400"/>
              <a:t>로 </a:t>
            </a:r>
            <a:r>
              <a:rPr lang="en-US" altLang="ko-KR" sz="2400"/>
              <a:t>buf1~buf4</a:t>
            </a:r>
            <a:r>
              <a:rPr lang="ko-KR" altLang="en-US" sz="2400"/>
              <a:t>로 분리</a:t>
            </a:r>
            <a:endParaRPr lang="en-US" altLang="ko-KR" sz="2400"/>
          </a:p>
          <a:p>
            <a:r>
              <a:rPr lang="en-US" altLang="ko-KR" sz="2400"/>
              <a:t>strcmp() </a:t>
            </a:r>
            <a:r>
              <a:rPr lang="ko-KR" altLang="en-US" sz="2400"/>
              <a:t>사용</a:t>
            </a:r>
            <a:endParaRPr lang="en-US" altLang="ko-KR" sz="2400"/>
          </a:p>
          <a:p>
            <a:pPr lvl="1"/>
            <a:r>
              <a:rPr lang="en-US" altLang="ko-KR" sz="2000"/>
              <a:t>strncmp() </a:t>
            </a:r>
            <a:r>
              <a:rPr lang="ko-KR" altLang="en-US" sz="2000"/>
              <a:t>사용하지 않는다</a:t>
            </a:r>
            <a:r>
              <a:rPr lang="en-US" altLang="ko-KR" sz="200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chat_server4,5,6 </a:t>
            </a:r>
            <a:r>
              <a:rPr lang="ko-KR" altLang="en-US"/>
              <a:t>메뉴처리 힌트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15" y="953725"/>
            <a:ext cx="6689153" cy="5535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091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chat client5/server5 </a:t>
            </a:r>
            <a:r>
              <a:rPr lang="ko-KR" altLang="en-US"/>
              <a:t>실행 화면 </a:t>
            </a:r>
            <a:r>
              <a:rPr lang="en-US" altLang="ko-KR"/>
              <a:t>(1:1 </a:t>
            </a:r>
            <a:r>
              <a:rPr lang="ko-KR" altLang="en-US"/>
              <a:t>채팅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3B227-EF25-42C3-B18D-48CD589E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17" y="1493785"/>
            <a:ext cx="9508365" cy="45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0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chat client6/server6 </a:t>
            </a:r>
            <a:r>
              <a:rPr lang="ko-KR" altLang="en-US"/>
              <a:t>실행 화면 </a:t>
            </a:r>
            <a:r>
              <a:rPr lang="en-US" altLang="ko-KR"/>
              <a:t>(1:1 </a:t>
            </a:r>
            <a:r>
              <a:rPr lang="ko-KR" altLang="en-US"/>
              <a:t>파일 전송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0FA92-4D5D-4662-9BE1-DC24FDE7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58" y="1204033"/>
            <a:ext cx="7285084" cy="49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400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: chat_client1/server1</a:t>
            </a:r>
          </a:p>
          <a:p>
            <a:pPr lvl="1"/>
            <a:r>
              <a:rPr lang="ko-KR" altLang="en-US"/>
              <a:t>기본적인 </a:t>
            </a:r>
            <a:r>
              <a:rPr lang="en-US" altLang="ko-KR"/>
              <a:t>chatting</a:t>
            </a:r>
          </a:p>
          <a:p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: chat_client2/server2</a:t>
            </a:r>
          </a:p>
          <a:p>
            <a:pPr lvl="1"/>
            <a:r>
              <a:rPr lang="en-US" altLang="ko-KR"/>
              <a:t>username </a:t>
            </a:r>
            <a:r>
              <a:rPr lang="ko-KR" altLang="en-US"/>
              <a:t>입력</a:t>
            </a:r>
            <a:r>
              <a:rPr lang="en-US" altLang="ko-KR"/>
              <a:t>, [username] message .. </a:t>
            </a:r>
            <a:r>
              <a:rPr lang="ko-KR" altLang="en-US"/>
              <a:t>형식 사용</a:t>
            </a:r>
            <a:endParaRPr lang="en-US" altLang="ko-KR"/>
          </a:p>
          <a:p>
            <a:pPr lvl="1"/>
            <a:r>
              <a:rPr lang="en-US" altLang="ko-KR"/>
              <a:t>exit </a:t>
            </a:r>
            <a:r>
              <a:rPr lang="ko-KR" altLang="en-US"/>
              <a:t>종료 처리</a:t>
            </a:r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: chat_client3/server3</a:t>
            </a:r>
          </a:p>
          <a:p>
            <a:pPr lvl="1"/>
            <a:r>
              <a:rPr lang="en-US" altLang="ko-KR"/>
              <a:t>/list </a:t>
            </a:r>
            <a:r>
              <a:rPr lang="ko-KR" altLang="en-US"/>
              <a:t>로 사용자 목록 보기</a:t>
            </a:r>
            <a:endParaRPr lang="en-US" altLang="ko-KR"/>
          </a:p>
          <a:p>
            <a:pPr lvl="1"/>
            <a:r>
              <a:rPr lang="en-US" altLang="ko-KR"/>
              <a:t>/login, /list, /exit </a:t>
            </a:r>
            <a:r>
              <a:rPr lang="ko-KR" altLang="en-US"/>
              <a:t>처리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6</a:t>
            </a:r>
            <a:r>
              <a:rPr lang="ko-KR" altLang="en-US"/>
              <a:t>주 과제</a:t>
            </a:r>
            <a:r>
              <a:rPr lang="en-US" altLang="ko-KR"/>
              <a:t>1: </a:t>
            </a:r>
            <a:r>
              <a:rPr lang="ko-KR" altLang="en-US"/>
              <a:t>강의내용 복습</a:t>
            </a:r>
          </a:p>
        </p:txBody>
      </p:sp>
    </p:spTree>
    <p:extLst>
      <p:ext uri="{BB962C8B-B14F-4D97-AF65-F5344CB8AC3E}">
        <p14:creationId xmlns:p14="http://schemas.microsoft.com/office/powerpoint/2010/main" val="35074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chat client1/server1 </a:t>
            </a:r>
            <a:r>
              <a:rPr lang="ko-KR" altLang="en-US"/>
              <a:t>복습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196EA-7355-4BBC-A94A-A8C119FD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22" y="1225884"/>
            <a:ext cx="8595955" cy="44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9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chat client2/server2 </a:t>
            </a:r>
            <a:r>
              <a:rPr lang="ko-KR" altLang="en-US"/>
              <a:t>복습 화면 </a:t>
            </a:r>
            <a:r>
              <a:rPr lang="en-US" altLang="ko-KR"/>
              <a:t>(username exit)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38F484-A9E1-40C5-8D78-DA9BCEAAC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12" y="1088740"/>
            <a:ext cx="6688375" cy="51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chat client3/server3 </a:t>
            </a:r>
            <a:r>
              <a:rPr lang="ko-KR" altLang="en-US" sz="3600"/>
              <a:t>복습 화면 </a:t>
            </a:r>
            <a:r>
              <a:rPr lang="en-US" altLang="ko-KR" sz="3600"/>
              <a:t>(/login /list /exit)</a:t>
            </a:r>
            <a:endParaRPr lang="ko-KR" altLang="en-US" sz="3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0AA8C1-8DC4-4AF9-8AA7-A41B2424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51" y="1084430"/>
            <a:ext cx="8105698" cy="46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59235"/>
            <a:ext cx="10972800" cy="521507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ko-KR" altLang="en-US" sz="2000"/>
              <a:t>새로운 사용자가 입장</a:t>
            </a:r>
            <a:r>
              <a:rPr lang="en-US" altLang="ko-KR" sz="2000"/>
              <a:t>/</a:t>
            </a:r>
            <a:r>
              <a:rPr lang="ko-KR" altLang="en-US" sz="2000"/>
              <a:t>퇴장하면 다른 사용자에게 알려주기</a:t>
            </a:r>
            <a:endParaRPr lang="en-US" altLang="ko-KR" sz="2000"/>
          </a:p>
          <a:p>
            <a:pPr lvl="1"/>
            <a:r>
              <a:rPr lang="en-US" altLang="ko-KR" sz="1800"/>
              <a:t>[user1]</a:t>
            </a:r>
            <a:r>
              <a:rPr lang="ko-KR" altLang="en-US" sz="1800"/>
              <a:t>님이</a:t>
            </a:r>
            <a:r>
              <a:rPr lang="en-US" altLang="ko-KR" sz="1800"/>
              <a:t> </a:t>
            </a:r>
            <a:r>
              <a:rPr lang="ko-KR" altLang="en-US" sz="1800"/>
              <a:t>입장하였습니다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1800"/>
              <a:t>[user1]</a:t>
            </a:r>
            <a:r>
              <a:rPr lang="ko-KR" altLang="en-US" sz="1800"/>
              <a:t>님이 퇴장하였습니다</a:t>
            </a:r>
            <a:r>
              <a:rPr lang="en-US" altLang="ko-KR" sz="1800"/>
              <a:t>.</a:t>
            </a:r>
          </a:p>
          <a:p>
            <a:r>
              <a:rPr lang="en-US" altLang="ko-KR" sz="2000"/>
              <a:t>/to </a:t>
            </a:r>
            <a:r>
              <a:rPr lang="ko-KR" altLang="en-US" sz="2000"/>
              <a:t>명령어 </a:t>
            </a:r>
            <a:r>
              <a:rPr lang="en-US" altLang="ko-KR" sz="2000"/>
              <a:t>– </a:t>
            </a:r>
            <a:r>
              <a:rPr lang="ko-KR" altLang="en-US" sz="2000"/>
              <a:t>귓속말 기능</a:t>
            </a:r>
            <a:endParaRPr lang="en-US" altLang="ko-KR" sz="2000"/>
          </a:p>
          <a:p>
            <a:pPr lvl="1"/>
            <a:r>
              <a:rPr lang="en-US" altLang="ko-KR" sz="1800"/>
              <a:t>/list</a:t>
            </a:r>
            <a:r>
              <a:rPr lang="ko-KR" altLang="en-US" sz="1800"/>
              <a:t>로 사용자 목록 확인후 사용하는 식</a:t>
            </a:r>
            <a:endParaRPr lang="en-US" altLang="ko-KR" sz="1800"/>
          </a:p>
          <a:p>
            <a:pPr lvl="1"/>
            <a:r>
              <a:rPr lang="en-US" altLang="ko-KR" sz="1800"/>
              <a:t>char userlist[MAXCLIENTS][BUF_LEN] </a:t>
            </a:r>
            <a:r>
              <a:rPr lang="ko-KR" altLang="en-US" sz="1800"/>
              <a:t>를 이용</a:t>
            </a:r>
            <a:endParaRPr lang="en-US" altLang="ko-KR" sz="1800"/>
          </a:p>
          <a:p>
            <a:pPr lvl="1"/>
            <a:r>
              <a:rPr lang="en-US" altLang="ko-KR" sz="1800"/>
              <a:t>atom </a:t>
            </a:r>
            <a:r>
              <a:rPr lang="ko-KR" altLang="en-US" sz="1800"/>
              <a:t>화면</a:t>
            </a:r>
            <a:endParaRPr lang="en-US" altLang="ko-KR" sz="1800"/>
          </a:p>
          <a:p>
            <a:pPr lvl="2"/>
            <a:r>
              <a:rPr lang="en-US" altLang="ko-KR" sz="1600"/>
              <a:t>atom&gt; /to hansung Hello there ..</a:t>
            </a:r>
          </a:p>
          <a:p>
            <a:pPr lvl="1"/>
            <a:r>
              <a:rPr lang="en-US" altLang="ko-KR" sz="1800"/>
              <a:t>hansung </a:t>
            </a:r>
            <a:r>
              <a:rPr lang="ko-KR" altLang="en-US" sz="1800"/>
              <a:t>화면</a:t>
            </a:r>
            <a:endParaRPr lang="en-US" altLang="ko-KR" sz="1800"/>
          </a:p>
          <a:p>
            <a:pPr lvl="2"/>
            <a:r>
              <a:rPr lang="en-US" altLang="ko-KR" sz="1600"/>
              <a:t>[</a:t>
            </a:r>
            <a:r>
              <a:rPr lang="ko-KR" altLang="en-US" sz="1600"/>
              <a:t>귓속말</a:t>
            </a:r>
            <a:r>
              <a:rPr lang="en-US" altLang="ko-KR" sz="1600"/>
              <a:t>] [atom] Hello there ...</a:t>
            </a:r>
          </a:p>
          <a:p>
            <a:r>
              <a:rPr lang="en-US" altLang="ko-KR" sz="2000"/>
              <a:t>/sleep </a:t>
            </a:r>
            <a:r>
              <a:rPr lang="ko-KR" altLang="en-US" sz="2000"/>
              <a:t>명령어 </a:t>
            </a:r>
            <a:r>
              <a:rPr lang="en-US" altLang="ko-KR" sz="2000"/>
              <a:t>– </a:t>
            </a:r>
            <a:r>
              <a:rPr lang="ko-KR" altLang="en-US" sz="2000"/>
              <a:t>부재중 기능</a:t>
            </a:r>
            <a:endParaRPr lang="en-US" altLang="ko-KR" sz="2000"/>
          </a:p>
          <a:p>
            <a:pPr lvl="1"/>
            <a:r>
              <a:rPr lang="ko-KR" altLang="en-US" sz="1800"/>
              <a:t>채팅 메시지 수신 거부</a:t>
            </a:r>
            <a:endParaRPr lang="en-US" altLang="ko-KR" sz="1800"/>
          </a:p>
          <a:p>
            <a:pPr lvl="2"/>
            <a:r>
              <a:rPr lang="en-US" altLang="ko-KR" sz="1600"/>
              <a:t>atom&gt; /sleep</a:t>
            </a:r>
          </a:p>
          <a:p>
            <a:pPr lvl="1"/>
            <a:r>
              <a:rPr lang="en-US" altLang="ko-KR" sz="1800"/>
              <a:t>/wakeup </a:t>
            </a:r>
            <a:r>
              <a:rPr lang="ko-KR" altLang="en-US" sz="1800"/>
              <a:t>또는 아무 </a:t>
            </a:r>
            <a:r>
              <a:rPr lang="en-US" altLang="ko-KR" sz="1800"/>
              <a:t>message</a:t>
            </a:r>
            <a:r>
              <a:rPr lang="ko-KR" altLang="en-US" sz="1800"/>
              <a:t>나 전송하면 깨어난다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1800"/>
              <a:t>userlist[][] </a:t>
            </a:r>
            <a:r>
              <a:rPr lang="ko-KR" altLang="en-US" sz="1800"/>
              <a:t>외에 </a:t>
            </a:r>
            <a:r>
              <a:rPr lang="en-US" altLang="ko-KR" sz="1800"/>
              <a:t>usersleep[] </a:t>
            </a:r>
            <a:r>
              <a:rPr lang="ko-KR" altLang="en-US" sz="1800"/>
              <a:t>변수 추가</a:t>
            </a:r>
            <a:r>
              <a:rPr lang="en-US" altLang="ko-KR" sz="1800"/>
              <a:t>, </a:t>
            </a:r>
            <a:r>
              <a:rPr lang="ko-KR" altLang="en-US" sz="1800"/>
              <a:t>서버에서 관리</a:t>
            </a:r>
            <a:endParaRPr lang="en-US" altLang="ko-KR" sz="1800"/>
          </a:p>
          <a:p>
            <a:r>
              <a:rPr lang="en-US" altLang="ko-KR" sz="2000"/>
              <a:t>/list </a:t>
            </a:r>
            <a:r>
              <a:rPr lang="ko-KR" altLang="en-US" sz="2000"/>
              <a:t>에 </a:t>
            </a:r>
            <a:r>
              <a:rPr lang="en-US" altLang="ko-KR" sz="2000"/>
              <a:t>user </a:t>
            </a:r>
            <a:r>
              <a:rPr lang="ko-KR" altLang="en-US" sz="2000"/>
              <a:t>상태 표시 추가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6</a:t>
            </a:r>
            <a:r>
              <a:rPr lang="ko-KR" altLang="en-US" sz="3200"/>
              <a:t>주 과제</a:t>
            </a:r>
            <a:r>
              <a:rPr lang="en-US" altLang="ko-KR" sz="3200"/>
              <a:t>2: chat_client4/server4 </a:t>
            </a:r>
            <a:r>
              <a:rPr lang="ko-KR" altLang="en-US" sz="3200"/>
              <a:t>채팅 기능 추가하기</a:t>
            </a:r>
          </a:p>
        </p:txBody>
      </p:sp>
    </p:spTree>
    <p:extLst>
      <p:ext uri="{BB962C8B-B14F-4D97-AF65-F5344CB8AC3E}">
        <p14:creationId xmlns:p14="http://schemas.microsoft.com/office/powerpoint/2010/main" val="228471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chat client4/server4 </a:t>
            </a:r>
            <a:r>
              <a:rPr lang="ko-KR" altLang="en-US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6E3324-F92A-4CCC-A37E-3BC535A8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0" y="1196942"/>
            <a:ext cx="7788114" cy="44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7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59235"/>
            <a:ext cx="10972800" cy="566512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ko-KR" altLang="en-US"/>
              <a:t>명령어 추가</a:t>
            </a:r>
            <a:endParaRPr lang="en-US" altLang="ko-KR"/>
          </a:p>
          <a:p>
            <a:pPr lvl="1"/>
            <a:r>
              <a:rPr lang="en-US" altLang="ko-KR"/>
              <a:t>/with user2 - user2 </a:t>
            </a:r>
            <a:r>
              <a:rPr lang="ko-KR" altLang="en-US"/>
              <a:t>와 </a:t>
            </a:r>
            <a:r>
              <a:rPr lang="en-US" altLang="ko-KR"/>
              <a:t>1:1 </a:t>
            </a:r>
            <a:r>
              <a:rPr lang="ko-KR" altLang="en-US"/>
              <a:t>채팅 시작</a:t>
            </a:r>
            <a:endParaRPr lang="en-US" altLang="ko-KR"/>
          </a:p>
          <a:p>
            <a:pPr lvl="1"/>
            <a:r>
              <a:rPr lang="en-US" altLang="ko-KR"/>
              <a:t>/end - 1:1 </a:t>
            </a:r>
            <a:r>
              <a:rPr lang="ko-KR" altLang="en-US"/>
              <a:t>채팅 종료</a:t>
            </a:r>
            <a:endParaRPr lang="en-US" altLang="ko-KR"/>
          </a:p>
          <a:p>
            <a:r>
              <a:rPr lang="en-US" altLang="ko-KR"/>
              <a:t>1:1 </a:t>
            </a:r>
            <a:r>
              <a:rPr lang="ko-KR" altLang="en-US"/>
              <a:t>채팅을 </a:t>
            </a:r>
            <a:r>
              <a:rPr lang="en-US" altLang="ko-KR"/>
              <a:t>user2</a:t>
            </a:r>
            <a:r>
              <a:rPr lang="ko-KR" altLang="en-US"/>
              <a:t>가 허락해야 가능하도록 프로토콜 구현</a:t>
            </a:r>
            <a:endParaRPr lang="en-US" altLang="ko-KR"/>
          </a:p>
          <a:p>
            <a:pPr marL="393192" lvl="1" indent="0">
              <a:buNone/>
            </a:pPr>
            <a:r>
              <a:rPr lang="ko-KR" altLang="en-US"/>
              <a:t>예</a:t>
            </a:r>
            <a:r>
              <a:rPr lang="en-US" altLang="ko-KR"/>
              <a:t>) user1 </a:t>
            </a:r>
            <a:r>
              <a:rPr lang="ko-KR" altLang="en-US"/>
              <a:t>화면 </a:t>
            </a:r>
            <a:r>
              <a:rPr lang="en-US" altLang="ko-KR"/>
              <a:t>- user1&gt; /with user2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- [user1]</a:t>
            </a:r>
            <a:r>
              <a:rPr lang="ko-KR" altLang="en-US"/>
              <a:t>님이 </a:t>
            </a:r>
            <a:r>
              <a:rPr lang="en-US" altLang="ko-KR"/>
              <a:t>1:1 </a:t>
            </a:r>
            <a:r>
              <a:rPr lang="ko-KR" altLang="en-US"/>
              <a:t>대화를 요청했습니다</a:t>
            </a:r>
            <a:r>
              <a:rPr lang="en-US" altLang="ko-KR"/>
              <a:t>. (y/n)? y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- [user2]</a:t>
            </a:r>
            <a:r>
              <a:rPr lang="ko-KR" altLang="en-US"/>
              <a:t>님과 </a:t>
            </a:r>
            <a:r>
              <a:rPr lang="en-US" altLang="ko-KR"/>
              <a:t>1:1 </a:t>
            </a:r>
            <a:r>
              <a:rPr lang="ko-KR" altLang="en-US"/>
              <a:t>대화 시작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– [user1]</a:t>
            </a:r>
            <a:r>
              <a:rPr lang="ko-KR" altLang="en-US"/>
              <a:t>님과 </a:t>
            </a:r>
            <a:r>
              <a:rPr lang="en-US" altLang="ko-KR"/>
              <a:t>1:1 </a:t>
            </a:r>
            <a:r>
              <a:rPr lang="ko-KR" altLang="en-US"/>
              <a:t>대화 시작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user1&gt; /end (</a:t>
            </a:r>
            <a:r>
              <a:rPr lang="ko-KR" altLang="en-US"/>
              <a:t>또는 </a:t>
            </a:r>
            <a:r>
              <a:rPr lang="en-US" altLang="ko-KR"/>
              <a:t>user2 </a:t>
            </a:r>
            <a:r>
              <a:rPr lang="ko-KR" altLang="en-US"/>
              <a:t>화면 </a:t>
            </a:r>
            <a:r>
              <a:rPr lang="en-US" altLang="ko-KR"/>
              <a:t>– user2&gt; /end)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user1&gt; Hello user2</a:t>
            </a:r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– [1:1] [user1] Hello user2, user2&gt; Hi user1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[1:1] [user2] Hi user1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– [user2]</a:t>
            </a:r>
            <a:r>
              <a:rPr lang="ko-KR" altLang="en-US"/>
              <a:t>님과 </a:t>
            </a:r>
            <a:r>
              <a:rPr lang="en-US" altLang="ko-KR"/>
              <a:t>1:1 </a:t>
            </a:r>
            <a:r>
              <a:rPr lang="ko-KR" altLang="en-US"/>
              <a:t>대화 종료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– [user1]</a:t>
            </a:r>
            <a:r>
              <a:rPr lang="ko-KR" altLang="en-US"/>
              <a:t>님과 </a:t>
            </a:r>
            <a:r>
              <a:rPr lang="en-US" altLang="ko-KR"/>
              <a:t>1:1 </a:t>
            </a:r>
            <a:r>
              <a:rPr lang="ko-KR" altLang="en-US"/>
              <a:t>대화 종료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 user2 </a:t>
            </a:r>
            <a:r>
              <a:rPr lang="ko-KR" altLang="en-US"/>
              <a:t>화면 </a:t>
            </a:r>
            <a:r>
              <a:rPr lang="en-US" altLang="ko-KR"/>
              <a:t>- [user1]</a:t>
            </a:r>
            <a:r>
              <a:rPr lang="ko-KR" altLang="en-US"/>
              <a:t>님이 </a:t>
            </a:r>
            <a:r>
              <a:rPr lang="en-US" altLang="ko-KR"/>
              <a:t>1:1 </a:t>
            </a:r>
            <a:r>
              <a:rPr lang="ko-KR" altLang="en-US"/>
              <a:t>대화를 요청했습니다</a:t>
            </a:r>
            <a:r>
              <a:rPr lang="en-US" altLang="ko-KR"/>
              <a:t>. (y/n)? n</a:t>
            </a:r>
          </a:p>
          <a:p>
            <a:pPr marL="393192" lvl="1" indent="0">
              <a:buNone/>
            </a:pPr>
            <a:r>
              <a:rPr lang="en-US" altLang="ko-KR"/>
              <a:t>    user1 </a:t>
            </a:r>
            <a:r>
              <a:rPr lang="ko-KR" altLang="en-US"/>
              <a:t>화면 </a:t>
            </a:r>
            <a:r>
              <a:rPr lang="en-US" altLang="ko-KR"/>
              <a:t>- [user2]</a:t>
            </a:r>
            <a:r>
              <a:rPr lang="ko-KR" altLang="en-US"/>
              <a:t>님이 </a:t>
            </a:r>
            <a:r>
              <a:rPr lang="en-US" altLang="ko-KR"/>
              <a:t>1:1 </a:t>
            </a:r>
            <a:r>
              <a:rPr lang="ko-KR" altLang="en-US"/>
              <a:t>대화를 거부했습니다</a:t>
            </a:r>
            <a:r>
              <a:rPr lang="en-US" altLang="ko-KR"/>
              <a:t>.</a:t>
            </a:r>
          </a:p>
          <a:p>
            <a:r>
              <a:rPr lang="en-US" altLang="ko-KR"/>
              <a:t>Hint : Sever</a:t>
            </a:r>
            <a:r>
              <a:rPr lang="ko-KR" altLang="en-US"/>
              <a:t>에서 </a:t>
            </a:r>
            <a:r>
              <a:rPr lang="en-US" altLang="ko-KR"/>
              <a:t>1:1 </a:t>
            </a:r>
            <a:r>
              <a:rPr lang="ko-KR" altLang="en-US"/>
              <a:t>제어 </a:t>
            </a:r>
            <a:r>
              <a:rPr lang="en-US" altLang="ko-KR"/>
              <a:t>int userwith[] </a:t>
            </a:r>
            <a:r>
              <a:rPr lang="ko-KR" altLang="en-US"/>
              <a:t>배열에 정보 저장</a:t>
            </a:r>
            <a:endParaRPr lang="en-US" altLang="ko-KR"/>
          </a:p>
          <a:p>
            <a:pPr lvl="1"/>
            <a:r>
              <a:rPr lang="en-US" altLang="ko-KR"/>
              <a:t>/with </a:t>
            </a:r>
            <a:r>
              <a:rPr lang="ko-KR" altLang="en-US"/>
              <a:t>를 요청한 </a:t>
            </a:r>
            <a:r>
              <a:rPr lang="en-US" altLang="ko-KR"/>
              <a:t>user1 </a:t>
            </a:r>
            <a:r>
              <a:rPr lang="ko-KR" altLang="en-US"/>
              <a:t>번호 </a:t>
            </a:r>
            <a:r>
              <a:rPr lang="en-US" altLang="ko-KR"/>
              <a:t>= i, user2 </a:t>
            </a:r>
            <a:r>
              <a:rPr lang="ko-KR" altLang="en-US"/>
              <a:t>번호 </a:t>
            </a:r>
            <a:r>
              <a:rPr lang="en-US" altLang="ko-KR"/>
              <a:t>= k </a:t>
            </a:r>
            <a:r>
              <a:rPr lang="ko-KR" altLang="en-US"/>
              <a:t>라면</a:t>
            </a:r>
            <a:endParaRPr lang="en-US" altLang="ko-KR"/>
          </a:p>
          <a:p>
            <a:pPr lvl="1"/>
            <a:r>
              <a:rPr lang="en-US" altLang="ko-KR"/>
              <a:t>userwith[i] = k, userwith[k] = i </a:t>
            </a:r>
            <a:r>
              <a:rPr lang="ko-KR" altLang="en-US"/>
              <a:t>로 저장하고</a:t>
            </a:r>
            <a:endParaRPr lang="en-US" altLang="ko-KR"/>
          </a:p>
          <a:p>
            <a:pPr lvl="1"/>
            <a:r>
              <a:rPr lang="en-US" altLang="ko-KR"/>
              <a:t>user1</a:t>
            </a:r>
            <a:r>
              <a:rPr lang="ko-KR" altLang="en-US"/>
              <a:t>이 </a:t>
            </a:r>
            <a:r>
              <a:rPr lang="en-US" altLang="ko-KR"/>
              <a:t>message</a:t>
            </a:r>
            <a:r>
              <a:rPr lang="ko-KR" altLang="en-US"/>
              <a:t>를 보내면 </a:t>
            </a:r>
            <a:r>
              <a:rPr lang="en-US" altLang="ko-KR"/>
              <a:t>1:1 </a:t>
            </a:r>
            <a:r>
              <a:rPr lang="ko-KR" altLang="en-US"/>
              <a:t>대상자에게만 전송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6</a:t>
            </a:r>
            <a:r>
              <a:rPr lang="ko-KR" altLang="en-US" sz="3200"/>
              <a:t>주 도전과제</a:t>
            </a:r>
            <a:r>
              <a:rPr lang="en-US" altLang="ko-KR" sz="3200"/>
              <a:t>1: 1:1 </a:t>
            </a:r>
            <a:r>
              <a:rPr lang="ko-KR" altLang="en-US" sz="3200"/>
              <a:t>채팅모드 전환 </a:t>
            </a:r>
            <a:r>
              <a:rPr lang="en-US" altLang="ko-KR" sz="3200"/>
              <a:t>chat_client5/server5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11175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1:1 </a:t>
            </a:r>
            <a:r>
              <a:rPr lang="ko-KR" altLang="en-US"/>
              <a:t>채팅 프로토콜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0118" y="1212343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chat_client</a:t>
            </a:r>
          </a:p>
          <a:p>
            <a:pPr algn="ctr"/>
            <a:r>
              <a:rPr lang="en-US" altLang="ko-KR">
                <a:latin typeface="+mj-ea"/>
                <a:ea typeface="+mj-ea"/>
              </a:rPr>
              <a:t>(user1)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468854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20950" y="1920551"/>
            <a:ext cx="0" cy="4433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288269" y="1920551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286" y="1207496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+mj-ea"/>
                <a:ea typeface="+mj-ea"/>
              </a:rPr>
              <a:t>chat_client</a:t>
            </a:r>
          </a:p>
          <a:p>
            <a:pPr algn="ctr"/>
            <a:r>
              <a:rPr lang="en-US" altLang="ko-KR">
                <a:latin typeface="+mj-ea"/>
                <a:ea typeface="+mj-ea"/>
              </a:rPr>
              <a:t>(user2)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56933" y="1831322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20950" y="2708920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6108" y="2514444"/>
            <a:ext cx="11031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/with user2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4969" y="2514444"/>
            <a:ext cx="110318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/with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302984" y="2790189"/>
            <a:ext cx="2033360" cy="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5731" y="2636781"/>
            <a:ext cx="36118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</a:t>
            </a:r>
            <a:r>
              <a:rPr lang="ko-KR" altLang="en-US" sz="1400">
                <a:latin typeface="+mj-ea"/>
                <a:ea typeface="+mj-ea"/>
              </a:rPr>
              <a:t>님이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요청했습니다</a:t>
            </a:r>
            <a:r>
              <a:rPr lang="en-US" altLang="ko-KR" sz="1400">
                <a:latin typeface="+mj-ea"/>
                <a:ea typeface="+mj-ea"/>
              </a:rPr>
              <a:t>. (y/n)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2677" y="2369145"/>
            <a:ext cx="171713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/with user2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319926" y="3429000"/>
            <a:ext cx="203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84621" y="3048111"/>
            <a:ext cx="446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yes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5971" y="3076892"/>
            <a:ext cx="1979068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 /withyes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3220950" y="3429000"/>
            <a:ext cx="2083380" cy="2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4506" y="3076052"/>
            <a:ext cx="30153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</a:t>
            </a:r>
            <a:r>
              <a:rPr lang="ko-KR" altLang="en-US" sz="1400">
                <a:latin typeface="+mj-ea"/>
                <a:ea typeface="+mj-ea"/>
              </a:rPr>
              <a:t>님과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시작합니다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42568" y="3767433"/>
            <a:ext cx="11128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Hello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255374" y="4033577"/>
            <a:ext cx="412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20950" y="3703438"/>
            <a:ext cx="1726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Hello user1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15039" y="3861879"/>
            <a:ext cx="213712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[1:1] [user1] Hello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3237819" y="4458814"/>
            <a:ext cx="4097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66201" y="4110818"/>
            <a:ext cx="14564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 Hi there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09638" y="4269499"/>
            <a:ext cx="18668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[1:1] [user2] Hi there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3255373" y="4865672"/>
            <a:ext cx="4097912" cy="1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9425" y="4617676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/end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93365" y="4534642"/>
            <a:ext cx="1176925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 /end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84533" y="4546268"/>
            <a:ext cx="29979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</a:t>
            </a:r>
            <a:r>
              <a:rPr lang="ko-KR" altLang="en-US" sz="1400">
                <a:latin typeface="+mj-ea"/>
                <a:ea typeface="+mj-ea"/>
              </a:rPr>
              <a:t>님과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종료합니다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79591" y="3334401"/>
            <a:ext cx="29979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[user1]</a:t>
            </a:r>
            <a:r>
              <a:rPr lang="ko-KR" altLang="en-US" sz="1400">
                <a:latin typeface="+mj-ea"/>
                <a:ea typeface="+mj-ea"/>
              </a:rPr>
              <a:t>님과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시작합니다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5213" y="4858243"/>
            <a:ext cx="30973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</a:t>
            </a:r>
            <a:r>
              <a:rPr lang="ko-KR" altLang="en-US" sz="1400">
                <a:latin typeface="+mj-ea"/>
                <a:ea typeface="+mj-ea"/>
              </a:rPr>
              <a:t>님과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종료합니다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71" name="직선 화살표 연결선 70"/>
          <p:cNvCxnSpPr>
            <a:endCxn id="23" idx="3"/>
          </p:cNvCxnSpPr>
          <p:nvPr/>
        </p:nvCxnSpPr>
        <p:spPr>
          <a:xfrm flipH="1">
            <a:off x="7831218" y="2966920"/>
            <a:ext cx="2675272" cy="23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18518" y="523733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no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74" name="직선 화살표 연결선 73"/>
          <p:cNvCxnSpPr>
            <a:endCxn id="72" idx="3"/>
          </p:cNvCxnSpPr>
          <p:nvPr/>
        </p:nvCxnSpPr>
        <p:spPr>
          <a:xfrm flipH="1">
            <a:off x="7814781" y="3013629"/>
            <a:ext cx="2826724" cy="237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5319926" y="5461464"/>
            <a:ext cx="203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73348" y="5135520"/>
            <a:ext cx="1928734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 /withno user1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3237820" y="5481209"/>
            <a:ext cx="2048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8595" y="5369368"/>
            <a:ext cx="31774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[user2]</a:t>
            </a:r>
            <a:r>
              <a:rPr lang="ko-KR" altLang="en-US" sz="1400">
                <a:latin typeface="+mj-ea"/>
                <a:ea typeface="+mj-ea"/>
              </a:rPr>
              <a:t>님이 </a:t>
            </a:r>
            <a:r>
              <a:rPr lang="en-US" altLang="ko-KR" sz="1400">
                <a:latin typeface="+mj-ea"/>
                <a:ea typeface="+mj-ea"/>
              </a:rPr>
              <a:t>1:1 </a:t>
            </a:r>
            <a:r>
              <a:rPr lang="ko-KR" altLang="en-US" sz="1400">
                <a:latin typeface="+mj-ea"/>
                <a:ea typeface="+mj-ea"/>
              </a:rPr>
              <a:t>대화를 거부했습니다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93512" y="4293144"/>
            <a:ext cx="842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j-ea"/>
                <a:ea typeface="+mj-ea"/>
              </a:rPr>
              <a:t>Hi there</a:t>
            </a:r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320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17853</TotalTime>
  <Words>1391</Words>
  <Application>Microsoft Office PowerPoint</Application>
  <PresentationFormat>와이드스크린</PresentationFormat>
  <Paragraphs>152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한양해서</vt:lpstr>
      <vt:lpstr>Consolas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네트워크프로그래밍-6주 과제 제출 용</vt:lpstr>
      <vt:lpstr>6주 과제1: 강의내용 복습</vt:lpstr>
      <vt:lpstr>chat client1/server1 복습 화면</vt:lpstr>
      <vt:lpstr>chat client2/server2 복습 화면 (username exit)</vt:lpstr>
      <vt:lpstr>chat client3/server3 복습 화면 (/login /list /exit)</vt:lpstr>
      <vt:lpstr>6주 과제2: chat_client4/server4 채팅 기능 추가하기</vt:lpstr>
      <vt:lpstr>chat client4/server4 화면</vt:lpstr>
      <vt:lpstr>6주 도전과제1: 1:1 채팅모드 전환 chat_client5/server5</vt:lpstr>
      <vt:lpstr>1:1 채팅 프로토콜</vt:lpstr>
      <vt:lpstr>6주 도전과제2: 파일 전송 기능 chat_client6/chat_server6</vt:lpstr>
      <vt:lpstr>파일 전송 프로토콜</vt:lpstr>
      <vt:lpstr>참고: 과제를 위한 프로토콜 명령어 정의</vt:lpstr>
      <vt:lpstr>chat_server4,5,6 메뉴처리 힌트</vt:lpstr>
      <vt:lpstr>chat client5/server5 실행 화면 (1:1 채팅)</vt:lpstr>
      <vt:lpstr>chat client6/server6 실행 화면 (1:1 파일 전송)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364</cp:revision>
  <dcterms:created xsi:type="dcterms:W3CDTF">2004-02-19T02:52:38Z</dcterms:created>
  <dcterms:modified xsi:type="dcterms:W3CDTF">2021-10-11T10:46:21Z</dcterms:modified>
</cp:coreProperties>
</file>