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293" r:id="rId4"/>
    <p:sldId id="295" r:id="rId5"/>
    <p:sldId id="296" r:id="rId6"/>
    <p:sldId id="297" r:id="rId7"/>
    <p:sldId id="294" r:id="rId8"/>
    <p:sldId id="298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408" autoAdjust="0"/>
  </p:normalViewPr>
  <p:slideViewPr>
    <p:cSldViewPr>
      <p:cViewPr varScale="1">
        <p:scale>
          <a:sx n="74" d="100"/>
          <a:sy n="74" d="100"/>
        </p:scale>
        <p:origin x="60" y="8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/>
              <a:t>네트워크프로그래밍</a:t>
            </a:r>
            <a:r>
              <a:rPr lang="en-US" altLang="ko-KR"/>
              <a:t>-7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  <a:endParaRPr lang="ko-KR" alt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1692136</a:t>
            </a:r>
          </a:p>
          <a:p>
            <a:pPr eaLnBrk="1" hangingPunct="1"/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 Echo Client/Server </a:t>
            </a:r>
            <a:r>
              <a:rPr lang="ko-KR" altLang="en-US"/>
              <a:t>실습</a:t>
            </a:r>
            <a:endParaRPr lang="en-US" altLang="ko-KR"/>
          </a:p>
          <a:p>
            <a:r>
              <a:rPr lang="en-US" altLang="ko-KR"/>
              <a:t>Chat Client/Server </a:t>
            </a:r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en-US" altLang="ko-KR"/>
              <a:t>Java Client/Server, Windows Client4</a:t>
            </a:r>
          </a:p>
          <a:p>
            <a:pPr lvl="2"/>
            <a:r>
              <a:rPr lang="en-US" altLang="ko-KR"/>
              <a:t>/login user1 (User Name </a:t>
            </a:r>
            <a:r>
              <a:rPr lang="ko-KR" altLang="en-US"/>
              <a:t>입력하고 접속하면 됨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/exit</a:t>
            </a:r>
          </a:p>
          <a:p>
            <a:pPr lvl="1"/>
            <a:r>
              <a:rPr lang="en-US" altLang="ko-KR"/>
              <a:t>Windows Client/Server – 4, Java Client</a:t>
            </a:r>
          </a:p>
          <a:p>
            <a:pPr lvl="2"/>
            <a:r>
              <a:rPr lang="en-US" altLang="ko-KR"/>
              <a:t>/exit, /list, /to </a:t>
            </a:r>
            <a:r>
              <a:rPr lang="ko-KR" altLang="en-US"/>
              <a:t>귓속말</a:t>
            </a:r>
            <a:r>
              <a:rPr lang="en-US" altLang="ko-KR"/>
              <a:t>, /sleep, /wakeup</a:t>
            </a:r>
          </a:p>
          <a:p>
            <a:pPr lvl="2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주 과제</a:t>
            </a:r>
            <a:r>
              <a:rPr lang="en-US" altLang="ko-KR" sz="2800"/>
              <a:t>1 : Java EchoClient/Server, ChatClient/Server </a:t>
            </a:r>
            <a:r>
              <a:rPr lang="ko-KR" altLang="en-US" sz="280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7740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Java EchoClient/Server </a:t>
            </a:r>
            <a:r>
              <a:rPr lang="ko-KR" altLang="en-US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92198A-0025-4629-B544-C67C159D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62" y="1066726"/>
            <a:ext cx="7073475" cy="47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1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Windows Chat Client/Server4, Java Client </a:t>
            </a:r>
            <a:r>
              <a:rPr lang="ko-KR" altLang="en-US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A06E1-1072-4A9C-A21F-C6370B27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39" y="1178750"/>
            <a:ext cx="6724121" cy="47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0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Java ChatClient/Server, Windows Client </a:t>
            </a:r>
            <a:r>
              <a:rPr lang="ko-KR" altLang="en-US"/>
              <a:t>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3CA0B-870E-48D8-B12E-8C1781DB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48" y="1133745"/>
            <a:ext cx="5349303" cy="49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8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54006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Client</a:t>
            </a:r>
            <a:r>
              <a:rPr lang="ko-KR" altLang="en-US"/>
              <a:t>는 추가 기능 없음</a:t>
            </a:r>
            <a:endParaRPr lang="en-US" altLang="ko-KR"/>
          </a:p>
          <a:p>
            <a:r>
              <a:rPr lang="en-US" altLang="ko-KR"/>
              <a:t>Windows chat_server4</a:t>
            </a:r>
          </a:p>
          <a:p>
            <a:pPr lvl="1"/>
            <a:r>
              <a:rPr lang="ko-KR" altLang="en-US"/>
              <a:t>입장</a:t>
            </a:r>
            <a:r>
              <a:rPr lang="en-US" altLang="ko-KR"/>
              <a:t>/</a:t>
            </a:r>
            <a:r>
              <a:rPr lang="ko-KR" altLang="en-US"/>
              <a:t>퇴장 알리기</a:t>
            </a:r>
            <a:endParaRPr lang="en-US" altLang="ko-KR"/>
          </a:p>
          <a:p>
            <a:pPr lvl="1"/>
            <a:r>
              <a:rPr lang="en-US" altLang="ko-KR"/>
              <a:t>/exit, /list, /to </a:t>
            </a:r>
            <a:r>
              <a:rPr lang="ko-KR" altLang="en-US"/>
              <a:t>귓속말</a:t>
            </a:r>
            <a:r>
              <a:rPr lang="en-US" altLang="ko-KR"/>
              <a:t>, /sleep, /wakeup</a:t>
            </a:r>
          </a:p>
          <a:p>
            <a:r>
              <a:rPr lang="ko-KR" altLang="en-US"/>
              <a:t>입장</a:t>
            </a:r>
            <a:r>
              <a:rPr lang="en-US" altLang="ko-KR"/>
              <a:t>/</a:t>
            </a:r>
            <a:r>
              <a:rPr lang="ko-KR" altLang="en-US"/>
              <a:t>퇴장 알리기</a:t>
            </a:r>
            <a:endParaRPr lang="en-US" altLang="ko-KR"/>
          </a:p>
          <a:p>
            <a:pPr lvl="1"/>
            <a:r>
              <a:rPr lang="ko-KR" altLang="en-US"/>
              <a:t>입장 </a:t>
            </a:r>
            <a:r>
              <a:rPr lang="en-US" altLang="ko-KR"/>
              <a:t>: AcceptServer Accept</a:t>
            </a:r>
            <a:r>
              <a:rPr lang="ko-KR" altLang="en-US"/>
              <a:t>하고</a:t>
            </a:r>
            <a:r>
              <a:rPr lang="en-US" altLang="ko-KR"/>
              <a:t>, UserService() </a:t>
            </a:r>
            <a:r>
              <a:rPr lang="ko-KR" altLang="en-US"/>
              <a:t>생성되면 생성자에서 처리</a:t>
            </a:r>
            <a:endParaRPr lang="en-US" altLang="ko-KR"/>
          </a:p>
          <a:p>
            <a:pPr lvl="2"/>
            <a:r>
              <a:rPr lang="en-US" altLang="ko-KR"/>
              <a:t>UserName = msg[1].trim() </a:t>
            </a:r>
            <a:r>
              <a:rPr lang="en-US" altLang="ko-KR">
                <a:sym typeface="Wingdings" panose="05000000000000000000" pitchFamily="2" charset="2"/>
              </a:rPr>
              <a:t> UserName</a:t>
            </a:r>
            <a:r>
              <a:rPr lang="ko-KR" altLang="en-US">
                <a:sym typeface="Wingdings" panose="05000000000000000000" pitchFamily="2" charset="2"/>
              </a:rPr>
              <a:t>을 이용 </a:t>
            </a:r>
            <a:r>
              <a:rPr lang="en-US" altLang="ko-KR">
                <a:sym typeface="Wingdings" panose="05000000000000000000" pitchFamily="2" charset="2"/>
              </a:rPr>
              <a:t>WriteAll() </a:t>
            </a:r>
            <a:r>
              <a:rPr lang="ko-KR" altLang="en-US">
                <a:sym typeface="Wingdings" panose="05000000000000000000" pitchFamily="2" charset="2"/>
              </a:rPr>
              <a:t>하면 됨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퇴장 </a:t>
            </a:r>
            <a:r>
              <a:rPr lang="en-US" altLang="ko-KR"/>
              <a:t>: UserVec.removeElement(</a:t>
            </a:r>
            <a:r>
              <a:rPr lang="en-US" altLang="ko-KR" b="1"/>
              <a:t>this); </a:t>
            </a:r>
            <a:r>
              <a:rPr lang="ko-KR" altLang="en-US"/>
              <a:t>하기 전에 퇴장 알림 처리</a:t>
            </a:r>
            <a:r>
              <a:rPr lang="en-US" altLang="ko-KR"/>
              <a:t>.</a:t>
            </a:r>
          </a:p>
          <a:p>
            <a:r>
              <a:rPr lang="en-US" altLang="ko-KR"/>
              <a:t>/exit, /list, /to</a:t>
            </a:r>
          </a:p>
          <a:p>
            <a:pPr lvl="1"/>
            <a:r>
              <a:rPr lang="en-US" altLang="ko-KR"/>
              <a:t>dis.read() </a:t>
            </a:r>
            <a:r>
              <a:rPr lang="ko-KR" altLang="en-US"/>
              <a:t>다음 처리</a:t>
            </a:r>
            <a:r>
              <a:rPr lang="en-US" altLang="ko-KR"/>
              <a:t>, UserVec.removeElement(this); </a:t>
            </a:r>
            <a:r>
              <a:rPr lang="ko-KR" altLang="en-US"/>
              <a:t>로 제거</a:t>
            </a:r>
            <a:endParaRPr lang="en-US" altLang="ko-KR"/>
          </a:p>
          <a:p>
            <a:pPr lvl="1"/>
            <a:r>
              <a:rPr lang="en-US" altLang="ko-KR"/>
              <a:t>JavaChatServer</a:t>
            </a:r>
            <a:r>
              <a:rPr lang="ko-KR" altLang="en-US"/>
              <a:t>의 </a:t>
            </a:r>
            <a:r>
              <a:rPr lang="en-US" altLang="ko-KR"/>
              <a:t>class UserService {}</a:t>
            </a:r>
          </a:p>
          <a:p>
            <a:pPr lvl="1"/>
            <a:r>
              <a:rPr lang="en-US" altLang="ko-KR"/>
              <a:t>private </a:t>
            </a:r>
            <a:r>
              <a:rPr lang="en-US" altLang="ko-KR">
                <a:sym typeface="Wingdings" panose="05000000000000000000" pitchFamily="2" charset="2"/>
              </a:rPr>
              <a:t> public </a:t>
            </a:r>
            <a:r>
              <a:rPr lang="en-US" altLang="ko-KR"/>
              <a:t>String UserName </a:t>
            </a:r>
            <a:r>
              <a:rPr lang="ko-KR" altLang="en-US"/>
              <a:t>변수를 이용</a:t>
            </a:r>
            <a:endParaRPr lang="en-US" altLang="ko-KR"/>
          </a:p>
          <a:p>
            <a:pPr lvl="2"/>
            <a:r>
              <a:rPr lang="en-US" altLang="ko-KR"/>
              <a:t>/list </a:t>
            </a:r>
            <a:r>
              <a:rPr lang="ko-KR" altLang="en-US"/>
              <a:t>목록을 보여주고</a:t>
            </a:r>
            <a:endParaRPr lang="en-US" altLang="ko-KR"/>
          </a:p>
          <a:p>
            <a:pPr lvl="2"/>
            <a:r>
              <a:rPr lang="en-US" altLang="ko-KR"/>
              <a:t>/to </a:t>
            </a:r>
            <a:r>
              <a:rPr lang="ko-KR" altLang="en-US"/>
              <a:t>상대를 찾는다</a:t>
            </a:r>
            <a:r>
              <a:rPr lang="en-US" altLang="ko-KR"/>
              <a:t>.</a:t>
            </a:r>
          </a:p>
          <a:p>
            <a:r>
              <a:rPr lang="en-US" altLang="ko-KR"/>
              <a:t>/sleep, /wakeup</a:t>
            </a:r>
          </a:p>
          <a:p>
            <a:pPr lvl="1"/>
            <a:r>
              <a:rPr lang="en-US" altLang="ko-KR"/>
              <a:t>JavaChatServer</a:t>
            </a:r>
            <a:r>
              <a:rPr lang="ko-KR" altLang="en-US"/>
              <a:t>의 </a:t>
            </a:r>
            <a:r>
              <a:rPr lang="en-US" altLang="ko-KR"/>
              <a:t>class UserService {}</a:t>
            </a:r>
          </a:p>
          <a:p>
            <a:pPr lvl="1"/>
            <a:r>
              <a:rPr lang="en-US" altLang="ko-KR"/>
              <a:t>public String UserStatus </a:t>
            </a:r>
            <a:r>
              <a:rPr lang="ko-KR" altLang="en-US"/>
              <a:t>변수 추가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주 과제</a:t>
            </a:r>
            <a:r>
              <a:rPr lang="en-US" altLang="ko-KR" sz="2800"/>
              <a:t>2 : Win chat_server4 </a:t>
            </a:r>
            <a:r>
              <a:rPr lang="ko-KR" altLang="en-US" sz="2800"/>
              <a:t>기능 </a:t>
            </a:r>
            <a:r>
              <a:rPr lang="en-US" altLang="ko-KR" sz="2800"/>
              <a:t>JavaChatServer</a:t>
            </a:r>
            <a:r>
              <a:rPr lang="ko-KR" altLang="en-US" sz="2800"/>
              <a:t>에 구현하기</a:t>
            </a:r>
          </a:p>
        </p:txBody>
      </p:sp>
    </p:spTree>
    <p:extLst>
      <p:ext uri="{BB962C8B-B14F-4D97-AF65-F5344CB8AC3E}">
        <p14:creationId xmlns:p14="http://schemas.microsoft.com/office/powerpoint/2010/main" val="18986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/exit, </a:t>
            </a:r>
            <a:r>
              <a:rPr lang="ko-KR" altLang="en-US"/>
              <a:t>입</a:t>
            </a:r>
            <a:r>
              <a:rPr lang="en-US" altLang="ko-KR"/>
              <a:t>/</a:t>
            </a:r>
            <a:r>
              <a:rPr lang="ko-KR" altLang="en-US"/>
              <a:t>퇴장</a:t>
            </a:r>
            <a:r>
              <a:rPr lang="en-US" altLang="ko-KR"/>
              <a:t> </a:t>
            </a:r>
            <a:r>
              <a:rPr lang="ko-KR" altLang="en-US"/>
              <a:t>알림</a:t>
            </a:r>
            <a:r>
              <a:rPr lang="en-US" altLang="ko-KR"/>
              <a:t>, /list, /to, /sleep, /wakeup 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Java ChatServer </a:t>
            </a:r>
            <a:r>
              <a:rPr lang="ko-KR" altLang="en-US"/>
              <a:t>기능 추가 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2278A7-BD2C-448F-B3D3-1825AE01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61" y="2097304"/>
            <a:ext cx="6341678" cy="37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7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17784</TotalTime>
  <Words>270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네트워크프로그래밍-7주 과제 제출 용</vt:lpstr>
      <vt:lpstr>7주 과제1 : Java EchoClient/Server, ChatClient/Server 실습</vt:lpstr>
      <vt:lpstr>Java EchoClient/Server 실습</vt:lpstr>
      <vt:lpstr>Windows Chat Client/Server4, Java Client 실습</vt:lpstr>
      <vt:lpstr>Java ChatClient/Server, Windows Client 실습</vt:lpstr>
      <vt:lpstr>7주 과제2 : Win chat_server4 기능 JavaChatServer에 구현하기</vt:lpstr>
      <vt:lpstr>Java ChatServer 기능 추가 실행 화면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361</cp:revision>
  <dcterms:created xsi:type="dcterms:W3CDTF">2004-02-19T02:52:38Z</dcterms:created>
  <dcterms:modified xsi:type="dcterms:W3CDTF">2021-10-24T15:09:08Z</dcterms:modified>
</cp:coreProperties>
</file>