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63" r:id="rId3"/>
    <p:sldId id="260" r:id="rId4"/>
    <p:sldId id="264" r:id="rId5"/>
    <p:sldId id="265" r:id="rId6"/>
    <p:sldId id="266" r:id="rId7"/>
    <p:sldId id="261" r:id="rId8"/>
    <p:sldId id="262" r:id="rId9"/>
    <p:sldId id="257" r:id="rId10"/>
    <p:sldId id="258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74" d="100"/>
          <a:sy n="74" d="100"/>
        </p:scale>
        <p:origin x="60" y="8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6390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네트워크프로그래밍</a:t>
            </a:r>
            <a:r>
              <a:rPr lang="en-US" altLang="ko-KR"/>
              <a:t>-9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1692136</a:t>
            </a:r>
          </a:p>
          <a:p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355595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JavaChatClient/Server</a:t>
            </a:r>
          </a:p>
          <a:p>
            <a:pPr lvl="1"/>
            <a:r>
              <a:rPr lang="ko-KR" altLang="en-US"/>
              <a:t>이모티콘 변경해 보기 </a:t>
            </a:r>
            <a:r>
              <a:rPr lang="en-US" altLang="ko-KR"/>
              <a:t>(src/icon1.jpg </a:t>
            </a:r>
            <a:r>
              <a:rPr lang="ko-KR" altLang="en-US"/>
              <a:t>파일 변경</a:t>
            </a:r>
            <a:r>
              <a:rPr lang="en-US" altLang="ko-KR"/>
              <a:t>)        (58x59 </a:t>
            </a:r>
            <a:r>
              <a:rPr lang="ko-KR" altLang="en-US"/>
              <a:t>크기</a:t>
            </a:r>
            <a:r>
              <a:rPr lang="en-US" altLang="ko-KR"/>
              <a:t>) </a:t>
            </a:r>
            <a:r>
              <a:rPr lang="ko-KR" altLang="en-US"/>
              <a:t>대신</a:t>
            </a:r>
            <a:r>
              <a:rPr lang="en-US" altLang="ko-KR"/>
              <a:t>??</a:t>
            </a:r>
          </a:p>
          <a:p>
            <a:r>
              <a:rPr lang="en-US" altLang="ko-KR"/>
              <a:t>JavaObjClient/Server</a:t>
            </a:r>
          </a:p>
          <a:p>
            <a:pPr lvl="1"/>
            <a:r>
              <a:rPr lang="en-US" altLang="ko-KR"/>
              <a:t>ObjecStream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다른 이미지 첨부하기</a:t>
            </a:r>
            <a:endParaRPr lang="en-US" altLang="ko-KR"/>
          </a:p>
          <a:p>
            <a:pPr lvl="1"/>
            <a:r>
              <a:rPr lang="ko-KR" altLang="en-US"/>
              <a:t>종료 </a:t>
            </a:r>
            <a:r>
              <a:rPr lang="en-US" altLang="ko-KR"/>
              <a:t>Button</a:t>
            </a:r>
          </a:p>
          <a:p>
            <a:r>
              <a:rPr lang="ko-KR" altLang="en-US"/>
              <a:t>추가기능 도전과제 </a:t>
            </a:r>
            <a:r>
              <a:rPr lang="en-US" altLang="ko-KR"/>
              <a:t>(</a:t>
            </a:r>
            <a:r>
              <a:rPr lang="ko-KR" altLang="en-US"/>
              <a:t>채팅 아이디어 참고</a:t>
            </a:r>
            <a:r>
              <a:rPr lang="en-US" altLang="ko-KR"/>
              <a:t>) – </a:t>
            </a:r>
            <a:r>
              <a:rPr lang="ko-KR" altLang="en-US"/>
              <a:t>필수 아님</a:t>
            </a:r>
            <a:endParaRPr lang="en-US" altLang="ko-KR"/>
          </a:p>
          <a:p>
            <a:pPr lvl="1"/>
            <a:r>
              <a:rPr lang="ko-KR" altLang="en-US"/>
              <a:t>본인 </a:t>
            </a:r>
            <a:r>
              <a:rPr lang="en-US" altLang="ko-KR"/>
              <a:t>Message</a:t>
            </a:r>
            <a:r>
              <a:rPr lang="ko-KR" altLang="en-US"/>
              <a:t>는 우측에 나오기 </a:t>
            </a:r>
            <a:r>
              <a:rPr lang="en-US" altLang="ko-KR"/>
              <a:t>(</a:t>
            </a:r>
            <a:r>
              <a:rPr lang="ko-KR" altLang="en-US"/>
              <a:t>카톡 </a:t>
            </a:r>
            <a:r>
              <a:rPr lang="en-US" altLang="ko-KR"/>
              <a:t>Style)</a:t>
            </a:r>
          </a:p>
          <a:p>
            <a:pPr lvl="1"/>
            <a:r>
              <a:rPr lang="ko-KR" altLang="en-US"/>
              <a:t>사용자 </a:t>
            </a:r>
            <a:r>
              <a:rPr lang="en-US" altLang="ko-KR"/>
              <a:t>List </a:t>
            </a:r>
            <a:r>
              <a:rPr lang="ko-KR" altLang="en-US"/>
              <a:t>화면 추가하기</a:t>
            </a:r>
            <a:endParaRPr lang="en-US" altLang="ko-KR"/>
          </a:p>
          <a:p>
            <a:pPr lvl="2"/>
            <a:r>
              <a:rPr lang="en-US" altLang="ko-KR"/>
              <a:t>/list </a:t>
            </a:r>
            <a:r>
              <a:rPr lang="ko-KR" altLang="en-US"/>
              <a:t>대신 </a:t>
            </a:r>
            <a:r>
              <a:rPr lang="en-US" altLang="ko-KR"/>
              <a:t>GUI </a:t>
            </a:r>
            <a:r>
              <a:rPr lang="ko-KR" altLang="en-US"/>
              <a:t>버튼 사용하기 </a:t>
            </a:r>
            <a:r>
              <a:rPr lang="en-US" altLang="ko-KR"/>
              <a:t>(Jbutton </a:t>
            </a:r>
            <a:r>
              <a:rPr lang="ko-KR" altLang="en-US"/>
              <a:t>사용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또는 </a:t>
            </a:r>
            <a:r>
              <a:rPr lang="en-US" altLang="ko-KR"/>
              <a:t>Server</a:t>
            </a:r>
            <a:r>
              <a:rPr lang="ko-KR" altLang="en-US"/>
              <a:t>가 보내주는 </a:t>
            </a:r>
            <a:r>
              <a:rPr lang="en-US" altLang="ko-KR"/>
              <a:t>“[SERVER] [user2]</a:t>
            </a:r>
            <a:r>
              <a:rPr lang="ko-KR" altLang="en-US"/>
              <a:t>님이 입장 하였습니다</a:t>
            </a:r>
            <a:r>
              <a:rPr lang="en-US" altLang="ko-KR"/>
              <a:t>.” </a:t>
            </a:r>
            <a:r>
              <a:rPr lang="ko-KR" altLang="en-US"/>
              <a:t>를 이용 등등</a:t>
            </a:r>
            <a:r>
              <a:rPr lang="en-US" altLang="ko-KR"/>
              <a:t>..</a:t>
            </a:r>
          </a:p>
          <a:p>
            <a:pPr lvl="1"/>
            <a:r>
              <a:rPr lang="en-US" altLang="ko-KR"/>
              <a:t>/sleep, /wakeup </a:t>
            </a:r>
            <a:r>
              <a:rPr lang="ko-KR" altLang="en-US"/>
              <a:t>대신 </a:t>
            </a:r>
            <a:r>
              <a:rPr lang="en-US" altLang="ko-KR"/>
              <a:t>GUI </a:t>
            </a:r>
            <a:r>
              <a:rPr lang="ko-KR" altLang="en-US"/>
              <a:t>버튼 사용하기 </a:t>
            </a:r>
            <a:r>
              <a:rPr lang="en-US" altLang="ko-KR"/>
              <a:t>(JComboBox, JCheckBox ..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이모티콘 추가하기 </a:t>
            </a:r>
            <a:r>
              <a:rPr lang="en-US" altLang="ko-KR"/>
              <a:t>(</a:t>
            </a:r>
            <a:r>
              <a:rPr lang="ko-KR" altLang="en-US"/>
              <a:t>카톡의 이모티콘 방식 </a:t>
            </a:r>
            <a:r>
              <a:rPr lang="en-US" altLang="ko-KR"/>
              <a:t>: () </a:t>
            </a:r>
            <a:r>
              <a:rPr lang="ko-KR" altLang="en-US"/>
              <a:t>안에 </a:t>
            </a:r>
            <a:r>
              <a:rPr lang="en-US" altLang="ko-KR"/>
              <a:t>Text</a:t>
            </a:r>
            <a:r>
              <a:rPr lang="ko-KR" altLang="en-US"/>
              <a:t>가 결정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(</a:t>
            </a:r>
            <a:r>
              <a:rPr lang="ko-KR" altLang="en-US"/>
              <a:t>굿</a:t>
            </a:r>
            <a:r>
              <a:rPr lang="en-US" altLang="ko-KR"/>
              <a:t>) </a:t>
            </a:r>
            <a:r>
              <a:rPr lang="en-US" altLang="ko-KR">
                <a:sym typeface="Wingdings" panose="05000000000000000000" pitchFamily="2" charset="2"/>
              </a:rPr>
              <a:t>        (</a:t>
            </a:r>
            <a:r>
              <a:rPr lang="ko-KR" altLang="en-US">
                <a:sym typeface="Wingdings" panose="05000000000000000000" pitchFamily="2" charset="2"/>
              </a:rPr>
              <a:t>하하</a:t>
            </a:r>
            <a:r>
              <a:rPr lang="en-US" altLang="ko-KR">
                <a:sym typeface="Wingdings" panose="05000000000000000000" pitchFamily="2" charset="2"/>
              </a:rPr>
              <a:t>)         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/>
              <a:t>9</a:t>
            </a:r>
            <a:r>
              <a:rPr lang="ko-KR" altLang="en-US" sz="2400"/>
              <a:t>주 과제</a:t>
            </a:r>
            <a:r>
              <a:rPr lang="en-US" altLang="ko-KR" sz="2400"/>
              <a:t>1 : JavaChatClient/Server, JavaObjChatClient/Server </a:t>
            </a:r>
            <a:r>
              <a:rPr lang="ko-KR" altLang="en-US" sz="2400"/>
              <a:t>실습 및 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27" y="5864824"/>
            <a:ext cx="642020" cy="678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25" y="5855294"/>
            <a:ext cx="594304" cy="659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180" y="1268760"/>
            <a:ext cx="657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8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이모티콘 파일 변경하기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JavaChatClient/Server </a:t>
            </a:r>
            <a:r>
              <a:rPr lang="ko-KR" altLang="en-US"/>
              <a:t>실습화면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26951-5B80-4984-B66C-DF771527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29" y="1808820"/>
            <a:ext cx="7387341" cy="44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Image </a:t>
            </a:r>
            <a:r>
              <a:rPr lang="ko-KR" altLang="en-US"/>
              <a:t>파일 변경해서 </a:t>
            </a:r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JavaObjClient/Server </a:t>
            </a:r>
            <a:r>
              <a:rPr lang="ko-KR" altLang="en-US"/>
              <a:t>실습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D0B9E-CA90-4490-ABAC-48AF9349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86" y="1718810"/>
            <a:ext cx="5684228" cy="46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본인 메시지 우측 표시</a:t>
            </a:r>
            <a:endParaRPr lang="en-US" altLang="ko-KR"/>
          </a:p>
          <a:p>
            <a:r>
              <a:rPr lang="en-US" altLang="ko-KR"/>
              <a:t>/list </a:t>
            </a:r>
            <a:r>
              <a:rPr lang="ko-KR" altLang="en-US"/>
              <a:t>대신 </a:t>
            </a:r>
            <a:r>
              <a:rPr lang="en-US" altLang="ko-KR"/>
              <a:t>GUI </a:t>
            </a:r>
            <a:r>
              <a:rPr lang="ko-KR" altLang="en-US"/>
              <a:t>로 처리</a:t>
            </a:r>
            <a:endParaRPr lang="en-US" altLang="ko-KR"/>
          </a:p>
          <a:p>
            <a:r>
              <a:rPr lang="en-US" altLang="ko-KR"/>
              <a:t>/sleep, /wakeup </a:t>
            </a:r>
            <a:r>
              <a:rPr lang="ko-KR" altLang="en-US"/>
              <a:t>대신 </a:t>
            </a:r>
            <a:r>
              <a:rPr lang="en-US" altLang="ko-KR"/>
              <a:t>GUI 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ko-KR" altLang="en-US"/>
              <a:t>이모티콘 </a:t>
            </a:r>
            <a:r>
              <a:rPr lang="en-US" altLang="ko-KR"/>
              <a:t>(</a:t>
            </a:r>
            <a:r>
              <a:rPr lang="ko-KR" altLang="en-US"/>
              <a:t>하하</a:t>
            </a:r>
            <a:r>
              <a:rPr lang="en-US" altLang="ko-KR"/>
              <a:t>) .. </a:t>
            </a:r>
            <a:r>
              <a:rPr lang="ko-KR" altLang="en-US"/>
              <a:t>처리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도전과제 실행 화면</a:t>
            </a:r>
          </a:p>
        </p:txBody>
      </p:sp>
    </p:spTree>
    <p:extLst>
      <p:ext uri="{BB962C8B-B14F-4D97-AF65-F5344CB8AC3E}">
        <p14:creationId xmlns:p14="http://schemas.microsoft.com/office/powerpoint/2010/main" val="10132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>
                <a:latin typeface="+mj-ea"/>
                <a:ea typeface="+mj-ea"/>
              </a:rPr>
              <a:t>Project </a:t>
            </a:r>
            <a:r>
              <a:rPr lang="ko-KR" altLang="en-US">
                <a:latin typeface="+mj-ea"/>
                <a:ea typeface="+mj-ea"/>
              </a:rPr>
              <a:t>제목 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제목에 내용이 표시되어야 함</a:t>
            </a:r>
            <a:r>
              <a:rPr lang="en-US" altLang="ko-KR">
                <a:latin typeface="+mj-ea"/>
                <a:ea typeface="+mj-ea"/>
              </a:rPr>
              <a:t>)</a:t>
            </a:r>
            <a:r>
              <a:rPr lang="ko-KR" altLang="en-US">
                <a:latin typeface="+mj-ea"/>
                <a:ea typeface="+mj-ea"/>
              </a:rPr>
              <a:t> </a:t>
            </a:r>
            <a:endParaRPr lang="en-US" altLang="ko-KR">
              <a:latin typeface="+mj-ea"/>
              <a:ea typeface="+mj-ea"/>
            </a:endParaRPr>
          </a:p>
          <a:p>
            <a:pPr marL="708660" lvl="1" indent="-342900"/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예</a:t>
            </a:r>
            <a:r>
              <a:rPr lang="en-US" altLang="ko-KR">
                <a:latin typeface="+mj-ea"/>
                <a:ea typeface="+mj-ea"/>
              </a:rPr>
              <a:t>) </a:t>
            </a:r>
            <a:r>
              <a:rPr lang="ko-KR" altLang="en-US">
                <a:latin typeface="+mj-ea"/>
                <a:ea typeface="+mj-ea"/>
              </a:rPr>
              <a:t>배틀 테트리스 게임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네트워크스네이크</a:t>
            </a:r>
            <a:endParaRPr lang="en-US" altLang="ko-KR">
              <a:latin typeface="+mj-ea"/>
              <a:ea typeface="+mj-ea"/>
            </a:endParaRPr>
          </a:p>
          <a:p>
            <a:pPr marL="708660" lvl="1" indent="-342900"/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예</a:t>
            </a:r>
            <a:r>
              <a:rPr lang="en-US" altLang="ko-KR">
                <a:latin typeface="+mj-ea"/>
                <a:ea typeface="+mj-ea"/>
              </a:rPr>
              <a:t>) </a:t>
            </a:r>
            <a:r>
              <a:rPr lang="ko-KR" altLang="en-US">
                <a:latin typeface="+mj-ea"/>
                <a:ea typeface="+mj-ea"/>
              </a:rPr>
              <a:t>한성</a:t>
            </a:r>
            <a:r>
              <a:rPr lang="en-US" altLang="ko-KR">
                <a:latin typeface="+mj-ea"/>
                <a:ea typeface="+mj-ea"/>
              </a:rPr>
              <a:t>Talk (</a:t>
            </a:r>
            <a:r>
              <a:rPr lang="ko-KR" altLang="en-US">
                <a:latin typeface="+mj-ea"/>
                <a:ea typeface="+mj-ea"/>
              </a:rPr>
              <a:t>카카오톡 모방</a:t>
            </a:r>
            <a:r>
              <a:rPr lang="en-US" altLang="ko-KR">
                <a:latin typeface="+mj-ea"/>
                <a:ea typeface="+mj-ea"/>
              </a:rPr>
              <a:t>)</a:t>
            </a:r>
          </a:p>
          <a:p>
            <a:r>
              <a:rPr lang="en-US" altLang="ko-KR">
                <a:latin typeface="+mj-ea"/>
                <a:ea typeface="+mj-ea"/>
              </a:rPr>
              <a:t>Projet </a:t>
            </a:r>
            <a:r>
              <a:rPr lang="ko-KR" altLang="en-US">
                <a:latin typeface="+mj-ea"/>
                <a:ea typeface="+mj-ea"/>
              </a:rPr>
              <a:t>팀 구성 </a:t>
            </a:r>
            <a:r>
              <a:rPr lang="en-US" altLang="ko-KR">
                <a:latin typeface="+mj-ea"/>
                <a:ea typeface="+mj-ea"/>
              </a:rPr>
              <a:t>(1</a:t>
            </a:r>
            <a:r>
              <a:rPr lang="ko-KR" altLang="en-US">
                <a:latin typeface="+mj-ea"/>
                <a:ea typeface="+mj-ea"/>
              </a:rPr>
              <a:t>인 또는 </a:t>
            </a:r>
            <a:r>
              <a:rPr lang="en-US" altLang="ko-KR">
                <a:latin typeface="+mj-ea"/>
                <a:ea typeface="+mj-ea"/>
              </a:rPr>
              <a:t>2</a:t>
            </a:r>
            <a:r>
              <a:rPr lang="ko-KR" altLang="en-US">
                <a:latin typeface="+mj-ea"/>
                <a:ea typeface="+mj-ea"/>
              </a:rPr>
              <a:t>인</a:t>
            </a:r>
            <a:r>
              <a:rPr lang="en-US" altLang="ko-KR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특히 </a:t>
            </a:r>
            <a:r>
              <a:rPr lang="en-US" altLang="ko-KR">
                <a:latin typeface="+mj-ea"/>
                <a:ea typeface="+mj-ea"/>
              </a:rPr>
              <a:t>2</a:t>
            </a:r>
            <a:r>
              <a:rPr lang="ko-KR" altLang="en-US">
                <a:latin typeface="+mj-ea"/>
                <a:ea typeface="+mj-ea"/>
              </a:rPr>
              <a:t>인인 경우 </a:t>
            </a:r>
            <a:r>
              <a:rPr lang="en-US" altLang="ko-KR">
                <a:latin typeface="+mj-ea"/>
                <a:ea typeface="+mj-ea"/>
              </a:rPr>
              <a:t>2</a:t>
            </a:r>
            <a:r>
              <a:rPr lang="ko-KR" altLang="en-US">
                <a:latin typeface="+mj-ea"/>
                <a:ea typeface="+mj-ea"/>
              </a:rPr>
              <a:t>명 모두 명시 </a:t>
            </a:r>
            <a:r>
              <a:rPr lang="en-US" altLang="ko-KR">
                <a:latin typeface="+mj-ea"/>
                <a:ea typeface="+mj-ea"/>
              </a:rPr>
              <a:t>(2</a:t>
            </a:r>
            <a:r>
              <a:rPr lang="ko-KR" altLang="en-US">
                <a:latin typeface="+mj-ea"/>
                <a:ea typeface="+mj-ea"/>
              </a:rPr>
              <a:t>명 모두 제출</a:t>
            </a:r>
            <a:r>
              <a:rPr lang="en-US" altLang="ko-KR">
                <a:latin typeface="+mj-ea"/>
                <a:ea typeface="+mj-ea"/>
              </a:rPr>
              <a:t>)</a:t>
            </a:r>
          </a:p>
          <a:p>
            <a:r>
              <a:rPr lang="ko-KR" altLang="en-US">
                <a:latin typeface="+mj-ea"/>
                <a:ea typeface="+mj-ea"/>
              </a:rPr>
              <a:t>개발하려는 기능 나열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예상 결과물 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화면</a:t>
            </a:r>
            <a:r>
              <a:rPr lang="en-US" altLang="ko-KR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비슷한 화면 이용 </a:t>
            </a:r>
            <a:r>
              <a:rPr lang="en-US" altLang="ko-KR">
                <a:latin typeface="+mj-ea"/>
                <a:ea typeface="+mj-ea"/>
              </a:rPr>
              <a:t>Capture </a:t>
            </a:r>
            <a:r>
              <a:rPr lang="ko-KR" altLang="en-US">
                <a:latin typeface="+mj-ea"/>
                <a:ea typeface="+mj-ea"/>
              </a:rPr>
              <a:t>또는 직접 그려서 제출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사용언어 및 환경</a:t>
            </a:r>
            <a:endParaRPr lang="en-US" altLang="ko-KR">
              <a:latin typeface="+mj-ea"/>
              <a:ea typeface="+mj-ea"/>
            </a:endParaRPr>
          </a:p>
          <a:p>
            <a:pPr marL="708660" lvl="1" indent="-342900"/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Java 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사용 원칙</a:t>
            </a:r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, Java Low Level Socket 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통신 방식이어야 함</a:t>
            </a:r>
            <a:endParaRPr lang="en-US" altLang="ko-KR">
              <a:solidFill>
                <a:srgbClr val="FF0000"/>
              </a:solidFill>
              <a:latin typeface="+mj-ea"/>
              <a:ea typeface="+mj-ea"/>
            </a:endParaRPr>
          </a:p>
          <a:p>
            <a:pPr marL="946404" lvl="2" indent="-342900"/>
            <a:r>
              <a:rPr lang="ko-KR" altLang="en-US">
                <a:latin typeface="+mj-ea"/>
                <a:ea typeface="+mj-ea"/>
              </a:rPr>
              <a:t>즉</a:t>
            </a:r>
            <a:r>
              <a:rPr lang="en-US" altLang="ko-KR">
                <a:latin typeface="+mj-ea"/>
                <a:ea typeface="+mj-ea"/>
              </a:rPr>
              <a:t>, DataStream</a:t>
            </a:r>
            <a:r>
              <a:rPr lang="ko-KR" altLang="en-US">
                <a:latin typeface="+mj-ea"/>
                <a:ea typeface="+mj-ea"/>
              </a:rPr>
              <a:t>이나 </a:t>
            </a:r>
            <a:r>
              <a:rPr lang="en-US" altLang="ko-KR">
                <a:latin typeface="+mj-ea"/>
                <a:ea typeface="+mj-ea"/>
              </a:rPr>
              <a:t>ObjectStream</a:t>
            </a:r>
            <a:r>
              <a:rPr lang="ko-KR" altLang="en-US">
                <a:latin typeface="+mj-ea"/>
                <a:ea typeface="+mj-ea"/>
              </a:rPr>
              <a:t> 사용해야 함</a:t>
            </a:r>
            <a:endParaRPr lang="en-US" altLang="ko-KR">
              <a:latin typeface="+mj-ea"/>
              <a:ea typeface="+mj-ea"/>
            </a:endParaRPr>
          </a:p>
          <a:p>
            <a:pPr marL="708660" lvl="1" indent="-342900"/>
            <a:r>
              <a:rPr lang="en-US" altLang="ko-KR">
                <a:latin typeface="+mj-ea"/>
                <a:ea typeface="+mj-ea"/>
              </a:rPr>
              <a:t>Android </a:t>
            </a:r>
            <a:r>
              <a:rPr lang="ko-KR" altLang="en-US">
                <a:latin typeface="+mj-ea"/>
                <a:ea typeface="+mj-ea"/>
              </a:rPr>
              <a:t>사용 사용해도 무방함 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단</a:t>
            </a:r>
            <a:r>
              <a:rPr lang="en-US" altLang="ko-KR">
                <a:latin typeface="+mj-ea"/>
                <a:ea typeface="+mj-ea"/>
              </a:rPr>
              <a:t>, DataStream/ObjectStream </a:t>
            </a:r>
            <a:r>
              <a:rPr lang="ko-KR" altLang="en-US">
                <a:latin typeface="+mj-ea"/>
                <a:ea typeface="+mj-ea"/>
              </a:rPr>
              <a:t>사용해야 함</a:t>
            </a:r>
            <a:r>
              <a:rPr lang="en-US" altLang="ko-KR">
                <a:latin typeface="+mj-ea"/>
                <a:ea typeface="+mj-ea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과제 </a:t>
            </a:r>
            <a:r>
              <a:rPr lang="en-US" altLang="ko-KR"/>
              <a:t>2 </a:t>
            </a:r>
            <a:r>
              <a:rPr lang="ko-KR" altLang="en-US"/>
              <a:t>텀프로젝트 제안서 제출</a:t>
            </a:r>
          </a:p>
        </p:txBody>
      </p:sp>
    </p:spTree>
    <p:extLst>
      <p:ext uri="{BB962C8B-B14F-4D97-AF65-F5344CB8AC3E}">
        <p14:creationId xmlns:p14="http://schemas.microsoft.com/office/powerpoint/2010/main" val="259031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인터넷에 </a:t>
            </a:r>
            <a:r>
              <a:rPr lang="en-US" altLang="ko-KR"/>
              <a:t>Open Source </a:t>
            </a:r>
            <a:r>
              <a:rPr lang="ko-KR" altLang="en-US"/>
              <a:t>이용하는 경우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테트리스</a:t>
            </a:r>
            <a:r>
              <a:rPr lang="en-US" altLang="ko-KR"/>
              <a:t>, </a:t>
            </a:r>
            <a:r>
              <a:rPr lang="ko-KR" altLang="en-US"/>
              <a:t>슈팅게임</a:t>
            </a:r>
            <a:r>
              <a:rPr lang="en-US" altLang="ko-KR"/>
              <a:t>, </a:t>
            </a:r>
            <a:r>
              <a:rPr lang="ko-KR" altLang="en-US"/>
              <a:t>메신져 등등</a:t>
            </a:r>
            <a:r>
              <a:rPr lang="en-US" altLang="ko-KR"/>
              <a:t>..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Copy</a:t>
            </a:r>
            <a:r>
              <a:rPr lang="ko-KR" altLang="en-US">
                <a:solidFill>
                  <a:srgbClr val="FF0000"/>
                </a:solidFill>
              </a:rPr>
              <a:t>로 확인되는 경우 </a:t>
            </a:r>
            <a:r>
              <a:rPr lang="en-US" altLang="ko-KR">
                <a:solidFill>
                  <a:srgbClr val="FF0000"/>
                </a:solidFill>
              </a:rPr>
              <a:t>F</a:t>
            </a:r>
            <a:r>
              <a:rPr lang="ko-KR" altLang="en-US">
                <a:solidFill>
                  <a:srgbClr val="FF0000"/>
                </a:solidFill>
              </a:rPr>
              <a:t>학점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단</a:t>
            </a:r>
            <a:r>
              <a:rPr lang="en-US" altLang="ko-KR"/>
              <a:t>, 1</a:t>
            </a:r>
            <a:r>
              <a:rPr lang="ko-KR" altLang="en-US"/>
              <a:t>인용 게임 소스를 </a:t>
            </a:r>
            <a:r>
              <a:rPr lang="en-US" altLang="ko-KR"/>
              <a:t>2</a:t>
            </a:r>
            <a:r>
              <a:rPr lang="ko-KR" altLang="en-US"/>
              <a:t>인 네트워크용으로 확장하는 경우는 허용됨</a:t>
            </a:r>
            <a:endParaRPr lang="en-US" altLang="ko-KR"/>
          </a:p>
          <a:p>
            <a:r>
              <a:rPr lang="ko-KR" altLang="en-US"/>
              <a:t>텀프로젝트 유형별 필수 기능</a:t>
            </a:r>
            <a:endParaRPr lang="en-US" altLang="ko-KR"/>
          </a:p>
          <a:p>
            <a:pPr lvl="1"/>
            <a:r>
              <a:rPr lang="ko-KR" altLang="en-US"/>
              <a:t>테트리스 </a:t>
            </a:r>
            <a:r>
              <a:rPr lang="en-US" altLang="ko-KR"/>
              <a:t>: 2</a:t>
            </a:r>
            <a:r>
              <a:rPr lang="ko-KR" altLang="en-US"/>
              <a:t>인용인 경우 좌측에 본인 화면 우측에 상대편 화면 표시</a:t>
            </a:r>
            <a:endParaRPr lang="en-US" altLang="ko-KR"/>
          </a:p>
          <a:p>
            <a:pPr lvl="2"/>
            <a:r>
              <a:rPr lang="en-US" altLang="ko-KR"/>
              <a:t>3</a:t>
            </a:r>
            <a:r>
              <a:rPr lang="ko-KR" altLang="en-US"/>
              <a:t>인 이상인 경우 본인 화면은 크게</a:t>
            </a:r>
            <a:r>
              <a:rPr lang="en-US" altLang="ko-KR"/>
              <a:t>, </a:t>
            </a:r>
            <a:r>
              <a:rPr lang="ko-KR" altLang="en-US"/>
              <a:t>다른 화면들은 우측에 작게 표시</a:t>
            </a:r>
            <a:endParaRPr lang="en-US" altLang="ko-KR"/>
          </a:p>
          <a:p>
            <a:pPr lvl="1"/>
            <a:r>
              <a:rPr lang="ko-KR" altLang="en-US"/>
              <a:t>바둑</a:t>
            </a:r>
            <a:r>
              <a:rPr lang="en-US" altLang="ko-KR"/>
              <a:t>/</a:t>
            </a:r>
            <a:r>
              <a:rPr lang="ko-KR" altLang="en-US"/>
              <a:t>오목</a:t>
            </a:r>
            <a:endParaRPr lang="en-US" altLang="ko-KR"/>
          </a:p>
          <a:p>
            <a:pPr lvl="2"/>
            <a:r>
              <a:rPr lang="ko-KR" altLang="en-US"/>
              <a:t>반드시 무르기 기능 </a:t>
            </a:r>
            <a:r>
              <a:rPr lang="en-US" altLang="ko-KR"/>
              <a:t>(</a:t>
            </a:r>
            <a:r>
              <a:rPr lang="ko-KR" altLang="en-US"/>
              <a:t>무르기 요청하면 상대편이 허락하는 경우 가능</a:t>
            </a:r>
            <a:r>
              <a:rPr lang="en-US" altLang="ko-KR"/>
              <a:t>) </a:t>
            </a:r>
            <a:r>
              <a:rPr lang="ko-KR" altLang="en-US"/>
              <a:t>구현</a:t>
            </a:r>
            <a:endParaRPr lang="en-US" altLang="ko-KR"/>
          </a:p>
          <a:p>
            <a:pPr lvl="2"/>
            <a:r>
              <a:rPr lang="en-US" altLang="ko-KR"/>
              <a:t>Mouse </a:t>
            </a:r>
            <a:r>
              <a:rPr lang="ko-KR" altLang="en-US"/>
              <a:t>사용 권장</a:t>
            </a:r>
            <a:endParaRPr lang="en-US" altLang="ko-KR"/>
          </a:p>
          <a:p>
            <a:pPr lvl="2"/>
            <a:r>
              <a:rPr lang="en-US" altLang="ko-KR"/>
              <a:t>33 </a:t>
            </a:r>
            <a:r>
              <a:rPr lang="ko-KR" altLang="en-US"/>
              <a:t>불가능 기능 필수</a:t>
            </a:r>
            <a:endParaRPr lang="en-US" altLang="ko-KR"/>
          </a:p>
          <a:p>
            <a:pPr lvl="1"/>
            <a:r>
              <a:rPr lang="ko-KR" altLang="en-US"/>
              <a:t>채팅</a:t>
            </a:r>
            <a:r>
              <a:rPr lang="en-US" altLang="ko-KR"/>
              <a:t>, </a:t>
            </a:r>
            <a:r>
              <a:rPr lang="ko-KR" altLang="en-US"/>
              <a:t>메신져</a:t>
            </a:r>
            <a:r>
              <a:rPr lang="en-US" altLang="ko-KR"/>
              <a:t>, </a:t>
            </a:r>
            <a:r>
              <a:rPr lang="ko-KR" altLang="en-US"/>
              <a:t>카톡류 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, </a:t>
            </a:r>
            <a:r>
              <a:rPr lang="ko-KR" altLang="en-US"/>
              <a:t>추천 기능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이모티콘 필수</a:t>
            </a:r>
            <a:endParaRPr lang="en-US" altLang="ko-KR"/>
          </a:p>
          <a:p>
            <a:pPr lvl="2"/>
            <a:r>
              <a:rPr lang="ko-KR" altLang="en-US"/>
              <a:t>채팅방 기능 </a:t>
            </a:r>
            <a:r>
              <a:rPr lang="en-US" altLang="ko-KR"/>
              <a:t>(</a:t>
            </a:r>
            <a:r>
              <a:rPr lang="ko-KR" altLang="en-US"/>
              <a:t>여러 개의 채팅방을 사용할 수 있어야 함</a:t>
            </a:r>
            <a:r>
              <a:rPr lang="en-US" altLang="ko-KR"/>
              <a:t>) </a:t>
            </a:r>
            <a:r>
              <a:rPr lang="ko-KR" altLang="en-US"/>
              <a:t>필수</a:t>
            </a:r>
            <a:endParaRPr lang="en-US" altLang="ko-KR"/>
          </a:p>
          <a:p>
            <a:pPr lvl="2"/>
            <a:r>
              <a:rPr lang="ko-KR" altLang="en-US"/>
              <a:t>가능한한 카톡과 유사하게 만들것</a:t>
            </a:r>
            <a:endParaRPr lang="en-US" altLang="ko-KR"/>
          </a:p>
          <a:p>
            <a:pPr lvl="2"/>
            <a:r>
              <a:rPr lang="ko-KR" altLang="en-US"/>
              <a:t>메시지 저장 기능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아이템 선정시 주의사항</a:t>
            </a:r>
          </a:p>
        </p:txBody>
      </p:sp>
    </p:spTree>
    <p:extLst>
      <p:ext uri="{BB962C8B-B14F-4D97-AF65-F5344CB8AC3E}">
        <p14:creationId xmlns:p14="http://schemas.microsoft.com/office/powerpoint/2010/main" val="97749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제목</a:t>
            </a:r>
            <a:endParaRPr lang="en-US" altLang="ko-KR" dirty="0"/>
          </a:p>
          <a:p>
            <a:pPr lvl="1"/>
            <a:r>
              <a:rPr lang="ko-KR" altLang="en-US" dirty="0" err="1"/>
              <a:t>한성대톡</a:t>
            </a:r>
            <a:endParaRPr lang="en-US" altLang="ko-KR" dirty="0"/>
          </a:p>
          <a:p>
            <a:r>
              <a:rPr lang="ko-KR" altLang="en-US" dirty="0"/>
              <a:t>팀원</a:t>
            </a:r>
            <a:endParaRPr lang="en-US" altLang="ko-KR" dirty="0"/>
          </a:p>
          <a:p>
            <a:pPr lvl="1"/>
            <a:r>
              <a:rPr lang="en-US" altLang="ko-KR" dirty="0"/>
              <a:t>1692136 </a:t>
            </a:r>
            <a:r>
              <a:rPr lang="ko-KR" altLang="en-US" dirty="0" err="1"/>
              <a:t>이준복</a:t>
            </a:r>
            <a:r>
              <a:rPr lang="ko-KR" altLang="en-US" dirty="0"/>
              <a:t> 컴퓨터 공학부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카카오톡과 최대한 비슷하게 구현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제안서</a:t>
            </a:r>
          </a:p>
        </p:txBody>
      </p:sp>
    </p:spTree>
    <p:extLst>
      <p:ext uri="{BB962C8B-B14F-4D97-AF65-F5344CB8AC3E}">
        <p14:creationId xmlns:p14="http://schemas.microsoft.com/office/powerpoint/2010/main" val="219017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B607D7-877E-4156-87BD-0F30293C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36" y="1043735"/>
            <a:ext cx="3022927" cy="497601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예상 화면</a:t>
            </a:r>
          </a:p>
        </p:txBody>
      </p:sp>
    </p:spTree>
    <p:extLst>
      <p:ext uri="{BB962C8B-B14F-4D97-AF65-F5344CB8AC3E}">
        <p14:creationId xmlns:p14="http://schemas.microsoft.com/office/powerpoint/2010/main" val="829903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17784</TotalTime>
  <Words>428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네트워크프로그래밍-9주 과제 제출 용</vt:lpstr>
      <vt:lpstr>9주 과제1 : JavaChatClient/Server, JavaObjChatClient/Server 실습 및 추가</vt:lpstr>
      <vt:lpstr>JavaChatClient/Server 실습화면</vt:lpstr>
      <vt:lpstr>JavaObjClient/Server 실습 화면</vt:lpstr>
      <vt:lpstr>도전과제 실행 화면</vt:lpstr>
      <vt:lpstr>과제 2 텀프로젝트 제안서 제출</vt:lpstr>
      <vt:lpstr>텀프로젝트 아이템 선정시 주의사항</vt:lpstr>
      <vt:lpstr>텀프로젝트 제안서</vt:lpstr>
      <vt:lpstr>예상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370</cp:revision>
  <dcterms:created xsi:type="dcterms:W3CDTF">2004-02-19T02:52:38Z</dcterms:created>
  <dcterms:modified xsi:type="dcterms:W3CDTF">2021-10-31T05:25:21Z</dcterms:modified>
</cp:coreProperties>
</file>