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3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9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4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2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9AB8-114E-4CF2-A0D1-E5CBF914B5F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607C-E7A9-4BA8-87A0-0593F119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4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89131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51368"/>
            <a:ext cx="5541847" cy="22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1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ko-KR" altLang="en-US" dirty="0"/>
              <a:t>프로그램에 대한 설명으로 바르지 못한 것은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쌍방향 강의 실습을 위한 코드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32" y="3203568"/>
            <a:ext cx="510611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빌더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NanumGothic"/>
              </a:rPr>
              <a:t>다음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anumGothic"/>
              </a:rPr>
              <a:t>Patient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anumGothic"/>
              </a:rPr>
              <a:t>클래스에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anumGothic"/>
              </a:rPr>
              <a:t>builder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anumGothic"/>
              </a:rPr>
              <a:t>패턴을 적용할 때 빈 칸을 채워라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anumGothic"/>
              </a:rPr>
              <a:t>.(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anumGothic"/>
              </a:rPr>
              <a:t>단 답을 기술할 때 공 란을 삽입하지 마시오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anumGothic"/>
              </a:rPr>
              <a:t>)</a:t>
            </a:r>
          </a:p>
          <a:p>
            <a:pPr lvl="1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쌍방향 실습 코드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-4</a:t>
            </a:r>
          </a:p>
          <a:p>
            <a:pPr lvl="1"/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Main </a:t>
            </a:r>
            <a:r>
              <a:rPr lang="ko-KR" altLang="en-US" dirty="0" err="1" smtClean="0">
                <a:solidFill>
                  <a:srgbClr val="333333"/>
                </a:solidFill>
                <a:latin typeface="NanumGothic"/>
              </a:rPr>
              <a:t>메소드에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 혈액형은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O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형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,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 키가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180.0f,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이름이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“</a:t>
            </a:r>
            <a:r>
              <a:rPr lang="en-US" altLang="ko-KR" dirty="0" err="1" smtClean="0">
                <a:solidFill>
                  <a:srgbClr val="333333"/>
                </a:solidFill>
                <a:latin typeface="NanumGothic"/>
              </a:rPr>
              <a:t>insang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”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인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patient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객체를 생성하는 코드를 작성하라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  <a:endParaRPr lang="en-US" altLang="ko-KR" b="0" i="0" dirty="0" smtClean="0">
              <a:solidFill>
                <a:srgbClr val="333333"/>
              </a:solidFill>
              <a:effectLst/>
              <a:latin typeface="NanumGothic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1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빌더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158318" cy="4351338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396000">
              <a:lnSpc>
                <a:spcPct val="120000"/>
              </a:lnSpc>
            </a:pPr>
            <a:r>
              <a:rPr lang="ko-KR" altLang="en-US" sz="9600" dirty="0"/>
              <a:t>아래 코드는 </a:t>
            </a:r>
            <a:r>
              <a:rPr lang="en-US" altLang="ko-KR" sz="9600" dirty="0"/>
              <a:t>Patient </a:t>
            </a:r>
            <a:r>
              <a:rPr lang="ko-KR" altLang="en-US" sz="9600" dirty="0"/>
              <a:t>클래스에 </a:t>
            </a:r>
            <a:r>
              <a:rPr lang="en-US" altLang="ko-KR" sz="9600" dirty="0"/>
              <a:t>Lombok</a:t>
            </a:r>
            <a:r>
              <a:rPr lang="ko-KR" altLang="en-US" sz="9600" dirty="0"/>
              <a:t>을 이용하여 </a:t>
            </a:r>
            <a:r>
              <a:rPr lang="en-US" altLang="ko-KR" sz="9600" dirty="0"/>
              <a:t>builder </a:t>
            </a:r>
            <a:r>
              <a:rPr lang="ko-KR" altLang="en-US" sz="9600" dirty="0"/>
              <a:t>패턴을 적용한 것이다</a:t>
            </a:r>
            <a:r>
              <a:rPr lang="en-US" altLang="ko-KR" sz="9600" dirty="0"/>
              <a:t>. Patient </a:t>
            </a:r>
            <a:r>
              <a:rPr lang="ko-KR" altLang="en-US" sz="9600" dirty="0"/>
              <a:t>클래스를 바르게 사용한 경우는</a:t>
            </a:r>
            <a:r>
              <a:rPr lang="en-US" altLang="ko-KR" sz="9600" dirty="0" smtClean="0"/>
              <a:t>?</a:t>
            </a:r>
          </a:p>
          <a:p>
            <a:pPr marL="853200" lvl="1">
              <a:lnSpc>
                <a:spcPct val="120000"/>
              </a:lnSpc>
            </a:pPr>
            <a:r>
              <a:rPr lang="ko-KR" altLang="en-US" sz="9600" dirty="0" smtClean="0"/>
              <a:t>쌍방향 강의 실습을 위한 코드</a:t>
            </a:r>
            <a:r>
              <a:rPr lang="en-US" altLang="ko-KR" sz="9600" dirty="0" smtClean="0"/>
              <a:t>-3</a:t>
            </a:r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6400" dirty="0" smtClean="0"/>
              <a:t>@</a:t>
            </a:r>
            <a:r>
              <a:rPr lang="en-US" altLang="ko-KR" sz="6400" dirty="0"/>
              <a:t>Builder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6400" dirty="0"/>
              <a:t>@</a:t>
            </a:r>
            <a:r>
              <a:rPr lang="en-US" altLang="ko-KR" sz="6400" dirty="0" smtClean="0"/>
              <a:t>Getter</a:t>
            </a:r>
            <a:endParaRPr lang="en-US" altLang="ko-KR" sz="6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6400" dirty="0"/>
              <a:t>public class Patient {</a:t>
            </a:r>
            <a:br>
              <a:rPr lang="en-US" altLang="ko-KR" sz="6400" dirty="0"/>
            </a:br>
            <a:r>
              <a:rPr lang="en-US" altLang="ko-KR" sz="6400" dirty="0"/>
              <a:t>  private Long id; </a:t>
            </a:r>
            <a:br>
              <a:rPr lang="en-US" altLang="ko-KR" sz="6400" dirty="0"/>
            </a:br>
            <a:r>
              <a:rPr lang="en-US" altLang="ko-KR" sz="6400" dirty="0"/>
              <a:t>  private String name; </a:t>
            </a:r>
            <a:br>
              <a:rPr lang="en-US" altLang="ko-KR" sz="6400" dirty="0"/>
            </a:br>
            <a:r>
              <a:rPr lang="en-US" altLang="ko-KR" sz="6400" dirty="0"/>
              <a:t>  private </a:t>
            </a:r>
            <a:r>
              <a:rPr lang="en-US" altLang="ko-KR" sz="6400" dirty="0" err="1"/>
              <a:t>BloodType</a:t>
            </a:r>
            <a:r>
              <a:rPr lang="en-US" altLang="ko-KR" sz="6400" dirty="0"/>
              <a:t> </a:t>
            </a:r>
            <a:r>
              <a:rPr lang="en-US" altLang="ko-KR" sz="6400" dirty="0" err="1"/>
              <a:t>bType</a:t>
            </a:r>
            <a:r>
              <a:rPr lang="en-US" altLang="ko-KR" sz="6400" dirty="0"/>
              <a:t> ;</a:t>
            </a:r>
            <a:br>
              <a:rPr lang="en-US" altLang="ko-KR" sz="6400" dirty="0"/>
            </a:br>
            <a:r>
              <a:rPr lang="en-US" altLang="ko-KR" sz="6400" dirty="0"/>
              <a:t>  private float height;</a:t>
            </a:r>
            <a:br>
              <a:rPr lang="en-US" altLang="ko-KR" sz="6400" dirty="0"/>
            </a:br>
            <a:r>
              <a:rPr lang="en-US" altLang="ko-KR" sz="6400" dirty="0"/>
              <a:t>  private float weight;</a:t>
            </a:r>
            <a:br>
              <a:rPr lang="en-US" altLang="ko-KR" sz="6400" dirty="0"/>
            </a:br>
            <a:r>
              <a:rPr lang="en-US" altLang="ko-KR" sz="6400" dirty="0"/>
              <a:t>  private </a:t>
            </a:r>
            <a:r>
              <a:rPr lang="en-US" altLang="ko-KR" sz="6400" dirty="0" err="1"/>
              <a:t>PhoneNo</a:t>
            </a:r>
            <a:r>
              <a:rPr lang="en-US" altLang="ko-KR" sz="6400" dirty="0"/>
              <a:t> contact;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6400" dirty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36141" y="3831976"/>
            <a:ext cx="6096000" cy="646331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Main </a:t>
            </a:r>
            <a:r>
              <a:rPr lang="ko-KR" altLang="en-US" dirty="0" err="1" smtClean="0">
                <a:solidFill>
                  <a:srgbClr val="333333"/>
                </a:solidFill>
                <a:latin typeface="NanumGothic"/>
              </a:rPr>
              <a:t>메소드에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 혈액형은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O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형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,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id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가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1L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이름이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“</a:t>
            </a:r>
            <a:r>
              <a:rPr lang="en-US" altLang="ko-KR" dirty="0" err="1" smtClean="0">
                <a:solidFill>
                  <a:srgbClr val="333333"/>
                </a:solidFill>
                <a:latin typeface="NanumGothic"/>
              </a:rPr>
              <a:t>insang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”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인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patient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객체를 생성하는 코드를 작성하라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4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빌더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05" y="2186528"/>
            <a:ext cx="726858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7" y="106695"/>
            <a:ext cx="10940814" cy="64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99" y="2262739"/>
            <a:ext cx="770680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프로그램의 실행 결과는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쌍방향 강의 실습을 위한 코드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8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프로그램에서 사용된 </a:t>
            </a:r>
            <a:r>
              <a:rPr lang="ko-KR" altLang="en-US" dirty="0"/>
              <a:t>설계 패턴을 모두 </a:t>
            </a:r>
            <a:r>
              <a:rPr lang="ko-KR" altLang="en-US" dirty="0" err="1"/>
              <a:t>선택하시오</a:t>
            </a:r>
            <a:r>
              <a:rPr lang="en-US" altLang="ko-KR" dirty="0"/>
              <a:t>.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쌍방향 강의 실습을 위한 코드</a:t>
            </a:r>
            <a:r>
              <a:rPr lang="en-US" altLang="ko-KR" dirty="0" smtClean="0"/>
              <a:t>-1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472"/>
            <a:ext cx="6246306" cy="30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2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Singleton-DCL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  </a:t>
            </a:r>
            <a:r>
              <a:rPr lang="en-US" altLang="ko-KR" dirty="0"/>
              <a:t>Counter </a:t>
            </a:r>
            <a:r>
              <a:rPr lang="ko-KR" altLang="en-US" dirty="0"/>
              <a:t>클래스는 </a:t>
            </a:r>
            <a:r>
              <a:rPr lang="en-US" altLang="ko-KR" dirty="0"/>
              <a:t>DCL(Double Checked Locking) </a:t>
            </a:r>
            <a:r>
              <a:rPr lang="ko-KR" altLang="en-US" dirty="0"/>
              <a:t>방법을 사용하여 </a:t>
            </a:r>
            <a:r>
              <a:rPr lang="ko-KR" altLang="en-US" dirty="0" err="1"/>
              <a:t>싱글턴으로</a:t>
            </a:r>
            <a:r>
              <a:rPr lang="ko-KR" altLang="en-US" dirty="0"/>
              <a:t> 변경하려고 한다</a:t>
            </a:r>
            <a:r>
              <a:rPr lang="en-US" altLang="ko-KR" dirty="0"/>
              <a:t>. </a:t>
            </a:r>
            <a:r>
              <a:rPr lang="ko-KR" altLang="en-US" dirty="0"/>
              <a:t>빈 칸을 채워라</a:t>
            </a:r>
            <a:r>
              <a:rPr lang="en-US" altLang="ko-KR" dirty="0"/>
              <a:t>.(</a:t>
            </a:r>
            <a:r>
              <a:rPr lang="ko-KR" altLang="en-US" dirty="0"/>
              <a:t>단 답을 기술할 때 빈 칸을 절대 삽입하지 마시기 바랍니다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쌍방향 강의 실습을 위한 코드</a:t>
            </a:r>
            <a:r>
              <a:rPr lang="en-US" altLang="ko-KR" dirty="0" smtClean="0"/>
              <a:t>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18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244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NanumGothic</vt:lpstr>
      <vt:lpstr>맑은 고딕</vt:lpstr>
      <vt:lpstr>Arial</vt:lpstr>
      <vt:lpstr>Wingdings</vt:lpstr>
      <vt:lpstr>Office 테마</vt:lpstr>
      <vt:lpstr>2차 퀴즈</vt:lpstr>
      <vt:lpstr>빌더 패턴</vt:lpstr>
      <vt:lpstr>빌더 패턴</vt:lpstr>
      <vt:lpstr>빌더 패턴</vt:lpstr>
      <vt:lpstr>PowerPoint 프레젠테이션</vt:lpstr>
      <vt:lpstr>Command 패턴</vt:lpstr>
      <vt:lpstr>Command 패턴</vt:lpstr>
      <vt:lpstr>Command 패턴</vt:lpstr>
      <vt:lpstr>Singleton-DCL</vt:lpstr>
      <vt:lpstr>Singleton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퀴즈</dc:title>
  <dc:creator>insang@hansung.ac.kr</dc:creator>
  <cp:lastModifiedBy>insang@hansung.ac.kr</cp:lastModifiedBy>
  <cp:revision>12</cp:revision>
  <dcterms:created xsi:type="dcterms:W3CDTF">2021-10-11T01:22:21Z</dcterms:created>
  <dcterms:modified xsi:type="dcterms:W3CDTF">2021-10-12T00:18:39Z</dcterms:modified>
</cp:coreProperties>
</file>