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4"/>
  </p:notesMasterIdLst>
  <p:sldIdLst>
    <p:sldId id="256" r:id="rId2"/>
    <p:sldId id="540" r:id="rId3"/>
    <p:sldId id="542" r:id="rId4"/>
    <p:sldId id="508" r:id="rId5"/>
    <p:sldId id="512" r:id="rId6"/>
    <p:sldId id="464" r:id="rId7"/>
    <p:sldId id="491" r:id="rId8"/>
    <p:sldId id="574" r:id="rId9"/>
    <p:sldId id="493" r:id="rId10"/>
    <p:sldId id="544" r:id="rId11"/>
    <p:sldId id="548" r:id="rId12"/>
    <p:sldId id="575" r:id="rId13"/>
    <p:sldId id="444" r:id="rId14"/>
    <p:sldId id="492" r:id="rId15"/>
    <p:sldId id="550" r:id="rId16"/>
    <p:sldId id="549" r:id="rId17"/>
    <p:sldId id="445" r:id="rId18"/>
    <p:sldId id="552" r:id="rId19"/>
    <p:sldId id="551" r:id="rId20"/>
    <p:sldId id="448" r:id="rId21"/>
    <p:sldId id="536" r:id="rId22"/>
    <p:sldId id="535" r:id="rId23"/>
    <p:sldId id="471" r:id="rId24"/>
    <p:sldId id="450" r:id="rId25"/>
    <p:sldId id="474" r:id="rId26"/>
    <p:sldId id="495" r:id="rId27"/>
    <p:sldId id="557" r:id="rId28"/>
    <p:sldId id="576" r:id="rId29"/>
    <p:sldId id="497" r:id="rId30"/>
    <p:sldId id="558" r:id="rId31"/>
    <p:sldId id="559" r:id="rId32"/>
    <p:sldId id="499" r:id="rId33"/>
    <p:sldId id="537" r:id="rId34"/>
    <p:sldId id="522" r:id="rId35"/>
    <p:sldId id="577" r:id="rId36"/>
    <p:sldId id="563" r:id="rId37"/>
    <p:sldId id="561" r:id="rId38"/>
    <p:sldId id="567" r:id="rId39"/>
    <p:sldId id="502" r:id="rId40"/>
    <p:sldId id="524" r:id="rId41"/>
    <p:sldId id="525" r:id="rId42"/>
    <p:sldId id="578" r:id="rId43"/>
    <p:sldId id="526" r:id="rId44"/>
    <p:sldId id="527" r:id="rId45"/>
    <p:sldId id="528" r:id="rId46"/>
    <p:sldId id="569" r:id="rId47"/>
    <p:sldId id="530" r:id="rId48"/>
    <p:sldId id="531" r:id="rId49"/>
    <p:sldId id="532" r:id="rId50"/>
    <p:sldId id="533" r:id="rId51"/>
    <p:sldId id="534" r:id="rId52"/>
    <p:sldId id="482" r:id="rId5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D8047"/>
    <a:srgbClr val="99CC00"/>
    <a:srgbClr val="99CCFF"/>
    <a:srgbClr val="CCFF33"/>
    <a:srgbClr val="6B8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1" autoAdjust="0"/>
    <p:restoredTop sz="94342" autoAdjust="0"/>
  </p:normalViewPr>
  <p:slideViewPr>
    <p:cSldViewPr>
      <p:cViewPr varScale="1">
        <p:scale>
          <a:sx n="116" d="100"/>
          <a:sy n="116" d="100"/>
        </p:scale>
        <p:origin x="93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432" y="6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0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 파일 시스템 관리</a:t>
            </a:r>
            <a:r>
              <a:rPr lang="en-US" altLang="ko-KR" dirty="0"/>
              <a:t>(File System </a:t>
            </a:r>
            <a:r>
              <a:rPr lang="en-US" altLang="ko-KR" dirty="0" smtClean="0"/>
              <a:t>management)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/>
              <a:t>주소 계층화 의미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각 계층의 독립적 구현 용이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사용자나 </a:t>
            </a:r>
            <a:r>
              <a:rPr lang="en-US" altLang="ko-KR" dirty="0"/>
              <a:t>응용프로그램, 운영체제, 그리고 디스크 </a:t>
            </a:r>
            <a:r>
              <a:rPr lang="en-US" altLang="ko-KR" dirty="0" err="1" smtClean="0"/>
              <a:t>장치</a:t>
            </a:r>
            <a:r>
              <a:rPr lang="ko-KR" altLang="en-US" dirty="0" smtClean="0"/>
              <a:t>의 각각 독립적으로 정의된 기능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 개발</a:t>
            </a:r>
            <a:endParaRPr lang="en-US" altLang="ko-KR" dirty="0" smtClean="0"/>
          </a:p>
          <a:p>
            <a:pPr lvl="2"/>
            <a:r>
              <a:rPr lang="ko-KR" altLang="en-US" dirty="0"/>
              <a:t>파일을 바이트 단위로 </a:t>
            </a:r>
            <a:r>
              <a:rPr lang="ko-KR" altLang="en-US" dirty="0" smtClean="0"/>
              <a:t>보고 </a:t>
            </a:r>
            <a:r>
              <a:rPr lang="ko-KR" altLang="en-US" dirty="0" err="1" smtClean="0"/>
              <a:t>입출력하는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운영체제의 종류나 특징에 관계없이 파일 입출력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 매체의 종류나 특징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위치에 무관하게 작성 가능</a:t>
            </a:r>
            <a:endParaRPr lang="ko-KR" altLang="en-US" dirty="0"/>
          </a:p>
          <a:p>
            <a:pPr lvl="1"/>
            <a:r>
              <a:rPr lang="ko-KR" altLang="en-US" dirty="0" smtClean="0"/>
              <a:t>운영체제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 </a:t>
            </a:r>
            <a:r>
              <a:rPr lang="ko-KR" altLang="en-US" dirty="0"/>
              <a:t>매체를 </a:t>
            </a:r>
            <a:r>
              <a:rPr lang="en-US" altLang="ko-KR" dirty="0"/>
              <a:t>1</a:t>
            </a:r>
            <a:r>
              <a:rPr lang="ko-KR" altLang="en-US" dirty="0"/>
              <a:t>차원 배열과 같은 논리 블록들로 </a:t>
            </a:r>
            <a:r>
              <a:rPr lang="ko-KR" altLang="en-US" dirty="0" smtClean="0"/>
              <a:t>다루면 되기 </a:t>
            </a:r>
            <a:r>
              <a:rPr lang="ko-KR" altLang="en-US" dirty="0"/>
              <a:t>때문에 저장 매체의 종류나 하드웨어 특징에 관계없이 운영체제 구현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운영체제는 바이트 주소를 논리 블록 주소로 바꿈으로써 응용프로그램이 저장 장치의 하드웨어 </a:t>
            </a:r>
            <a:r>
              <a:rPr lang="ko-KR" altLang="en-US" dirty="0"/>
              <a:t>구조나 특성에 대한 지식이 없이도 파일 입출력을 할 수 있도록</a:t>
            </a:r>
            <a:r>
              <a:rPr lang="en-US" altLang="ko-KR" dirty="0"/>
              <a:t>, </a:t>
            </a:r>
            <a:r>
              <a:rPr lang="ko-KR" altLang="en-US" dirty="0"/>
              <a:t>사용자나 응용프로그램을 장치로부터 독립시키는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 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디스크 장치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응용프로그램이나 운영체제의 특성과 무관하게 저장 장치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운영체제는 저장 장치가 디스크인지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SSD</a:t>
            </a:r>
            <a:r>
              <a:rPr lang="ko-KR" altLang="en-US" dirty="0" smtClean="0"/>
              <a:t>인지 알 </a:t>
            </a:r>
            <a:r>
              <a:rPr lang="ko-KR" altLang="en-US" dirty="0" err="1" smtClean="0"/>
              <a:t>필요없음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운영체제는 저장 장치에 몇 개의 실린더가 있는지 헤드가 몇개인지 알 필요 없음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6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시스템의 정의와 범위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파일 시스템 정의</a:t>
            </a:r>
            <a:endParaRPr lang="en-US" altLang="ko-KR" dirty="0" smtClean="0"/>
          </a:p>
          <a:p>
            <a:pPr lvl="1"/>
            <a:r>
              <a:rPr lang="ko-KR" altLang="en-US" dirty="0"/>
              <a:t>저장 매체에 파일을 생성하고 저장하고 읽고 쓰는 운영체제의 기능을 </a:t>
            </a:r>
            <a:r>
              <a:rPr lang="ko-KR" altLang="en-US" dirty="0" smtClean="0"/>
              <a:t>통칭</a:t>
            </a:r>
            <a:endParaRPr lang="en-US" altLang="ko-KR" dirty="0" smtClean="0"/>
          </a:p>
          <a:p>
            <a:r>
              <a:rPr lang="ko-KR" altLang="en-US" dirty="0" smtClean="0"/>
              <a:t>파일 시스템의 학습 범위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 smtClean="0"/>
              <a:t>파일 시스템의 논리 구조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수십만개의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파일들을 다루기 </a:t>
            </a:r>
            <a:r>
              <a:rPr lang="ko-KR" altLang="en-US" dirty="0" smtClean="0"/>
              <a:t>위한 계층 구조</a:t>
            </a:r>
            <a:endParaRPr lang="en-US" altLang="ko-KR" dirty="0"/>
          </a:p>
          <a:p>
            <a:pPr lvl="2"/>
            <a:r>
              <a:rPr lang="ko-KR" altLang="en-US" dirty="0" smtClean="0"/>
              <a:t>디렉터리와 파일로 이루어지는 트리 형태의 계층 구조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저장소에 파일 시스템 구축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파일을 어디에 어떻게 저장할 것인가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저장 매체에 파일을 저장하는 방법과 위치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 매체 속의 빈 블록 유지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파일이 저장된 위치 관리 기능 구현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커널 내 파일 입출력 구현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파일을 읽고 쓰는 등의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저장 매체의 빈 공간에 파일 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이름 속성 등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파일이 있는지 권한은 있는지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파일을 빠르게 읽고 쓸 수 있도록 커널 내 자료 구성 형성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읽기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데이터가 저장된 위치 알아내고 파일 읽기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쓰기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파일이 저장된 위치 알아내기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매체의 빈 영역 찾기 및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닫기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열기 시  형성된 커널의 자료 구조 해제</a:t>
            </a:r>
            <a:endParaRPr lang="en-US" altLang="ko-KR" dirty="0" smtClean="0"/>
          </a:p>
          <a:p>
            <a:pPr lvl="2"/>
            <a:r>
              <a:rPr lang="ko-KR" altLang="en-US" dirty="0"/>
              <a:t>파일 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저장 매체에서 파일이 저장된 영역을 빈 영역으로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 영역 관리</a:t>
            </a:r>
            <a:endParaRPr lang="en-US" altLang="ko-KR" dirty="0"/>
          </a:p>
          <a:p>
            <a:pPr lvl="2"/>
            <a:r>
              <a:rPr lang="ko-KR" altLang="en-US" dirty="0" smtClean="0"/>
              <a:t>파일 메타 정보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파일 속성 등 메타 정보를 읽거나 변경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응용프로그램을 위한 시스템 호출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입출력 기능은 운영체제 커널의 고유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응용프로그램이 활용할 수 있는 시스템 호출 제공</a:t>
            </a:r>
            <a:r>
              <a:rPr lang="en-US" altLang="ko-KR" dirty="0" smtClean="0"/>
              <a:t>, open</a:t>
            </a:r>
            <a:r>
              <a:rPr lang="en-US" altLang="ko-KR" dirty="0"/>
              <a:t>() close(), read(), write(), seek()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시스템의 </a:t>
            </a:r>
            <a:r>
              <a:rPr lang="ko-KR" altLang="en-US" dirty="0" smtClean="0"/>
              <a:t>범위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04092" y="1611268"/>
            <a:ext cx="7668308" cy="4698052"/>
            <a:chOff x="504092" y="1611268"/>
            <a:chExt cx="7668308" cy="4698052"/>
          </a:xfrm>
        </p:grpSpPr>
        <p:sp>
          <p:nvSpPr>
            <p:cNvPr id="15" name="자유형 14"/>
            <p:cNvSpPr/>
            <p:nvPr/>
          </p:nvSpPr>
          <p:spPr>
            <a:xfrm>
              <a:off x="504092" y="2748266"/>
              <a:ext cx="7668308" cy="3561054"/>
            </a:xfrm>
            <a:custGeom>
              <a:avLst/>
              <a:gdLst>
                <a:gd name="connsiteX0" fmla="*/ 4964723 w 7149018"/>
                <a:gd name="connsiteY0" fmla="*/ 796 h 3435657"/>
                <a:gd name="connsiteX1" fmla="*/ 4812323 w 7149018"/>
                <a:gd name="connsiteY1" fmla="*/ 6657 h 3435657"/>
                <a:gd name="connsiteX2" fmla="*/ 4759570 w 7149018"/>
                <a:gd name="connsiteY2" fmla="*/ 12519 h 3435657"/>
                <a:gd name="connsiteX3" fmla="*/ 4642339 w 7149018"/>
                <a:gd name="connsiteY3" fmla="*/ 24242 h 3435657"/>
                <a:gd name="connsiteX4" fmla="*/ 4572000 w 7149018"/>
                <a:gd name="connsiteY4" fmla="*/ 35965 h 3435657"/>
                <a:gd name="connsiteX5" fmla="*/ 4378570 w 7149018"/>
                <a:gd name="connsiteY5" fmla="*/ 53549 h 3435657"/>
                <a:gd name="connsiteX6" fmla="*/ 4319954 w 7149018"/>
                <a:gd name="connsiteY6" fmla="*/ 59411 h 3435657"/>
                <a:gd name="connsiteX7" fmla="*/ 4267200 w 7149018"/>
                <a:gd name="connsiteY7" fmla="*/ 65272 h 3435657"/>
                <a:gd name="connsiteX8" fmla="*/ 4191000 w 7149018"/>
                <a:gd name="connsiteY8" fmla="*/ 71134 h 3435657"/>
                <a:gd name="connsiteX9" fmla="*/ 4120662 w 7149018"/>
                <a:gd name="connsiteY9" fmla="*/ 88719 h 3435657"/>
                <a:gd name="connsiteX10" fmla="*/ 4097216 w 7149018"/>
                <a:gd name="connsiteY10" fmla="*/ 94580 h 3435657"/>
                <a:gd name="connsiteX11" fmla="*/ 4026877 w 7149018"/>
                <a:gd name="connsiteY11" fmla="*/ 106303 h 3435657"/>
                <a:gd name="connsiteX12" fmla="*/ 3827585 w 7149018"/>
                <a:gd name="connsiteY12" fmla="*/ 112165 h 3435657"/>
                <a:gd name="connsiteX13" fmla="*/ 2526323 w 7149018"/>
                <a:gd name="connsiteY13" fmla="*/ 123888 h 3435657"/>
                <a:gd name="connsiteX14" fmla="*/ 2491154 w 7149018"/>
                <a:gd name="connsiteY14" fmla="*/ 129749 h 3435657"/>
                <a:gd name="connsiteX15" fmla="*/ 2368062 w 7149018"/>
                <a:gd name="connsiteY15" fmla="*/ 135611 h 3435657"/>
                <a:gd name="connsiteX16" fmla="*/ 2315308 w 7149018"/>
                <a:gd name="connsiteY16" fmla="*/ 147334 h 3435657"/>
                <a:gd name="connsiteX17" fmla="*/ 2268416 w 7149018"/>
                <a:gd name="connsiteY17" fmla="*/ 153196 h 3435657"/>
                <a:gd name="connsiteX18" fmla="*/ 2133600 w 7149018"/>
                <a:gd name="connsiteY18" fmla="*/ 170780 h 3435657"/>
                <a:gd name="connsiteX19" fmla="*/ 2016370 w 7149018"/>
                <a:gd name="connsiteY19" fmla="*/ 182503 h 3435657"/>
                <a:gd name="connsiteX20" fmla="*/ 1957754 w 7149018"/>
                <a:gd name="connsiteY20" fmla="*/ 188365 h 3435657"/>
                <a:gd name="connsiteX21" fmla="*/ 1899139 w 7149018"/>
                <a:gd name="connsiteY21" fmla="*/ 200088 h 3435657"/>
                <a:gd name="connsiteX22" fmla="*/ 1764323 w 7149018"/>
                <a:gd name="connsiteY22" fmla="*/ 217672 h 3435657"/>
                <a:gd name="connsiteX23" fmla="*/ 1670539 w 7149018"/>
                <a:gd name="connsiteY23" fmla="*/ 235257 h 3435657"/>
                <a:gd name="connsiteX24" fmla="*/ 1535723 w 7149018"/>
                <a:gd name="connsiteY24" fmla="*/ 246980 h 3435657"/>
                <a:gd name="connsiteX25" fmla="*/ 1506416 w 7149018"/>
                <a:gd name="connsiteY25" fmla="*/ 252842 h 3435657"/>
                <a:gd name="connsiteX26" fmla="*/ 1453662 w 7149018"/>
                <a:gd name="connsiteY26" fmla="*/ 270426 h 3435657"/>
                <a:gd name="connsiteX27" fmla="*/ 1406770 w 7149018"/>
                <a:gd name="connsiteY27" fmla="*/ 282149 h 3435657"/>
                <a:gd name="connsiteX28" fmla="*/ 1277816 w 7149018"/>
                <a:gd name="connsiteY28" fmla="*/ 329042 h 3435657"/>
                <a:gd name="connsiteX29" fmla="*/ 1242646 w 7149018"/>
                <a:gd name="connsiteY29" fmla="*/ 340765 h 3435657"/>
                <a:gd name="connsiteX30" fmla="*/ 1213339 w 7149018"/>
                <a:gd name="connsiteY30" fmla="*/ 346626 h 3435657"/>
                <a:gd name="connsiteX31" fmla="*/ 1189893 w 7149018"/>
                <a:gd name="connsiteY31" fmla="*/ 358349 h 3435657"/>
                <a:gd name="connsiteX32" fmla="*/ 1160585 w 7149018"/>
                <a:gd name="connsiteY32" fmla="*/ 364211 h 3435657"/>
                <a:gd name="connsiteX33" fmla="*/ 1137139 w 7149018"/>
                <a:gd name="connsiteY33" fmla="*/ 370072 h 3435657"/>
                <a:gd name="connsiteX34" fmla="*/ 1090246 w 7149018"/>
                <a:gd name="connsiteY34" fmla="*/ 387657 h 3435657"/>
                <a:gd name="connsiteX35" fmla="*/ 1060939 w 7149018"/>
                <a:gd name="connsiteY35" fmla="*/ 393519 h 3435657"/>
                <a:gd name="connsiteX36" fmla="*/ 996462 w 7149018"/>
                <a:gd name="connsiteY36" fmla="*/ 428688 h 3435657"/>
                <a:gd name="connsiteX37" fmla="*/ 949570 w 7149018"/>
                <a:gd name="connsiteY37" fmla="*/ 446272 h 3435657"/>
                <a:gd name="connsiteX38" fmla="*/ 914400 w 7149018"/>
                <a:gd name="connsiteY38" fmla="*/ 463857 h 3435657"/>
                <a:gd name="connsiteX39" fmla="*/ 873370 w 7149018"/>
                <a:gd name="connsiteY39" fmla="*/ 481442 h 3435657"/>
                <a:gd name="connsiteX40" fmla="*/ 826477 w 7149018"/>
                <a:gd name="connsiteY40" fmla="*/ 504888 h 3435657"/>
                <a:gd name="connsiteX41" fmla="*/ 791308 w 7149018"/>
                <a:gd name="connsiteY41" fmla="*/ 516611 h 3435657"/>
                <a:gd name="connsiteX42" fmla="*/ 762000 w 7149018"/>
                <a:gd name="connsiteY42" fmla="*/ 528334 h 3435657"/>
                <a:gd name="connsiteX43" fmla="*/ 738554 w 7149018"/>
                <a:gd name="connsiteY43" fmla="*/ 534196 h 3435657"/>
                <a:gd name="connsiteX44" fmla="*/ 679939 w 7149018"/>
                <a:gd name="connsiteY44" fmla="*/ 557642 h 3435657"/>
                <a:gd name="connsiteX45" fmla="*/ 650631 w 7149018"/>
                <a:gd name="connsiteY45" fmla="*/ 569365 h 3435657"/>
                <a:gd name="connsiteX46" fmla="*/ 627185 w 7149018"/>
                <a:gd name="connsiteY46" fmla="*/ 586949 h 3435657"/>
                <a:gd name="connsiteX47" fmla="*/ 586154 w 7149018"/>
                <a:gd name="connsiteY47" fmla="*/ 610396 h 3435657"/>
                <a:gd name="connsiteX48" fmla="*/ 550985 w 7149018"/>
                <a:gd name="connsiteY48" fmla="*/ 639703 h 3435657"/>
                <a:gd name="connsiteX49" fmla="*/ 480646 w 7149018"/>
                <a:gd name="connsiteY49" fmla="*/ 674872 h 3435657"/>
                <a:gd name="connsiteX50" fmla="*/ 451339 w 7149018"/>
                <a:gd name="connsiteY50" fmla="*/ 698319 h 3435657"/>
                <a:gd name="connsiteX51" fmla="*/ 386862 w 7149018"/>
                <a:gd name="connsiteY51" fmla="*/ 745211 h 3435657"/>
                <a:gd name="connsiteX52" fmla="*/ 281354 w 7149018"/>
                <a:gd name="connsiteY52" fmla="*/ 856580 h 3435657"/>
                <a:gd name="connsiteX53" fmla="*/ 252046 w 7149018"/>
                <a:gd name="connsiteY53" fmla="*/ 903472 h 3435657"/>
                <a:gd name="connsiteX54" fmla="*/ 199293 w 7149018"/>
                <a:gd name="connsiteY54" fmla="*/ 967949 h 3435657"/>
                <a:gd name="connsiteX55" fmla="*/ 175846 w 7149018"/>
                <a:gd name="connsiteY55" fmla="*/ 997257 h 3435657"/>
                <a:gd name="connsiteX56" fmla="*/ 158262 w 7149018"/>
                <a:gd name="connsiteY56" fmla="*/ 1026565 h 3435657"/>
                <a:gd name="connsiteX57" fmla="*/ 128954 w 7149018"/>
                <a:gd name="connsiteY57" fmla="*/ 1079319 h 3435657"/>
                <a:gd name="connsiteX58" fmla="*/ 105508 w 7149018"/>
                <a:gd name="connsiteY58" fmla="*/ 1114488 h 3435657"/>
                <a:gd name="connsiteX59" fmla="*/ 87923 w 7149018"/>
                <a:gd name="connsiteY59" fmla="*/ 1167242 h 3435657"/>
                <a:gd name="connsiteX60" fmla="*/ 64477 w 7149018"/>
                <a:gd name="connsiteY60" fmla="*/ 1219996 h 3435657"/>
                <a:gd name="connsiteX61" fmla="*/ 52754 w 7149018"/>
                <a:gd name="connsiteY61" fmla="*/ 1290334 h 3435657"/>
                <a:gd name="connsiteX62" fmla="*/ 41031 w 7149018"/>
                <a:gd name="connsiteY62" fmla="*/ 1325503 h 3435657"/>
                <a:gd name="connsiteX63" fmla="*/ 35170 w 7149018"/>
                <a:gd name="connsiteY63" fmla="*/ 1348949 h 3435657"/>
                <a:gd name="connsiteX64" fmla="*/ 23446 w 7149018"/>
                <a:gd name="connsiteY64" fmla="*/ 1413426 h 3435657"/>
                <a:gd name="connsiteX65" fmla="*/ 11723 w 7149018"/>
                <a:gd name="connsiteY65" fmla="*/ 1495488 h 3435657"/>
                <a:gd name="connsiteX66" fmla="*/ 5862 w 7149018"/>
                <a:gd name="connsiteY66" fmla="*/ 1624442 h 3435657"/>
                <a:gd name="connsiteX67" fmla="*/ 0 w 7149018"/>
                <a:gd name="connsiteY67" fmla="*/ 1659611 h 3435657"/>
                <a:gd name="connsiteX68" fmla="*/ 5862 w 7149018"/>
                <a:gd name="connsiteY68" fmla="*/ 2163703 h 3435657"/>
                <a:gd name="connsiteX69" fmla="*/ 17585 w 7149018"/>
                <a:gd name="connsiteY69" fmla="*/ 2228180 h 3435657"/>
                <a:gd name="connsiteX70" fmla="*/ 23446 w 7149018"/>
                <a:gd name="connsiteY70" fmla="*/ 2245765 h 3435657"/>
                <a:gd name="connsiteX71" fmla="*/ 29308 w 7149018"/>
                <a:gd name="connsiteY71" fmla="*/ 2275072 h 3435657"/>
                <a:gd name="connsiteX72" fmla="*/ 35170 w 7149018"/>
                <a:gd name="connsiteY72" fmla="*/ 2298519 h 3435657"/>
                <a:gd name="connsiteX73" fmla="*/ 41031 w 7149018"/>
                <a:gd name="connsiteY73" fmla="*/ 2327826 h 3435657"/>
                <a:gd name="connsiteX74" fmla="*/ 52754 w 7149018"/>
                <a:gd name="connsiteY74" fmla="*/ 2380580 h 3435657"/>
                <a:gd name="connsiteX75" fmla="*/ 64477 w 7149018"/>
                <a:gd name="connsiteY75" fmla="*/ 2398165 h 3435657"/>
                <a:gd name="connsiteX76" fmla="*/ 76200 w 7149018"/>
                <a:gd name="connsiteY76" fmla="*/ 2433334 h 3435657"/>
                <a:gd name="connsiteX77" fmla="*/ 99646 w 7149018"/>
                <a:gd name="connsiteY77" fmla="*/ 2468503 h 3435657"/>
                <a:gd name="connsiteX78" fmla="*/ 128954 w 7149018"/>
                <a:gd name="connsiteY78" fmla="*/ 2521257 h 3435657"/>
                <a:gd name="connsiteX79" fmla="*/ 140677 w 7149018"/>
                <a:gd name="connsiteY79" fmla="*/ 2544703 h 3435657"/>
                <a:gd name="connsiteX80" fmla="*/ 169985 w 7149018"/>
                <a:gd name="connsiteY80" fmla="*/ 2585734 h 3435657"/>
                <a:gd name="connsiteX81" fmla="*/ 181708 w 7149018"/>
                <a:gd name="connsiteY81" fmla="*/ 2609180 h 3435657"/>
                <a:gd name="connsiteX82" fmla="*/ 199293 w 7149018"/>
                <a:gd name="connsiteY82" fmla="*/ 2626765 h 3435657"/>
                <a:gd name="connsiteX83" fmla="*/ 246185 w 7149018"/>
                <a:gd name="connsiteY83" fmla="*/ 2685380 h 3435657"/>
                <a:gd name="connsiteX84" fmla="*/ 293077 w 7149018"/>
                <a:gd name="connsiteY84" fmla="*/ 2732272 h 3435657"/>
                <a:gd name="connsiteX85" fmla="*/ 310662 w 7149018"/>
                <a:gd name="connsiteY85" fmla="*/ 2749857 h 3435657"/>
                <a:gd name="connsiteX86" fmla="*/ 334108 w 7149018"/>
                <a:gd name="connsiteY86" fmla="*/ 2761580 h 3435657"/>
                <a:gd name="connsiteX87" fmla="*/ 369277 w 7149018"/>
                <a:gd name="connsiteY87" fmla="*/ 2802611 h 3435657"/>
                <a:gd name="connsiteX88" fmla="*/ 404446 w 7149018"/>
                <a:gd name="connsiteY88" fmla="*/ 2837780 h 3435657"/>
                <a:gd name="connsiteX89" fmla="*/ 439616 w 7149018"/>
                <a:gd name="connsiteY89" fmla="*/ 2867088 h 3435657"/>
                <a:gd name="connsiteX90" fmla="*/ 457200 w 7149018"/>
                <a:gd name="connsiteY90" fmla="*/ 2890534 h 3435657"/>
                <a:gd name="connsiteX91" fmla="*/ 486508 w 7149018"/>
                <a:gd name="connsiteY91" fmla="*/ 2913980 h 3435657"/>
                <a:gd name="connsiteX92" fmla="*/ 509954 w 7149018"/>
                <a:gd name="connsiteY92" fmla="*/ 2937426 h 3435657"/>
                <a:gd name="connsiteX93" fmla="*/ 527539 w 7149018"/>
                <a:gd name="connsiteY93" fmla="*/ 2949149 h 3435657"/>
                <a:gd name="connsiteX94" fmla="*/ 550985 w 7149018"/>
                <a:gd name="connsiteY94" fmla="*/ 2972596 h 3435657"/>
                <a:gd name="connsiteX95" fmla="*/ 597877 w 7149018"/>
                <a:gd name="connsiteY95" fmla="*/ 3007765 h 3435657"/>
                <a:gd name="connsiteX96" fmla="*/ 627185 w 7149018"/>
                <a:gd name="connsiteY96" fmla="*/ 3031211 h 3435657"/>
                <a:gd name="connsiteX97" fmla="*/ 656493 w 7149018"/>
                <a:gd name="connsiteY97" fmla="*/ 3054657 h 3435657"/>
                <a:gd name="connsiteX98" fmla="*/ 726831 w 7149018"/>
                <a:gd name="connsiteY98" fmla="*/ 3083965 h 3435657"/>
                <a:gd name="connsiteX99" fmla="*/ 773723 w 7149018"/>
                <a:gd name="connsiteY99" fmla="*/ 3095688 h 3435657"/>
                <a:gd name="connsiteX100" fmla="*/ 867508 w 7149018"/>
                <a:gd name="connsiteY100" fmla="*/ 3130857 h 3435657"/>
                <a:gd name="connsiteX101" fmla="*/ 926123 w 7149018"/>
                <a:gd name="connsiteY101" fmla="*/ 3154303 h 3435657"/>
                <a:gd name="connsiteX102" fmla="*/ 1002323 w 7149018"/>
                <a:gd name="connsiteY102" fmla="*/ 3177749 h 3435657"/>
                <a:gd name="connsiteX103" fmla="*/ 1154723 w 7149018"/>
                <a:gd name="connsiteY103" fmla="*/ 3212919 h 3435657"/>
                <a:gd name="connsiteX104" fmla="*/ 1271954 w 7149018"/>
                <a:gd name="connsiteY104" fmla="*/ 3224642 h 3435657"/>
                <a:gd name="connsiteX105" fmla="*/ 1330570 w 7149018"/>
                <a:gd name="connsiteY105" fmla="*/ 3242226 h 3435657"/>
                <a:gd name="connsiteX106" fmla="*/ 1383323 w 7149018"/>
                <a:gd name="connsiteY106" fmla="*/ 3248088 h 3435657"/>
                <a:gd name="connsiteX107" fmla="*/ 1482970 w 7149018"/>
                <a:gd name="connsiteY107" fmla="*/ 3259811 h 3435657"/>
                <a:gd name="connsiteX108" fmla="*/ 1576754 w 7149018"/>
                <a:gd name="connsiteY108" fmla="*/ 3265672 h 3435657"/>
                <a:gd name="connsiteX109" fmla="*/ 1899139 w 7149018"/>
                <a:gd name="connsiteY109" fmla="*/ 3277396 h 3435657"/>
                <a:gd name="connsiteX110" fmla="*/ 1963616 w 7149018"/>
                <a:gd name="connsiteY110" fmla="*/ 3283257 h 3435657"/>
                <a:gd name="connsiteX111" fmla="*/ 2069123 w 7149018"/>
                <a:gd name="connsiteY111" fmla="*/ 3289119 h 3435657"/>
                <a:gd name="connsiteX112" fmla="*/ 2110154 w 7149018"/>
                <a:gd name="connsiteY112" fmla="*/ 3294980 h 3435657"/>
                <a:gd name="connsiteX113" fmla="*/ 2221523 w 7149018"/>
                <a:gd name="connsiteY113" fmla="*/ 3306703 h 3435657"/>
                <a:gd name="connsiteX114" fmla="*/ 2362200 w 7149018"/>
                <a:gd name="connsiteY114" fmla="*/ 3324288 h 3435657"/>
                <a:gd name="connsiteX115" fmla="*/ 2497016 w 7149018"/>
                <a:gd name="connsiteY115" fmla="*/ 3330149 h 3435657"/>
                <a:gd name="connsiteX116" fmla="*/ 2672862 w 7149018"/>
                <a:gd name="connsiteY116" fmla="*/ 3341872 h 3435657"/>
                <a:gd name="connsiteX117" fmla="*/ 2713893 w 7149018"/>
                <a:gd name="connsiteY117" fmla="*/ 3347734 h 3435657"/>
                <a:gd name="connsiteX118" fmla="*/ 2913185 w 7149018"/>
                <a:gd name="connsiteY118" fmla="*/ 3353596 h 3435657"/>
                <a:gd name="connsiteX119" fmla="*/ 2960077 w 7149018"/>
                <a:gd name="connsiteY119" fmla="*/ 3359457 h 3435657"/>
                <a:gd name="connsiteX120" fmla="*/ 3059723 w 7149018"/>
                <a:gd name="connsiteY120" fmla="*/ 3365319 h 3435657"/>
                <a:gd name="connsiteX121" fmla="*/ 3112477 w 7149018"/>
                <a:gd name="connsiteY121" fmla="*/ 3377042 h 3435657"/>
                <a:gd name="connsiteX122" fmla="*/ 3376246 w 7149018"/>
                <a:gd name="connsiteY122" fmla="*/ 3388765 h 3435657"/>
                <a:gd name="connsiteX123" fmla="*/ 3429000 w 7149018"/>
                <a:gd name="connsiteY123" fmla="*/ 3394626 h 3435657"/>
                <a:gd name="connsiteX124" fmla="*/ 3569677 w 7149018"/>
                <a:gd name="connsiteY124" fmla="*/ 3400488 h 3435657"/>
                <a:gd name="connsiteX125" fmla="*/ 3616570 w 7149018"/>
                <a:gd name="connsiteY125" fmla="*/ 3412211 h 3435657"/>
                <a:gd name="connsiteX126" fmla="*/ 4062046 w 7149018"/>
                <a:gd name="connsiteY126" fmla="*/ 3418072 h 3435657"/>
                <a:gd name="connsiteX127" fmla="*/ 4114800 w 7149018"/>
                <a:gd name="connsiteY127" fmla="*/ 3423934 h 3435657"/>
                <a:gd name="connsiteX128" fmla="*/ 4308231 w 7149018"/>
                <a:gd name="connsiteY128" fmla="*/ 3435657 h 3435657"/>
                <a:gd name="connsiteX129" fmla="*/ 4958862 w 7149018"/>
                <a:gd name="connsiteY129" fmla="*/ 3429796 h 3435657"/>
                <a:gd name="connsiteX130" fmla="*/ 5052646 w 7149018"/>
                <a:gd name="connsiteY130" fmla="*/ 3423934 h 3435657"/>
                <a:gd name="connsiteX131" fmla="*/ 5146431 w 7149018"/>
                <a:gd name="connsiteY131" fmla="*/ 3412211 h 3435657"/>
                <a:gd name="connsiteX132" fmla="*/ 5193323 w 7149018"/>
                <a:gd name="connsiteY132" fmla="*/ 3400488 h 3435657"/>
                <a:gd name="connsiteX133" fmla="*/ 5246077 w 7149018"/>
                <a:gd name="connsiteY133" fmla="*/ 3394626 h 3435657"/>
                <a:gd name="connsiteX134" fmla="*/ 5527431 w 7149018"/>
                <a:gd name="connsiteY134" fmla="*/ 3382903 h 3435657"/>
                <a:gd name="connsiteX135" fmla="*/ 5638800 w 7149018"/>
                <a:gd name="connsiteY135" fmla="*/ 3365319 h 3435657"/>
                <a:gd name="connsiteX136" fmla="*/ 5691554 w 7149018"/>
                <a:gd name="connsiteY136" fmla="*/ 3359457 h 3435657"/>
                <a:gd name="connsiteX137" fmla="*/ 5732585 w 7149018"/>
                <a:gd name="connsiteY137" fmla="*/ 3347734 h 3435657"/>
                <a:gd name="connsiteX138" fmla="*/ 5849816 w 7149018"/>
                <a:gd name="connsiteY138" fmla="*/ 3330149 h 3435657"/>
                <a:gd name="connsiteX139" fmla="*/ 5902570 w 7149018"/>
                <a:gd name="connsiteY139" fmla="*/ 3312565 h 3435657"/>
                <a:gd name="connsiteX140" fmla="*/ 5972908 w 7149018"/>
                <a:gd name="connsiteY140" fmla="*/ 3294980 h 3435657"/>
                <a:gd name="connsiteX141" fmla="*/ 5990493 w 7149018"/>
                <a:gd name="connsiteY141" fmla="*/ 3289119 h 3435657"/>
                <a:gd name="connsiteX142" fmla="*/ 6019800 w 7149018"/>
                <a:gd name="connsiteY142" fmla="*/ 3277396 h 3435657"/>
                <a:gd name="connsiteX143" fmla="*/ 6101862 w 7149018"/>
                <a:gd name="connsiteY143" fmla="*/ 3259811 h 3435657"/>
                <a:gd name="connsiteX144" fmla="*/ 6172200 w 7149018"/>
                <a:gd name="connsiteY144" fmla="*/ 3236365 h 3435657"/>
                <a:gd name="connsiteX145" fmla="*/ 6201508 w 7149018"/>
                <a:gd name="connsiteY145" fmla="*/ 3224642 h 3435657"/>
                <a:gd name="connsiteX146" fmla="*/ 6224954 w 7149018"/>
                <a:gd name="connsiteY146" fmla="*/ 3212919 h 3435657"/>
                <a:gd name="connsiteX147" fmla="*/ 6260123 w 7149018"/>
                <a:gd name="connsiteY147" fmla="*/ 3207057 h 3435657"/>
                <a:gd name="connsiteX148" fmla="*/ 6301154 w 7149018"/>
                <a:gd name="connsiteY148" fmla="*/ 3195334 h 3435657"/>
                <a:gd name="connsiteX149" fmla="*/ 6348046 w 7149018"/>
                <a:gd name="connsiteY149" fmla="*/ 3183611 h 3435657"/>
                <a:gd name="connsiteX150" fmla="*/ 6383216 w 7149018"/>
                <a:gd name="connsiteY150" fmla="*/ 3171888 h 3435657"/>
                <a:gd name="connsiteX151" fmla="*/ 6424246 w 7149018"/>
                <a:gd name="connsiteY151" fmla="*/ 3166026 h 3435657"/>
                <a:gd name="connsiteX152" fmla="*/ 6477000 w 7149018"/>
                <a:gd name="connsiteY152" fmla="*/ 3148442 h 3435657"/>
                <a:gd name="connsiteX153" fmla="*/ 6529754 w 7149018"/>
                <a:gd name="connsiteY153" fmla="*/ 3130857 h 3435657"/>
                <a:gd name="connsiteX154" fmla="*/ 6564923 w 7149018"/>
                <a:gd name="connsiteY154" fmla="*/ 3107411 h 3435657"/>
                <a:gd name="connsiteX155" fmla="*/ 6588370 w 7149018"/>
                <a:gd name="connsiteY155" fmla="*/ 3089826 h 3435657"/>
                <a:gd name="connsiteX156" fmla="*/ 6605954 w 7149018"/>
                <a:gd name="connsiteY156" fmla="*/ 3083965 h 3435657"/>
                <a:gd name="connsiteX157" fmla="*/ 6658708 w 7149018"/>
                <a:gd name="connsiteY157" fmla="*/ 3048796 h 3435657"/>
                <a:gd name="connsiteX158" fmla="*/ 6699739 w 7149018"/>
                <a:gd name="connsiteY158" fmla="*/ 3025349 h 3435657"/>
                <a:gd name="connsiteX159" fmla="*/ 6740770 w 7149018"/>
                <a:gd name="connsiteY159" fmla="*/ 2990180 h 3435657"/>
                <a:gd name="connsiteX160" fmla="*/ 6793523 w 7149018"/>
                <a:gd name="connsiteY160" fmla="*/ 2949149 h 3435657"/>
                <a:gd name="connsiteX161" fmla="*/ 6828693 w 7149018"/>
                <a:gd name="connsiteY161" fmla="*/ 2919842 h 3435657"/>
                <a:gd name="connsiteX162" fmla="*/ 6852139 w 7149018"/>
                <a:gd name="connsiteY162" fmla="*/ 2890534 h 3435657"/>
                <a:gd name="connsiteX163" fmla="*/ 6904893 w 7149018"/>
                <a:gd name="connsiteY163" fmla="*/ 2837780 h 3435657"/>
                <a:gd name="connsiteX164" fmla="*/ 6934200 w 7149018"/>
                <a:gd name="connsiteY164" fmla="*/ 2802611 h 3435657"/>
                <a:gd name="connsiteX165" fmla="*/ 6963508 w 7149018"/>
                <a:gd name="connsiteY165" fmla="*/ 2749857 h 3435657"/>
                <a:gd name="connsiteX166" fmla="*/ 6969370 w 7149018"/>
                <a:gd name="connsiteY166" fmla="*/ 2732272 h 3435657"/>
                <a:gd name="connsiteX167" fmla="*/ 7004539 w 7149018"/>
                <a:gd name="connsiteY167" fmla="*/ 2679519 h 3435657"/>
                <a:gd name="connsiteX168" fmla="*/ 7027985 w 7149018"/>
                <a:gd name="connsiteY168" fmla="*/ 2638488 h 3435657"/>
                <a:gd name="connsiteX169" fmla="*/ 7051431 w 7149018"/>
                <a:gd name="connsiteY169" fmla="*/ 2574011 h 3435657"/>
                <a:gd name="connsiteX170" fmla="*/ 7069016 w 7149018"/>
                <a:gd name="connsiteY170" fmla="*/ 2532980 h 3435657"/>
                <a:gd name="connsiteX171" fmla="*/ 7080739 w 7149018"/>
                <a:gd name="connsiteY171" fmla="*/ 2497811 h 3435657"/>
                <a:gd name="connsiteX172" fmla="*/ 7086600 w 7149018"/>
                <a:gd name="connsiteY172" fmla="*/ 2474365 h 3435657"/>
                <a:gd name="connsiteX173" fmla="*/ 7104185 w 7149018"/>
                <a:gd name="connsiteY173" fmla="*/ 2427472 h 3435657"/>
                <a:gd name="connsiteX174" fmla="*/ 7110046 w 7149018"/>
                <a:gd name="connsiteY174" fmla="*/ 2404026 h 3435657"/>
                <a:gd name="connsiteX175" fmla="*/ 7121770 w 7149018"/>
                <a:gd name="connsiteY175" fmla="*/ 2368857 h 3435657"/>
                <a:gd name="connsiteX176" fmla="*/ 7127631 w 7149018"/>
                <a:gd name="connsiteY176" fmla="*/ 2310242 h 3435657"/>
                <a:gd name="connsiteX177" fmla="*/ 7139354 w 7149018"/>
                <a:gd name="connsiteY177" fmla="*/ 2234042 h 3435657"/>
                <a:gd name="connsiteX178" fmla="*/ 7139354 w 7149018"/>
                <a:gd name="connsiteY178" fmla="*/ 1618580 h 3435657"/>
                <a:gd name="connsiteX179" fmla="*/ 7133493 w 7149018"/>
                <a:gd name="connsiteY179" fmla="*/ 1595134 h 3435657"/>
                <a:gd name="connsiteX180" fmla="*/ 7121770 w 7149018"/>
                <a:gd name="connsiteY180" fmla="*/ 1513072 h 3435657"/>
                <a:gd name="connsiteX181" fmla="*/ 7115908 w 7149018"/>
                <a:gd name="connsiteY181" fmla="*/ 1489626 h 3435657"/>
                <a:gd name="connsiteX182" fmla="*/ 7104185 w 7149018"/>
                <a:gd name="connsiteY182" fmla="*/ 1407565 h 3435657"/>
                <a:gd name="connsiteX183" fmla="*/ 7092462 w 7149018"/>
                <a:gd name="connsiteY183" fmla="*/ 1354811 h 3435657"/>
                <a:gd name="connsiteX184" fmla="*/ 7086600 w 7149018"/>
                <a:gd name="connsiteY184" fmla="*/ 1337226 h 3435657"/>
                <a:gd name="connsiteX185" fmla="*/ 7074877 w 7149018"/>
                <a:gd name="connsiteY185" fmla="*/ 1278611 h 3435657"/>
                <a:gd name="connsiteX186" fmla="*/ 7051431 w 7149018"/>
                <a:gd name="connsiteY186" fmla="*/ 1126211 h 3435657"/>
                <a:gd name="connsiteX187" fmla="*/ 7045570 w 7149018"/>
                <a:gd name="connsiteY187" fmla="*/ 1096903 h 3435657"/>
                <a:gd name="connsiteX188" fmla="*/ 7022123 w 7149018"/>
                <a:gd name="connsiteY188" fmla="*/ 1038288 h 3435657"/>
                <a:gd name="connsiteX189" fmla="*/ 7016262 w 7149018"/>
                <a:gd name="connsiteY189" fmla="*/ 1020703 h 3435657"/>
                <a:gd name="connsiteX190" fmla="*/ 7004539 w 7149018"/>
                <a:gd name="connsiteY190" fmla="*/ 991396 h 3435657"/>
                <a:gd name="connsiteX191" fmla="*/ 6998677 w 7149018"/>
                <a:gd name="connsiteY191" fmla="*/ 973811 h 3435657"/>
                <a:gd name="connsiteX192" fmla="*/ 6986954 w 7149018"/>
                <a:gd name="connsiteY192" fmla="*/ 956226 h 3435657"/>
                <a:gd name="connsiteX193" fmla="*/ 6945923 w 7149018"/>
                <a:gd name="connsiteY193" fmla="*/ 856580 h 3435657"/>
                <a:gd name="connsiteX194" fmla="*/ 6922477 w 7149018"/>
                <a:gd name="connsiteY194" fmla="*/ 815549 h 3435657"/>
                <a:gd name="connsiteX195" fmla="*/ 6910754 w 7149018"/>
                <a:gd name="connsiteY195" fmla="*/ 797965 h 3435657"/>
                <a:gd name="connsiteX196" fmla="*/ 6899031 w 7149018"/>
                <a:gd name="connsiteY196" fmla="*/ 774519 h 3435657"/>
                <a:gd name="connsiteX197" fmla="*/ 6881446 w 7149018"/>
                <a:gd name="connsiteY197" fmla="*/ 745211 h 3435657"/>
                <a:gd name="connsiteX198" fmla="*/ 6875585 w 7149018"/>
                <a:gd name="connsiteY198" fmla="*/ 727626 h 3435657"/>
                <a:gd name="connsiteX199" fmla="*/ 6852139 w 7149018"/>
                <a:gd name="connsiteY199" fmla="*/ 692457 h 3435657"/>
                <a:gd name="connsiteX200" fmla="*/ 6840416 w 7149018"/>
                <a:gd name="connsiteY200" fmla="*/ 674872 h 3435657"/>
                <a:gd name="connsiteX201" fmla="*/ 6828693 w 7149018"/>
                <a:gd name="connsiteY201" fmla="*/ 657288 h 3435657"/>
                <a:gd name="connsiteX202" fmla="*/ 6816970 w 7149018"/>
                <a:gd name="connsiteY202" fmla="*/ 639703 h 3435657"/>
                <a:gd name="connsiteX203" fmla="*/ 6775939 w 7149018"/>
                <a:gd name="connsiteY203" fmla="*/ 598672 h 3435657"/>
                <a:gd name="connsiteX204" fmla="*/ 6711462 w 7149018"/>
                <a:gd name="connsiteY204" fmla="*/ 522472 h 3435657"/>
                <a:gd name="connsiteX205" fmla="*/ 6676293 w 7149018"/>
                <a:gd name="connsiteY205" fmla="*/ 487303 h 3435657"/>
                <a:gd name="connsiteX206" fmla="*/ 6641123 w 7149018"/>
                <a:gd name="connsiteY206" fmla="*/ 463857 h 3435657"/>
                <a:gd name="connsiteX207" fmla="*/ 6594231 w 7149018"/>
                <a:gd name="connsiteY207" fmla="*/ 434549 h 3435657"/>
                <a:gd name="connsiteX208" fmla="*/ 6570785 w 7149018"/>
                <a:gd name="connsiteY208" fmla="*/ 428688 h 3435657"/>
                <a:gd name="connsiteX209" fmla="*/ 6535616 w 7149018"/>
                <a:gd name="connsiteY209" fmla="*/ 405242 h 3435657"/>
                <a:gd name="connsiteX210" fmla="*/ 6494585 w 7149018"/>
                <a:gd name="connsiteY210" fmla="*/ 393519 h 3435657"/>
                <a:gd name="connsiteX211" fmla="*/ 6459416 w 7149018"/>
                <a:gd name="connsiteY211" fmla="*/ 375934 h 3435657"/>
                <a:gd name="connsiteX212" fmla="*/ 6400800 w 7149018"/>
                <a:gd name="connsiteY212" fmla="*/ 364211 h 3435657"/>
                <a:gd name="connsiteX213" fmla="*/ 6342185 w 7149018"/>
                <a:gd name="connsiteY213" fmla="*/ 352488 h 3435657"/>
                <a:gd name="connsiteX214" fmla="*/ 6318739 w 7149018"/>
                <a:gd name="connsiteY214" fmla="*/ 346626 h 3435657"/>
                <a:gd name="connsiteX215" fmla="*/ 6248400 w 7149018"/>
                <a:gd name="connsiteY215" fmla="*/ 334903 h 3435657"/>
                <a:gd name="connsiteX216" fmla="*/ 6172200 w 7149018"/>
                <a:gd name="connsiteY216" fmla="*/ 305596 h 3435657"/>
                <a:gd name="connsiteX217" fmla="*/ 6113585 w 7149018"/>
                <a:gd name="connsiteY217" fmla="*/ 288011 h 3435657"/>
                <a:gd name="connsiteX218" fmla="*/ 6037385 w 7149018"/>
                <a:gd name="connsiteY218" fmla="*/ 270426 h 3435657"/>
                <a:gd name="connsiteX219" fmla="*/ 6002216 w 7149018"/>
                <a:gd name="connsiteY219" fmla="*/ 252842 h 3435657"/>
                <a:gd name="connsiteX220" fmla="*/ 5967046 w 7149018"/>
                <a:gd name="connsiteY220" fmla="*/ 241119 h 3435657"/>
                <a:gd name="connsiteX221" fmla="*/ 5949462 w 7149018"/>
                <a:gd name="connsiteY221" fmla="*/ 235257 h 3435657"/>
                <a:gd name="connsiteX222" fmla="*/ 5902570 w 7149018"/>
                <a:gd name="connsiteY222" fmla="*/ 217672 h 3435657"/>
                <a:gd name="connsiteX223" fmla="*/ 5884985 w 7149018"/>
                <a:gd name="connsiteY223" fmla="*/ 205949 h 3435657"/>
                <a:gd name="connsiteX224" fmla="*/ 5849816 w 7149018"/>
                <a:gd name="connsiteY224" fmla="*/ 200088 h 3435657"/>
                <a:gd name="connsiteX225" fmla="*/ 5826370 w 7149018"/>
                <a:gd name="connsiteY225" fmla="*/ 194226 h 3435657"/>
                <a:gd name="connsiteX226" fmla="*/ 5773616 w 7149018"/>
                <a:gd name="connsiteY226" fmla="*/ 176642 h 3435657"/>
                <a:gd name="connsiteX227" fmla="*/ 5756031 w 7149018"/>
                <a:gd name="connsiteY227" fmla="*/ 170780 h 3435657"/>
                <a:gd name="connsiteX228" fmla="*/ 5709139 w 7149018"/>
                <a:gd name="connsiteY228" fmla="*/ 159057 h 3435657"/>
                <a:gd name="connsiteX229" fmla="*/ 5650523 w 7149018"/>
                <a:gd name="connsiteY229" fmla="*/ 141472 h 3435657"/>
                <a:gd name="connsiteX230" fmla="*/ 5615354 w 7149018"/>
                <a:gd name="connsiteY230" fmla="*/ 135611 h 3435657"/>
                <a:gd name="connsiteX231" fmla="*/ 5562600 w 7149018"/>
                <a:gd name="connsiteY231" fmla="*/ 118026 h 3435657"/>
                <a:gd name="connsiteX232" fmla="*/ 5509846 w 7149018"/>
                <a:gd name="connsiteY232" fmla="*/ 106303 h 3435657"/>
                <a:gd name="connsiteX233" fmla="*/ 5457093 w 7149018"/>
                <a:gd name="connsiteY233" fmla="*/ 94580 h 3435657"/>
                <a:gd name="connsiteX234" fmla="*/ 5386754 w 7149018"/>
                <a:gd name="connsiteY234" fmla="*/ 71134 h 3435657"/>
                <a:gd name="connsiteX235" fmla="*/ 5369170 w 7149018"/>
                <a:gd name="connsiteY235" fmla="*/ 65272 h 3435657"/>
                <a:gd name="connsiteX236" fmla="*/ 5339862 w 7149018"/>
                <a:gd name="connsiteY236" fmla="*/ 59411 h 3435657"/>
                <a:gd name="connsiteX237" fmla="*/ 5269523 w 7149018"/>
                <a:gd name="connsiteY237" fmla="*/ 41826 h 3435657"/>
                <a:gd name="connsiteX238" fmla="*/ 5169877 w 7149018"/>
                <a:gd name="connsiteY238" fmla="*/ 35965 h 3435657"/>
                <a:gd name="connsiteX239" fmla="*/ 5070231 w 7149018"/>
                <a:gd name="connsiteY239" fmla="*/ 24242 h 3435657"/>
                <a:gd name="connsiteX240" fmla="*/ 4964723 w 7149018"/>
                <a:gd name="connsiteY240" fmla="*/ 796 h 34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7149018" h="3435657">
                  <a:moveTo>
                    <a:pt x="4964723" y="796"/>
                  </a:moveTo>
                  <a:cubicBezTo>
                    <a:pt x="4921738" y="-2135"/>
                    <a:pt x="4863078" y="3757"/>
                    <a:pt x="4812323" y="6657"/>
                  </a:cubicBezTo>
                  <a:cubicBezTo>
                    <a:pt x="4794659" y="7666"/>
                    <a:pt x="4777169" y="10698"/>
                    <a:pt x="4759570" y="12519"/>
                  </a:cubicBezTo>
                  <a:cubicBezTo>
                    <a:pt x="4720507" y="16560"/>
                    <a:pt x="4681077" y="17786"/>
                    <a:pt x="4642339" y="24242"/>
                  </a:cubicBezTo>
                  <a:cubicBezTo>
                    <a:pt x="4618893" y="28150"/>
                    <a:pt x="4595607" y="33188"/>
                    <a:pt x="4572000" y="35965"/>
                  </a:cubicBezTo>
                  <a:cubicBezTo>
                    <a:pt x="4538664" y="39887"/>
                    <a:pt x="4427477" y="48658"/>
                    <a:pt x="4378570" y="53549"/>
                  </a:cubicBezTo>
                  <a:lnTo>
                    <a:pt x="4319954" y="59411"/>
                  </a:lnTo>
                  <a:cubicBezTo>
                    <a:pt x="4302358" y="61263"/>
                    <a:pt x="4284820" y="63670"/>
                    <a:pt x="4267200" y="65272"/>
                  </a:cubicBezTo>
                  <a:cubicBezTo>
                    <a:pt x="4241830" y="67578"/>
                    <a:pt x="4216400" y="69180"/>
                    <a:pt x="4191000" y="71134"/>
                  </a:cubicBezTo>
                  <a:cubicBezTo>
                    <a:pt x="4132251" y="90717"/>
                    <a:pt x="4179854" y="76881"/>
                    <a:pt x="4120662" y="88719"/>
                  </a:cubicBezTo>
                  <a:cubicBezTo>
                    <a:pt x="4112763" y="90299"/>
                    <a:pt x="4105080" y="92832"/>
                    <a:pt x="4097216" y="94580"/>
                  </a:cubicBezTo>
                  <a:cubicBezTo>
                    <a:pt x="4079752" y="98461"/>
                    <a:pt x="4042560" y="105538"/>
                    <a:pt x="4026877" y="106303"/>
                  </a:cubicBezTo>
                  <a:cubicBezTo>
                    <a:pt x="3960497" y="109541"/>
                    <a:pt x="3894016" y="110211"/>
                    <a:pt x="3827585" y="112165"/>
                  </a:cubicBezTo>
                  <a:cubicBezTo>
                    <a:pt x="3399714" y="183471"/>
                    <a:pt x="2960077" y="119980"/>
                    <a:pt x="2526323" y="123888"/>
                  </a:cubicBezTo>
                  <a:cubicBezTo>
                    <a:pt x="2514439" y="123995"/>
                    <a:pt x="2503006" y="128871"/>
                    <a:pt x="2491154" y="129749"/>
                  </a:cubicBezTo>
                  <a:cubicBezTo>
                    <a:pt x="2450189" y="132783"/>
                    <a:pt x="2409093" y="133657"/>
                    <a:pt x="2368062" y="135611"/>
                  </a:cubicBezTo>
                  <a:cubicBezTo>
                    <a:pt x="2350477" y="139519"/>
                    <a:pt x="2333048" y="144203"/>
                    <a:pt x="2315308" y="147334"/>
                  </a:cubicBezTo>
                  <a:cubicBezTo>
                    <a:pt x="2299795" y="150072"/>
                    <a:pt x="2284030" y="151114"/>
                    <a:pt x="2268416" y="153196"/>
                  </a:cubicBezTo>
                  <a:cubicBezTo>
                    <a:pt x="2210944" y="160859"/>
                    <a:pt x="2207465" y="163393"/>
                    <a:pt x="2133600" y="170780"/>
                  </a:cubicBezTo>
                  <a:lnTo>
                    <a:pt x="2016370" y="182503"/>
                  </a:lnTo>
                  <a:cubicBezTo>
                    <a:pt x="1996831" y="184457"/>
                    <a:pt x="1977009" y="184514"/>
                    <a:pt x="1957754" y="188365"/>
                  </a:cubicBezTo>
                  <a:cubicBezTo>
                    <a:pt x="1938216" y="192273"/>
                    <a:pt x="1918793" y="196812"/>
                    <a:pt x="1899139" y="200088"/>
                  </a:cubicBezTo>
                  <a:cubicBezTo>
                    <a:pt x="1842232" y="209572"/>
                    <a:pt x="1817218" y="211795"/>
                    <a:pt x="1764323" y="217672"/>
                  </a:cubicBezTo>
                  <a:cubicBezTo>
                    <a:pt x="1728432" y="225649"/>
                    <a:pt x="1706126" y="232022"/>
                    <a:pt x="1670539" y="235257"/>
                  </a:cubicBezTo>
                  <a:cubicBezTo>
                    <a:pt x="1592000" y="242397"/>
                    <a:pt x="1598300" y="237353"/>
                    <a:pt x="1535723" y="246980"/>
                  </a:cubicBezTo>
                  <a:cubicBezTo>
                    <a:pt x="1525876" y="248495"/>
                    <a:pt x="1515995" y="250105"/>
                    <a:pt x="1506416" y="252842"/>
                  </a:cubicBezTo>
                  <a:cubicBezTo>
                    <a:pt x="1488593" y="257934"/>
                    <a:pt x="1471838" y="266791"/>
                    <a:pt x="1453662" y="270426"/>
                  </a:cubicBezTo>
                  <a:cubicBezTo>
                    <a:pt x="1430412" y="275076"/>
                    <a:pt x="1426292" y="274640"/>
                    <a:pt x="1406770" y="282149"/>
                  </a:cubicBezTo>
                  <a:cubicBezTo>
                    <a:pt x="1300737" y="322931"/>
                    <a:pt x="1396856" y="289362"/>
                    <a:pt x="1277816" y="329042"/>
                  </a:cubicBezTo>
                  <a:cubicBezTo>
                    <a:pt x="1266093" y="332950"/>
                    <a:pt x="1254764" y="338342"/>
                    <a:pt x="1242646" y="340765"/>
                  </a:cubicBezTo>
                  <a:lnTo>
                    <a:pt x="1213339" y="346626"/>
                  </a:lnTo>
                  <a:cubicBezTo>
                    <a:pt x="1205524" y="350534"/>
                    <a:pt x="1198182" y="355586"/>
                    <a:pt x="1189893" y="358349"/>
                  </a:cubicBezTo>
                  <a:cubicBezTo>
                    <a:pt x="1180441" y="361500"/>
                    <a:pt x="1170311" y="362050"/>
                    <a:pt x="1160585" y="364211"/>
                  </a:cubicBezTo>
                  <a:cubicBezTo>
                    <a:pt x="1152721" y="365959"/>
                    <a:pt x="1144781" y="367524"/>
                    <a:pt x="1137139" y="370072"/>
                  </a:cubicBezTo>
                  <a:cubicBezTo>
                    <a:pt x="1120973" y="375461"/>
                    <a:pt x="1106728" y="383537"/>
                    <a:pt x="1090246" y="387657"/>
                  </a:cubicBezTo>
                  <a:cubicBezTo>
                    <a:pt x="1080581" y="390073"/>
                    <a:pt x="1070708" y="391565"/>
                    <a:pt x="1060939" y="393519"/>
                  </a:cubicBezTo>
                  <a:cubicBezTo>
                    <a:pt x="1036826" y="407986"/>
                    <a:pt x="1022915" y="417351"/>
                    <a:pt x="996462" y="428688"/>
                  </a:cubicBezTo>
                  <a:cubicBezTo>
                    <a:pt x="981118" y="435264"/>
                    <a:pt x="964914" y="439696"/>
                    <a:pt x="949570" y="446272"/>
                  </a:cubicBezTo>
                  <a:cubicBezTo>
                    <a:pt x="937523" y="451435"/>
                    <a:pt x="926301" y="458364"/>
                    <a:pt x="914400" y="463857"/>
                  </a:cubicBezTo>
                  <a:cubicBezTo>
                    <a:pt x="900890" y="470093"/>
                    <a:pt x="886854" y="475149"/>
                    <a:pt x="873370" y="481442"/>
                  </a:cubicBezTo>
                  <a:cubicBezTo>
                    <a:pt x="857534" y="488832"/>
                    <a:pt x="842540" y="498004"/>
                    <a:pt x="826477" y="504888"/>
                  </a:cubicBezTo>
                  <a:cubicBezTo>
                    <a:pt x="815119" y="509756"/>
                    <a:pt x="802921" y="512388"/>
                    <a:pt x="791308" y="516611"/>
                  </a:cubicBezTo>
                  <a:cubicBezTo>
                    <a:pt x="781420" y="520207"/>
                    <a:pt x="771982" y="525007"/>
                    <a:pt x="762000" y="528334"/>
                  </a:cubicBezTo>
                  <a:cubicBezTo>
                    <a:pt x="754358" y="530882"/>
                    <a:pt x="746141" y="531486"/>
                    <a:pt x="738554" y="534196"/>
                  </a:cubicBezTo>
                  <a:cubicBezTo>
                    <a:pt x="718737" y="541274"/>
                    <a:pt x="699477" y="549827"/>
                    <a:pt x="679939" y="557642"/>
                  </a:cubicBezTo>
                  <a:cubicBezTo>
                    <a:pt x="670170" y="561550"/>
                    <a:pt x="659049" y="563052"/>
                    <a:pt x="650631" y="569365"/>
                  </a:cubicBezTo>
                  <a:cubicBezTo>
                    <a:pt x="642816" y="575226"/>
                    <a:pt x="635427" y="581704"/>
                    <a:pt x="627185" y="586949"/>
                  </a:cubicBezTo>
                  <a:cubicBezTo>
                    <a:pt x="613895" y="595406"/>
                    <a:pt x="599106" y="601429"/>
                    <a:pt x="586154" y="610396"/>
                  </a:cubicBezTo>
                  <a:cubicBezTo>
                    <a:pt x="573608" y="619082"/>
                    <a:pt x="564006" y="631746"/>
                    <a:pt x="550985" y="639703"/>
                  </a:cubicBezTo>
                  <a:cubicBezTo>
                    <a:pt x="528617" y="653372"/>
                    <a:pt x="501115" y="658496"/>
                    <a:pt x="480646" y="674872"/>
                  </a:cubicBezTo>
                  <a:cubicBezTo>
                    <a:pt x="470877" y="682688"/>
                    <a:pt x="461457" y="690960"/>
                    <a:pt x="451339" y="698319"/>
                  </a:cubicBezTo>
                  <a:cubicBezTo>
                    <a:pt x="422311" y="719431"/>
                    <a:pt x="412475" y="721199"/>
                    <a:pt x="386862" y="745211"/>
                  </a:cubicBezTo>
                  <a:cubicBezTo>
                    <a:pt x="363189" y="767404"/>
                    <a:pt x="304482" y="825743"/>
                    <a:pt x="281354" y="856580"/>
                  </a:cubicBezTo>
                  <a:cubicBezTo>
                    <a:pt x="270294" y="871326"/>
                    <a:pt x="262980" y="888633"/>
                    <a:pt x="252046" y="903472"/>
                  </a:cubicBezTo>
                  <a:cubicBezTo>
                    <a:pt x="235573" y="925828"/>
                    <a:pt x="216804" y="946397"/>
                    <a:pt x="199293" y="967949"/>
                  </a:cubicBezTo>
                  <a:cubicBezTo>
                    <a:pt x="191404" y="977659"/>
                    <a:pt x="182283" y="986529"/>
                    <a:pt x="175846" y="997257"/>
                  </a:cubicBezTo>
                  <a:cubicBezTo>
                    <a:pt x="169985" y="1007026"/>
                    <a:pt x="163795" y="1016606"/>
                    <a:pt x="158262" y="1026565"/>
                  </a:cubicBezTo>
                  <a:cubicBezTo>
                    <a:pt x="133789" y="1070618"/>
                    <a:pt x="161016" y="1028936"/>
                    <a:pt x="128954" y="1079319"/>
                  </a:cubicBezTo>
                  <a:cubicBezTo>
                    <a:pt x="121390" y="1091206"/>
                    <a:pt x="109964" y="1101122"/>
                    <a:pt x="105508" y="1114488"/>
                  </a:cubicBezTo>
                  <a:cubicBezTo>
                    <a:pt x="99646" y="1132073"/>
                    <a:pt x="96213" y="1150663"/>
                    <a:pt x="87923" y="1167242"/>
                  </a:cubicBezTo>
                  <a:cubicBezTo>
                    <a:pt x="71494" y="1200099"/>
                    <a:pt x="79445" y="1182575"/>
                    <a:pt x="64477" y="1219996"/>
                  </a:cubicBezTo>
                  <a:cubicBezTo>
                    <a:pt x="60569" y="1243442"/>
                    <a:pt x="60271" y="1267784"/>
                    <a:pt x="52754" y="1290334"/>
                  </a:cubicBezTo>
                  <a:cubicBezTo>
                    <a:pt x="48846" y="1302057"/>
                    <a:pt x="44582" y="1313667"/>
                    <a:pt x="41031" y="1325503"/>
                  </a:cubicBezTo>
                  <a:cubicBezTo>
                    <a:pt x="38716" y="1333219"/>
                    <a:pt x="36918" y="1341085"/>
                    <a:pt x="35170" y="1348949"/>
                  </a:cubicBezTo>
                  <a:cubicBezTo>
                    <a:pt x="30802" y="1368604"/>
                    <a:pt x="26383" y="1393847"/>
                    <a:pt x="23446" y="1413426"/>
                  </a:cubicBezTo>
                  <a:cubicBezTo>
                    <a:pt x="19347" y="1440752"/>
                    <a:pt x="11723" y="1495488"/>
                    <a:pt x="11723" y="1495488"/>
                  </a:cubicBezTo>
                  <a:cubicBezTo>
                    <a:pt x="9769" y="1538473"/>
                    <a:pt x="8928" y="1581522"/>
                    <a:pt x="5862" y="1624442"/>
                  </a:cubicBezTo>
                  <a:cubicBezTo>
                    <a:pt x="5015" y="1636297"/>
                    <a:pt x="0" y="1647726"/>
                    <a:pt x="0" y="1659611"/>
                  </a:cubicBezTo>
                  <a:cubicBezTo>
                    <a:pt x="0" y="1827653"/>
                    <a:pt x="2210" y="1995701"/>
                    <a:pt x="5862" y="2163703"/>
                  </a:cubicBezTo>
                  <a:cubicBezTo>
                    <a:pt x="5987" y="2169433"/>
                    <a:pt x="15574" y="2220135"/>
                    <a:pt x="17585" y="2228180"/>
                  </a:cubicBezTo>
                  <a:cubicBezTo>
                    <a:pt x="19084" y="2234174"/>
                    <a:pt x="21947" y="2239771"/>
                    <a:pt x="23446" y="2245765"/>
                  </a:cubicBezTo>
                  <a:cubicBezTo>
                    <a:pt x="25862" y="2255430"/>
                    <a:pt x="27147" y="2265347"/>
                    <a:pt x="29308" y="2275072"/>
                  </a:cubicBezTo>
                  <a:cubicBezTo>
                    <a:pt x="31056" y="2282936"/>
                    <a:pt x="33422" y="2290655"/>
                    <a:pt x="35170" y="2298519"/>
                  </a:cubicBezTo>
                  <a:cubicBezTo>
                    <a:pt x="37331" y="2308244"/>
                    <a:pt x="39249" y="2318024"/>
                    <a:pt x="41031" y="2327826"/>
                  </a:cubicBezTo>
                  <a:cubicBezTo>
                    <a:pt x="43603" y="2341972"/>
                    <a:pt x="45373" y="2365818"/>
                    <a:pt x="52754" y="2380580"/>
                  </a:cubicBezTo>
                  <a:cubicBezTo>
                    <a:pt x="55904" y="2386881"/>
                    <a:pt x="61616" y="2391727"/>
                    <a:pt x="64477" y="2398165"/>
                  </a:cubicBezTo>
                  <a:cubicBezTo>
                    <a:pt x="69496" y="2409457"/>
                    <a:pt x="69345" y="2423052"/>
                    <a:pt x="76200" y="2433334"/>
                  </a:cubicBezTo>
                  <a:lnTo>
                    <a:pt x="99646" y="2468503"/>
                  </a:lnTo>
                  <a:cubicBezTo>
                    <a:pt x="110377" y="2511421"/>
                    <a:pt x="97627" y="2474267"/>
                    <a:pt x="128954" y="2521257"/>
                  </a:cubicBezTo>
                  <a:cubicBezTo>
                    <a:pt x="133801" y="2528527"/>
                    <a:pt x="136342" y="2537116"/>
                    <a:pt x="140677" y="2544703"/>
                  </a:cubicBezTo>
                  <a:cubicBezTo>
                    <a:pt x="157215" y="2573646"/>
                    <a:pt x="149010" y="2552174"/>
                    <a:pt x="169985" y="2585734"/>
                  </a:cubicBezTo>
                  <a:cubicBezTo>
                    <a:pt x="174616" y="2593144"/>
                    <a:pt x="176629" y="2602070"/>
                    <a:pt x="181708" y="2609180"/>
                  </a:cubicBezTo>
                  <a:cubicBezTo>
                    <a:pt x="186526" y="2615926"/>
                    <a:pt x="193938" y="2620437"/>
                    <a:pt x="199293" y="2626765"/>
                  </a:cubicBezTo>
                  <a:cubicBezTo>
                    <a:pt x="215455" y="2645866"/>
                    <a:pt x="228492" y="2667687"/>
                    <a:pt x="246185" y="2685380"/>
                  </a:cubicBezTo>
                  <a:lnTo>
                    <a:pt x="293077" y="2732272"/>
                  </a:lnTo>
                  <a:cubicBezTo>
                    <a:pt x="298939" y="2738134"/>
                    <a:pt x="303248" y="2746150"/>
                    <a:pt x="310662" y="2749857"/>
                  </a:cubicBezTo>
                  <a:cubicBezTo>
                    <a:pt x="318477" y="2753765"/>
                    <a:pt x="326998" y="2756501"/>
                    <a:pt x="334108" y="2761580"/>
                  </a:cubicBezTo>
                  <a:cubicBezTo>
                    <a:pt x="351687" y="2774136"/>
                    <a:pt x="354867" y="2786600"/>
                    <a:pt x="369277" y="2802611"/>
                  </a:cubicBezTo>
                  <a:cubicBezTo>
                    <a:pt x="380368" y="2814934"/>
                    <a:pt x="390651" y="2828584"/>
                    <a:pt x="404446" y="2837780"/>
                  </a:cubicBezTo>
                  <a:cubicBezTo>
                    <a:pt x="422536" y="2849840"/>
                    <a:pt x="424572" y="2849536"/>
                    <a:pt x="439616" y="2867088"/>
                  </a:cubicBezTo>
                  <a:cubicBezTo>
                    <a:pt x="445974" y="2874505"/>
                    <a:pt x="450292" y="2883626"/>
                    <a:pt x="457200" y="2890534"/>
                  </a:cubicBezTo>
                  <a:cubicBezTo>
                    <a:pt x="466046" y="2899380"/>
                    <a:pt x="477157" y="2905668"/>
                    <a:pt x="486508" y="2913980"/>
                  </a:cubicBezTo>
                  <a:cubicBezTo>
                    <a:pt x="494769" y="2921323"/>
                    <a:pt x="501562" y="2930233"/>
                    <a:pt x="509954" y="2937426"/>
                  </a:cubicBezTo>
                  <a:cubicBezTo>
                    <a:pt x="515303" y="2942011"/>
                    <a:pt x="522190" y="2944564"/>
                    <a:pt x="527539" y="2949149"/>
                  </a:cubicBezTo>
                  <a:cubicBezTo>
                    <a:pt x="535931" y="2956342"/>
                    <a:pt x="542494" y="2965520"/>
                    <a:pt x="550985" y="2972596"/>
                  </a:cubicBezTo>
                  <a:cubicBezTo>
                    <a:pt x="565995" y="2985104"/>
                    <a:pt x="582390" y="2995852"/>
                    <a:pt x="597877" y="3007765"/>
                  </a:cubicBezTo>
                  <a:cubicBezTo>
                    <a:pt x="607793" y="3015393"/>
                    <a:pt x="617416" y="3023396"/>
                    <a:pt x="627185" y="3031211"/>
                  </a:cubicBezTo>
                  <a:cubicBezTo>
                    <a:pt x="636954" y="3039026"/>
                    <a:pt x="644945" y="3049845"/>
                    <a:pt x="656493" y="3054657"/>
                  </a:cubicBezTo>
                  <a:cubicBezTo>
                    <a:pt x="679939" y="3064426"/>
                    <a:pt x="702857" y="3075574"/>
                    <a:pt x="726831" y="3083965"/>
                  </a:cubicBezTo>
                  <a:cubicBezTo>
                    <a:pt x="742038" y="3089288"/>
                    <a:pt x="758291" y="3091058"/>
                    <a:pt x="773723" y="3095688"/>
                  </a:cubicBezTo>
                  <a:cubicBezTo>
                    <a:pt x="903545" y="3134634"/>
                    <a:pt x="803857" y="3103578"/>
                    <a:pt x="867508" y="3130857"/>
                  </a:cubicBezTo>
                  <a:cubicBezTo>
                    <a:pt x="886850" y="3139146"/>
                    <a:pt x="906159" y="3147649"/>
                    <a:pt x="926123" y="3154303"/>
                  </a:cubicBezTo>
                  <a:cubicBezTo>
                    <a:pt x="959025" y="3165270"/>
                    <a:pt x="967554" y="3168679"/>
                    <a:pt x="1002323" y="3177749"/>
                  </a:cubicBezTo>
                  <a:cubicBezTo>
                    <a:pt x="1029539" y="3184849"/>
                    <a:pt x="1117625" y="3207973"/>
                    <a:pt x="1154723" y="3212919"/>
                  </a:cubicBezTo>
                  <a:cubicBezTo>
                    <a:pt x="1193650" y="3218109"/>
                    <a:pt x="1271954" y="3224642"/>
                    <a:pt x="1271954" y="3224642"/>
                  </a:cubicBezTo>
                  <a:cubicBezTo>
                    <a:pt x="1291493" y="3230503"/>
                    <a:pt x="1310609" y="3238024"/>
                    <a:pt x="1330570" y="3242226"/>
                  </a:cubicBezTo>
                  <a:cubicBezTo>
                    <a:pt x="1347883" y="3245871"/>
                    <a:pt x="1365752" y="3246021"/>
                    <a:pt x="1383323" y="3248088"/>
                  </a:cubicBezTo>
                  <a:cubicBezTo>
                    <a:pt x="1409990" y="3251225"/>
                    <a:pt x="1456996" y="3257733"/>
                    <a:pt x="1482970" y="3259811"/>
                  </a:cubicBezTo>
                  <a:cubicBezTo>
                    <a:pt x="1514193" y="3262309"/>
                    <a:pt x="1545493" y="3263718"/>
                    <a:pt x="1576754" y="3265672"/>
                  </a:cubicBezTo>
                  <a:cubicBezTo>
                    <a:pt x="1715859" y="3285546"/>
                    <a:pt x="1568588" y="3266191"/>
                    <a:pt x="1899139" y="3277396"/>
                  </a:cubicBezTo>
                  <a:cubicBezTo>
                    <a:pt x="1920708" y="3278127"/>
                    <a:pt x="1942086" y="3281772"/>
                    <a:pt x="1963616" y="3283257"/>
                  </a:cubicBezTo>
                  <a:cubicBezTo>
                    <a:pt x="1998756" y="3285680"/>
                    <a:pt x="2033954" y="3287165"/>
                    <a:pt x="2069123" y="3289119"/>
                  </a:cubicBezTo>
                  <a:cubicBezTo>
                    <a:pt x="2082800" y="3291073"/>
                    <a:pt x="2096433" y="3293366"/>
                    <a:pt x="2110154" y="3294980"/>
                  </a:cubicBezTo>
                  <a:cubicBezTo>
                    <a:pt x="2335983" y="3321548"/>
                    <a:pt x="2014454" y="3281604"/>
                    <a:pt x="2221523" y="3306703"/>
                  </a:cubicBezTo>
                  <a:cubicBezTo>
                    <a:pt x="2268437" y="3312390"/>
                    <a:pt x="2314987" y="3322235"/>
                    <a:pt x="2362200" y="3324288"/>
                  </a:cubicBezTo>
                  <a:lnTo>
                    <a:pt x="2497016" y="3330149"/>
                  </a:lnTo>
                  <a:cubicBezTo>
                    <a:pt x="2596467" y="3344358"/>
                    <a:pt x="2479014" y="3328949"/>
                    <a:pt x="2672862" y="3341872"/>
                  </a:cubicBezTo>
                  <a:cubicBezTo>
                    <a:pt x="2686647" y="3342791"/>
                    <a:pt x="2700094" y="3347061"/>
                    <a:pt x="2713893" y="3347734"/>
                  </a:cubicBezTo>
                  <a:cubicBezTo>
                    <a:pt x="2780273" y="3350972"/>
                    <a:pt x="2846754" y="3351642"/>
                    <a:pt x="2913185" y="3353596"/>
                  </a:cubicBezTo>
                  <a:cubicBezTo>
                    <a:pt x="2928816" y="3355550"/>
                    <a:pt x="2944375" y="3358201"/>
                    <a:pt x="2960077" y="3359457"/>
                  </a:cubicBezTo>
                  <a:cubicBezTo>
                    <a:pt x="2993244" y="3362110"/>
                    <a:pt x="3026670" y="3361505"/>
                    <a:pt x="3059723" y="3365319"/>
                  </a:cubicBezTo>
                  <a:cubicBezTo>
                    <a:pt x="3077618" y="3367384"/>
                    <a:pt x="3094684" y="3374233"/>
                    <a:pt x="3112477" y="3377042"/>
                  </a:cubicBezTo>
                  <a:cubicBezTo>
                    <a:pt x="3182443" y="3388089"/>
                    <a:pt x="3349087" y="3387989"/>
                    <a:pt x="3376246" y="3388765"/>
                  </a:cubicBezTo>
                  <a:cubicBezTo>
                    <a:pt x="3393831" y="3390719"/>
                    <a:pt x="3411340" y="3393556"/>
                    <a:pt x="3429000" y="3394626"/>
                  </a:cubicBezTo>
                  <a:cubicBezTo>
                    <a:pt x="3475847" y="3397465"/>
                    <a:pt x="3522949" y="3396107"/>
                    <a:pt x="3569677" y="3400488"/>
                  </a:cubicBezTo>
                  <a:cubicBezTo>
                    <a:pt x="3585719" y="3401992"/>
                    <a:pt x="3600468" y="3411636"/>
                    <a:pt x="3616570" y="3412211"/>
                  </a:cubicBezTo>
                  <a:cubicBezTo>
                    <a:pt x="3764980" y="3417511"/>
                    <a:pt x="3913554" y="3416118"/>
                    <a:pt x="4062046" y="3418072"/>
                  </a:cubicBezTo>
                  <a:cubicBezTo>
                    <a:pt x="4079631" y="3420026"/>
                    <a:pt x="4097140" y="3422864"/>
                    <a:pt x="4114800" y="3423934"/>
                  </a:cubicBezTo>
                  <a:cubicBezTo>
                    <a:pt x="4332560" y="3437133"/>
                    <a:pt x="4186436" y="3422126"/>
                    <a:pt x="4308231" y="3435657"/>
                  </a:cubicBezTo>
                  <a:lnTo>
                    <a:pt x="4958862" y="3429796"/>
                  </a:lnTo>
                  <a:cubicBezTo>
                    <a:pt x="4990180" y="3429303"/>
                    <a:pt x="5021460" y="3426858"/>
                    <a:pt x="5052646" y="3423934"/>
                  </a:cubicBezTo>
                  <a:cubicBezTo>
                    <a:pt x="5084013" y="3420993"/>
                    <a:pt x="5146431" y="3412211"/>
                    <a:pt x="5146431" y="3412211"/>
                  </a:cubicBezTo>
                  <a:cubicBezTo>
                    <a:pt x="5162062" y="3408303"/>
                    <a:pt x="5177456" y="3403288"/>
                    <a:pt x="5193323" y="3400488"/>
                  </a:cubicBezTo>
                  <a:cubicBezTo>
                    <a:pt x="5210747" y="3397413"/>
                    <a:pt x="5228521" y="3396821"/>
                    <a:pt x="5246077" y="3394626"/>
                  </a:cubicBezTo>
                  <a:cubicBezTo>
                    <a:pt x="5387782" y="3376913"/>
                    <a:pt x="5149480" y="3392122"/>
                    <a:pt x="5527431" y="3382903"/>
                  </a:cubicBezTo>
                  <a:cubicBezTo>
                    <a:pt x="5563818" y="3376839"/>
                    <a:pt x="5601893" y="3369932"/>
                    <a:pt x="5638800" y="3365319"/>
                  </a:cubicBezTo>
                  <a:cubicBezTo>
                    <a:pt x="5656356" y="3363124"/>
                    <a:pt x="5673969" y="3361411"/>
                    <a:pt x="5691554" y="3359457"/>
                  </a:cubicBezTo>
                  <a:cubicBezTo>
                    <a:pt x="5705231" y="3355549"/>
                    <a:pt x="5718666" y="3350664"/>
                    <a:pt x="5732585" y="3347734"/>
                  </a:cubicBezTo>
                  <a:cubicBezTo>
                    <a:pt x="5774419" y="3338927"/>
                    <a:pt x="5808526" y="3335311"/>
                    <a:pt x="5849816" y="3330149"/>
                  </a:cubicBezTo>
                  <a:cubicBezTo>
                    <a:pt x="5867401" y="3324288"/>
                    <a:pt x="5884588" y="3317061"/>
                    <a:pt x="5902570" y="3312565"/>
                  </a:cubicBezTo>
                  <a:cubicBezTo>
                    <a:pt x="5926016" y="3306703"/>
                    <a:pt x="5949980" y="3302622"/>
                    <a:pt x="5972908" y="3294980"/>
                  </a:cubicBezTo>
                  <a:cubicBezTo>
                    <a:pt x="5978770" y="3293026"/>
                    <a:pt x="5984708" y="3291288"/>
                    <a:pt x="5990493" y="3289119"/>
                  </a:cubicBezTo>
                  <a:cubicBezTo>
                    <a:pt x="6000345" y="3285425"/>
                    <a:pt x="6009818" y="3280723"/>
                    <a:pt x="6019800" y="3277396"/>
                  </a:cubicBezTo>
                  <a:cubicBezTo>
                    <a:pt x="6046339" y="3268549"/>
                    <a:pt x="6075323" y="3268657"/>
                    <a:pt x="6101862" y="3259811"/>
                  </a:cubicBezTo>
                  <a:cubicBezTo>
                    <a:pt x="6125308" y="3251996"/>
                    <a:pt x="6149253" y="3245544"/>
                    <a:pt x="6172200" y="3236365"/>
                  </a:cubicBezTo>
                  <a:cubicBezTo>
                    <a:pt x="6181969" y="3232457"/>
                    <a:pt x="6191893" y="3228915"/>
                    <a:pt x="6201508" y="3224642"/>
                  </a:cubicBezTo>
                  <a:cubicBezTo>
                    <a:pt x="6209493" y="3221093"/>
                    <a:pt x="6216585" y="3215430"/>
                    <a:pt x="6224954" y="3212919"/>
                  </a:cubicBezTo>
                  <a:cubicBezTo>
                    <a:pt x="6236337" y="3209504"/>
                    <a:pt x="6248543" y="3209729"/>
                    <a:pt x="6260123" y="3207057"/>
                  </a:cubicBezTo>
                  <a:cubicBezTo>
                    <a:pt x="6273983" y="3203858"/>
                    <a:pt x="6287410" y="3198999"/>
                    <a:pt x="6301154" y="3195334"/>
                  </a:cubicBezTo>
                  <a:cubicBezTo>
                    <a:pt x="6316722" y="3191183"/>
                    <a:pt x="6332554" y="3188037"/>
                    <a:pt x="6348046" y="3183611"/>
                  </a:cubicBezTo>
                  <a:cubicBezTo>
                    <a:pt x="6359928" y="3180216"/>
                    <a:pt x="6370983" y="3173636"/>
                    <a:pt x="6383216" y="3171888"/>
                  </a:cubicBezTo>
                  <a:lnTo>
                    <a:pt x="6424246" y="3166026"/>
                  </a:lnTo>
                  <a:cubicBezTo>
                    <a:pt x="6441831" y="3160165"/>
                    <a:pt x="6459790" y="3155326"/>
                    <a:pt x="6477000" y="3148442"/>
                  </a:cubicBezTo>
                  <a:cubicBezTo>
                    <a:pt x="6513788" y="3133727"/>
                    <a:pt x="6496100" y="3139271"/>
                    <a:pt x="6529754" y="3130857"/>
                  </a:cubicBezTo>
                  <a:cubicBezTo>
                    <a:pt x="6541477" y="3123042"/>
                    <a:pt x="6553652" y="3115864"/>
                    <a:pt x="6564923" y="3107411"/>
                  </a:cubicBezTo>
                  <a:cubicBezTo>
                    <a:pt x="6572739" y="3101549"/>
                    <a:pt x="6579888" y="3094673"/>
                    <a:pt x="6588370" y="3089826"/>
                  </a:cubicBezTo>
                  <a:cubicBezTo>
                    <a:pt x="6593734" y="3086761"/>
                    <a:pt x="6600093" y="3085919"/>
                    <a:pt x="6605954" y="3083965"/>
                  </a:cubicBezTo>
                  <a:cubicBezTo>
                    <a:pt x="6623539" y="3072242"/>
                    <a:pt x="6639805" y="3058248"/>
                    <a:pt x="6658708" y="3048796"/>
                  </a:cubicBezTo>
                  <a:cubicBezTo>
                    <a:pt x="6673037" y="3041631"/>
                    <a:pt x="6687314" y="3035703"/>
                    <a:pt x="6699739" y="3025349"/>
                  </a:cubicBezTo>
                  <a:cubicBezTo>
                    <a:pt x="6745282" y="2987397"/>
                    <a:pt x="6685882" y="3028602"/>
                    <a:pt x="6740770" y="2990180"/>
                  </a:cubicBezTo>
                  <a:cubicBezTo>
                    <a:pt x="6817817" y="2936247"/>
                    <a:pt x="6745396" y="2991928"/>
                    <a:pt x="6793523" y="2949149"/>
                  </a:cubicBezTo>
                  <a:cubicBezTo>
                    <a:pt x="6804929" y="2939011"/>
                    <a:pt x="6817902" y="2930632"/>
                    <a:pt x="6828693" y="2919842"/>
                  </a:cubicBezTo>
                  <a:cubicBezTo>
                    <a:pt x="6837540" y="2910996"/>
                    <a:pt x="6843626" y="2899702"/>
                    <a:pt x="6852139" y="2890534"/>
                  </a:cubicBezTo>
                  <a:cubicBezTo>
                    <a:pt x="6869061" y="2872310"/>
                    <a:pt x="6891098" y="2858472"/>
                    <a:pt x="6904893" y="2837780"/>
                  </a:cubicBezTo>
                  <a:cubicBezTo>
                    <a:pt x="6921214" y="2813299"/>
                    <a:pt x="6911635" y="2825177"/>
                    <a:pt x="6934200" y="2802611"/>
                  </a:cubicBezTo>
                  <a:cubicBezTo>
                    <a:pt x="6963848" y="2728489"/>
                    <a:pt x="6926335" y="2814907"/>
                    <a:pt x="6963508" y="2749857"/>
                  </a:cubicBezTo>
                  <a:cubicBezTo>
                    <a:pt x="6966574" y="2744492"/>
                    <a:pt x="6966257" y="2737609"/>
                    <a:pt x="6969370" y="2732272"/>
                  </a:cubicBezTo>
                  <a:cubicBezTo>
                    <a:pt x="6980019" y="2714017"/>
                    <a:pt x="6995088" y="2698422"/>
                    <a:pt x="7004539" y="2679519"/>
                  </a:cubicBezTo>
                  <a:cubicBezTo>
                    <a:pt x="7019412" y="2649771"/>
                    <a:pt x="7011415" y="2663342"/>
                    <a:pt x="7027985" y="2638488"/>
                  </a:cubicBezTo>
                  <a:cubicBezTo>
                    <a:pt x="7041199" y="2585628"/>
                    <a:pt x="7023757" y="2650113"/>
                    <a:pt x="7051431" y="2574011"/>
                  </a:cubicBezTo>
                  <a:cubicBezTo>
                    <a:pt x="7066572" y="2532375"/>
                    <a:pt x="7046205" y="2567198"/>
                    <a:pt x="7069016" y="2532980"/>
                  </a:cubicBezTo>
                  <a:cubicBezTo>
                    <a:pt x="7072924" y="2521257"/>
                    <a:pt x="7077742" y="2509799"/>
                    <a:pt x="7080739" y="2497811"/>
                  </a:cubicBezTo>
                  <a:cubicBezTo>
                    <a:pt x="7082693" y="2489996"/>
                    <a:pt x="7084053" y="2482007"/>
                    <a:pt x="7086600" y="2474365"/>
                  </a:cubicBezTo>
                  <a:cubicBezTo>
                    <a:pt x="7098982" y="2437219"/>
                    <a:pt x="7095956" y="2456273"/>
                    <a:pt x="7104185" y="2427472"/>
                  </a:cubicBezTo>
                  <a:cubicBezTo>
                    <a:pt x="7106398" y="2419726"/>
                    <a:pt x="7107731" y="2411742"/>
                    <a:pt x="7110046" y="2404026"/>
                  </a:cubicBezTo>
                  <a:cubicBezTo>
                    <a:pt x="7113597" y="2392190"/>
                    <a:pt x="7121770" y="2368857"/>
                    <a:pt x="7121770" y="2368857"/>
                  </a:cubicBezTo>
                  <a:cubicBezTo>
                    <a:pt x="7123724" y="2349319"/>
                    <a:pt x="7125337" y="2329743"/>
                    <a:pt x="7127631" y="2310242"/>
                  </a:cubicBezTo>
                  <a:cubicBezTo>
                    <a:pt x="7130646" y="2284618"/>
                    <a:pt x="7135117" y="2259465"/>
                    <a:pt x="7139354" y="2234042"/>
                  </a:cubicBezTo>
                  <a:cubicBezTo>
                    <a:pt x="7154509" y="1976425"/>
                    <a:pt x="7149754" y="2096962"/>
                    <a:pt x="7139354" y="1618580"/>
                  </a:cubicBezTo>
                  <a:cubicBezTo>
                    <a:pt x="7139179" y="1610526"/>
                    <a:pt x="7134817" y="1603080"/>
                    <a:pt x="7133493" y="1595134"/>
                  </a:cubicBezTo>
                  <a:cubicBezTo>
                    <a:pt x="7128951" y="1567878"/>
                    <a:pt x="7126313" y="1540328"/>
                    <a:pt x="7121770" y="1513072"/>
                  </a:cubicBezTo>
                  <a:cubicBezTo>
                    <a:pt x="7120446" y="1505126"/>
                    <a:pt x="7117232" y="1497572"/>
                    <a:pt x="7115908" y="1489626"/>
                  </a:cubicBezTo>
                  <a:cubicBezTo>
                    <a:pt x="7111365" y="1462371"/>
                    <a:pt x="7108495" y="1434858"/>
                    <a:pt x="7104185" y="1407565"/>
                  </a:cubicBezTo>
                  <a:cubicBezTo>
                    <a:pt x="7102054" y="1394066"/>
                    <a:pt x="7096445" y="1368752"/>
                    <a:pt x="7092462" y="1354811"/>
                  </a:cubicBezTo>
                  <a:cubicBezTo>
                    <a:pt x="7090765" y="1348870"/>
                    <a:pt x="7087989" y="1343247"/>
                    <a:pt x="7086600" y="1337226"/>
                  </a:cubicBezTo>
                  <a:cubicBezTo>
                    <a:pt x="7082120" y="1317811"/>
                    <a:pt x="7077695" y="1298336"/>
                    <a:pt x="7074877" y="1278611"/>
                  </a:cubicBezTo>
                  <a:cubicBezTo>
                    <a:pt x="7069244" y="1239180"/>
                    <a:pt x="7059566" y="1166891"/>
                    <a:pt x="7051431" y="1126211"/>
                  </a:cubicBezTo>
                  <a:cubicBezTo>
                    <a:pt x="7049477" y="1116442"/>
                    <a:pt x="7047986" y="1106568"/>
                    <a:pt x="7045570" y="1096903"/>
                  </a:cubicBezTo>
                  <a:cubicBezTo>
                    <a:pt x="7041126" y="1079127"/>
                    <a:pt x="7027393" y="1051463"/>
                    <a:pt x="7022123" y="1038288"/>
                  </a:cubicBezTo>
                  <a:cubicBezTo>
                    <a:pt x="7019828" y="1032551"/>
                    <a:pt x="7018431" y="1026488"/>
                    <a:pt x="7016262" y="1020703"/>
                  </a:cubicBezTo>
                  <a:cubicBezTo>
                    <a:pt x="7012568" y="1010851"/>
                    <a:pt x="7008233" y="1001248"/>
                    <a:pt x="7004539" y="991396"/>
                  </a:cubicBezTo>
                  <a:cubicBezTo>
                    <a:pt x="7002369" y="985611"/>
                    <a:pt x="7001440" y="979337"/>
                    <a:pt x="6998677" y="973811"/>
                  </a:cubicBezTo>
                  <a:cubicBezTo>
                    <a:pt x="6995526" y="967510"/>
                    <a:pt x="6989845" y="962650"/>
                    <a:pt x="6986954" y="956226"/>
                  </a:cubicBezTo>
                  <a:cubicBezTo>
                    <a:pt x="6972213" y="923469"/>
                    <a:pt x="6965849" y="886468"/>
                    <a:pt x="6945923" y="856580"/>
                  </a:cubicBezTo>
                  <a:cubicBezTo>
                    <a:pt x="6917362" y="813740"/>
                    <a:pt x="6952224" y="867606"/>
                    <a:pt x="6922477" y="815549"/>
                  </a:cubicBezTo>
                  <a:cubicBezTo>
                    <a:pt x="6918982" y="809433"/>
                    <a:pt x="6914249" y="804081"/>
                    <a:pt x="6910754" y="797965"/>
                  </a:cubicBezTo>
                  <a:cubicBezTo>
                    <a:pt x="6906419" y="790378"/>
                    <a:pt x="6903274" y="782157"/>
                    <a:pt x="6899031" y="774519"/>
                  </a:cubicBezTo>
                  <a:cubicBezTo>
                    <a:pt x="6893498" y="764560"/>
                    <a:pt x="6886541" y="755401"/>
                    <a:pt x="6881446" y="745211"/>
                  </a:cubicBezTo>
                  <a:cubicBezTo>
                    <a:pt x="6878683" y="739685"/>
                    <a:pt x="6878586" y="733027"/>
                    <a:pt x="6875585" y="727626"/>
                  </a:cubicBezTo>
                  <a:cubicBezTo>
                    <a:pt x="6868743" y="715310"/>
                    <a:pt x="6859954" y="704180"/>
                    <a:pt x="6852139" y="692457"/>
                  </a:cubicBezTo>
                  <a:lnTo>
                    <a:pt x="6840416" y="674872"/>
                  </a:lnTo>
                  <a:lnTo>
                    <a:pt x="6828693" y="657288"/>
                  </a:lnTo>
                  <a:cubicBezTo>
                    <a:pt x="6824785" y="651426"/>
                    <a:pt x="6821951" y="644684"/>
                    <a:pt x="6816970" y="639703"/>
                  </a:cubicBezTo>
                  <a:cubicBezTo>
                    <a:pt x="6803293" y="626026"/>
                    <a:pt x="6788022" y="613776"/>
                    <a:pt x="6775939" y="598672"/>
                  </a:cubicBezTo>
                  <a:cubicBezTo>
                    <a:pt x="6723868" y="533584"/>
                    <a:pt x="6746738" y="557750"/>
                    <a:pt x="6711462" y="522472"/>
                  </a:cubicBezTo>
                  <a:cubicBezTo>
                    <a:pt x="6701708" y="493214"/>
                    <a:pt x="6711430" y="509663"/>
                    <a:pt x="6676293" y="487303"/>
                  </a:cubicBezTo>
                  <a:cubicBezTo>
                    <a:pt x="6664406" y="479739"/>
                    <a:pt x="6652666" y="471937"/>
                    <a:pt x="6641123" y="463857"/>
                  </a:cubicBezTo>
                  <a:cubicBezTo>
                    <a:pt x="6619843" y="448961"/>
                    <a:pt x="6618226" y="443547"/>
                    <a:pt x="6594231" y="434549"/>
                  </a:cubicBezTo>
                  <a:cubicBezTo>
                    <a:pt x="6586688" y="431720"/>
                    <a:pt x="6578600" y="430642"/>
                    <a:pt x="6570785" y="428688"/>
                  </a:cubicBezTo>
                  <a:cubicBezTo>
                    <a:pt x="6559062" y="420873"/>
                    <a:pt x="6549285" y="408659"/>
                    <a:pt x="6535616" y="405242"/>
                  </a:cubicBezTo>
                  <a:cubicBezTo>
                    <a:pt x="6524980" y="402583"/>
                    <a:pt x="6505391" y="398321"/>
                    <a:pt x="6494585" y="393519"/>
                  </a:cubicBezTo>
                  <a:cubicBezTo>
                    <a:pt x="6482608" y="388196"/>
                    <a:pt x="6471926" y="379843"/>
                    <a:pt x="6459416" y="375934"/>
                  </a:cubicBezTo>
                  <a:cubicBezTo>
                    <a:pt x="6440397" y="369991"/>
                    <a:pt x="6420131" y="369044"/>
                    <a:pt x="6400800" y="364211"/>
                  </a:cubicBezTo>
                  <a:cubicBezTo>
                    <a:pt x="6346341" y="350595"/>
                    <a:pt x="6414044" y="366860"/>
                    <a:pt x="6342185" y="352488"/>
                  </a:cubicBezTo>
                  <a:cubicBezTo>
                    <a:pt x="6334286" y="350908"/>
                    <a:pt x="6326657" y="348111"/>
                    <a:pt x="6318739" y="346626"/>
                  </a:cubicBezTo>
                  <a:cubicBezTo>
                    <a:pt x="6295376" y="342245"/>
                    <a:pt x="6248400" y="334903"/>
                    <a:pt x="6248400" y="334903"/>
                  </a:cubicBezTo>
                  <a:cubicBezTo>
                    <a:pt x="6194856" y="308132"/>
                    <a:pt x="6231968" y="323987"/>
                    <a:pt x="6172200" y="305596"/>
                  </a:cubicBezTo>
                  <a:cubicBezTo>
                    <a:pt x="6144412" y="297046"/>
                    <a:pt x="6139225" y="293139"/>
                    <a:pt x="6113585" y="288011"/>
                  </a:cubicBezTo>
                  <a:cubicBezTo>
                    <a:pt x="6078986" y="281091"/>
                    <a:pt x="6072369" y="283881"/>
                    <a:pt x="6037385" y="270426"/>
                  </a:cubicBezTo>
                  <a:cubicBezTo>
                    <a:pt x="6025152" y="265721"/>
                    <a:pt x="6014314" y="257883"/>
                    <a:pt x="6002216" y="252842"/>
                  </a:cubicBezTo>
                  <a:cubicBezTo>
                    <a:pt x="5990809" y="248089"/>
                    <a:pt x="5978769" y="245027"/>
                    <a:pt x="5967046" y="241119"/>
                  </a:cubicBezTo>
                  <a:cubicBezTo>
                    <a:pt x="5961185" y="239165"/>
                    <a:pt x="5954988" y="238020"/>
                    <a:pt x="5949462" y="235257"/>
                  </a:cubicBezTo>
                  <a:cubicBezTo>
                    <a:pt x="5918811" y="219931"/>
                    <a:pt x="5934493" y="225653"/>
                    <a:pt x="5902570" y="217672"/>
                  </a:cubicBezTo>
                  <a:cubicBezTo>
                    <a:pt x="5896708" y="213764"/>
                    <a:pt x="5891668" y="208177"/>
                    <a:pt x="5884985" y="205949"/>
                  </a:cubicBezTo>
                  <a:cubicBezTo>
                    <a:pt x="5873710" y="202191"/>
                    <a:pt x="5861470" y="202419"/>
                    <a:pt x="5849816" y="200088"/>
                  </a:cubicBezTo>
                  <a:cubicBezTo>
                    <a:pt x="5841917" y="198508"/>
                    <a:pt x="5834070" y="196595"/>
                    <a:pt x="5826370" y="194226"/>
                  </a:cubicBezTo>
                  <a:cubicBezTo>
                    <a:pt x="5808654" y="188775"/>
                    <a:pt x="5791201" y="182503"/>
                    <a:pt x="5773616" y="176642"/>
                  </a:cubicBezTo>
                  <a:cubicBezTo>
                    <a:pt x="5767754" y="174688"/>
                    <a:pt x="5762025" y="172279"/>
                    <a:pt x="5756031" y="170780"/>
                  </a:cubicBezTo>
                  <a:cubicBezTo>
                    <a:pt x="5740400" y="166872"/>
                    <a:pt x="5724424" y="164152"/>
                    <a:pt x="5709139" y="159057"/>
                  </a:cubicBezTo>
                  <a:cubicBezTo>
                    <a:pt x="5686715" y="151582"/>
                    <a:pt x="5672667" y="145901"/>
                    <a:pt x="5650523" y="141472"/>
                  </a:cubicBezTo>
                  <a:cubicBezTo>
                    <a:pt x="5638869" y="139141"/>
                    <a:pt x="5627077" y="137565"/>
                    <a:pt x="5615354" y="135611"/>
                  </a:cubicBezTo>
                  <a:cubicBezTo>
                    <a:pt x="5597769" y="129749"/>
                    <a:pt x="5580776" y="121661"/>
                    <a:pt x="5562600" y="118026"/>
                  </a:cubicBezTo>
                  <a:cubicBezTo>
                    <a:pt x="5499810" y="105469"/>
                    <a:pt x="5563646" y="118719"/>
                    <a:pt x="5509846" y="106303"/>
                  </a:cubicBezTo>
                  <a:cubicBezTo>
                    <a:pt x="5492294" y="102252"/>
                    <a:pt x="5474413" y="99529"/>
                    <a:pt x="5457093" y="94580"/>
                  </a:cubicBezTo>
                  <a:cubicBezTo>
                    <a:pt x="5433329" y="87790"/>
                    <a:pt x="5410200" y="78950"/>
                    <a:pt x="5386754" y="71134"/>
                  </a:cubicBezTo>
                  <a:cubicBezTo>
                    <a:pt x="5380893" y="69180"/>
                    <a:pt x="5375229" y="66484"/>
                    <a:pt x="5369170" y="65272"/>
                  </a:cubicBezTo>
                  <a:cubicBezTo>
                    <a:pt x="5359401" y="63318"/>
                    <a:pt x="5349560" y="61693"/>
                    <a:pt x="5339862" y="59411"/>
                  </a:cubicBezTo>
                  <a:cubicBezTo>
                    <a:pt x="5316336" y="53876"/>
                    <a:pt x="5293649" y="43245"/>
                    <a:pt x="5269523" y="41826"/>
                  </a:cubicBezTo>
                  <a:lnTo>
                    <a:pt x="5169877" y="35965"/>
                  </a:lnTo>
                  <a:cubicBezTo>
                    <a:pt x="5128920" y="22311"/>
                    <a:pt x="5146724" y="26632"/>
                    <a:pt x="5070231" y="24242"/>
                  </a:cubicBezTo>
                  <a:cubicBezTo>
                    <a:pt x="5035079" y="23144"/>
                    <a:pt x="5007708" y="3727"/>
                    <a:pt x="4964723" y="7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통 4"/>
            <p:cNvSpPr/>
            <p:nvPr/>
          </p:nvSpPr>
          <p:spPr>
            <a:xfrm>
              <a:off x="3923928" y="4279761"/>
              <a:ext cx="2952328" cy="1505753"/>
            </a:xfrm>
            <a:prstGeom prst="can">
              <a:avLst>
                <a:gd name="adj" fmla="val 11262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60408" y="4546745"/>
              <a:ext cx="314868" cy="206749"/>
            </a:xfrm>
            <a:prstGeom prst="rect">
              <a:avLst/>
            </a:prstGeom>
            <a:pattFill prst="ltVert">
              <a:fgClr>
                <a:srgbClr val="C00000"/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03113" y="4546745"/>
              <a:ext cx="314868" cy="206749"/>
            </a:xfrm>
            <a:prstGeom prst="rect">
              <a:avLst/>
            </a:prstGeom>
            <a:pattFill prst="ltVert">
              <a:fgClr>
                <a:srgbClr val="C00000"/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45364" y="4546745"/>
              <a:ext cx="314868" cy="206749"/>
            </a:xfrm>
            <a:prstGeom prst="rect">
              <a:avLst/>
            </a:prstGeom>
            <a:pattFill prst="ltVert">
              <a:fgClr>
                <a:srgbClr val="C00000"/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60408" y="4921209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903113" y="4921209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345364" y="4921209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28889" y="4849371"/>
              <a:ext cx="12715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rgbClr val="C00000"/>
                  </a:solidFill>
                </a:rPr>
                <a:t>저장 장치에</a:t>
              </a:r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rgbClr val="C00000"/>
                  </a:solidFill>
                </a:rPr>
                <a:t>파일 시스템 구축</a:t>
              </a:r>
              <a:endParaRPr lang="en-US" altLang="ko-KR" sz="11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79712" y="1611268"/>
              <a:ext cx="1584175" cy="5858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응용프로그램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699792" y="2204864"/>
              <a:ext cx="2232248" cy="12851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운영체제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15279" y="4546551"/>
              <a:ext cx="314868" cy="206749"/>
            </a:xfrm>
            <a:prstGeom prst="rect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557232" y="4546745"/>
              <a:ext cx="314868" cy="206749"/>
            </a:xfrm>
            <a:prstGeom prst="rect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99483" y="4546745"/>
              <a:ext cx="314868" cy="206749"/>
            </a:xfrm>
            <a:prstGeom prst="rect">
              <a:avLst/>
            </a:prstGeom>
            <a:pattFill prst="ltVert">
              <a:fgClr>
                <a:srgbClr val="C00000"/>
              </a:fgClr>
              <a:bgClr>
                <a:schemeClr val="bg1"/>
              </a:bgClr>
            </a:patt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114527" y="4921209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57232" y="4921209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999483" y="4921209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460408" y="531048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903113" y="531048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345364" y="531048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14527" y="531048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557232" y="531048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999483" y="531048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449164" y="2948867"/>
              <a:ext cx="2736304" cy="136815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5743194" y="3649385"/>
              <a:ext cx="307278" cy="29718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4366892" y="3200325"/>
              <a:ext cx="307278" cy="29718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3725831" y="3879295"/>
              <a:ext cx="307278" cy="29718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754389" y="3200325"/>
              <a:ext cx="307278" cy="29718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5681412" y="3203823"/>
              <a:ext cx="307278" cy="29718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083626" y="3200325"/>
              <a:ext cx="307278" cy="29718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62596" y="3846618"/>
              <a:ext cx="307278" cy="29718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5345784" y="3926602"/>
              <a:ext cx="307278" cy="29718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4753814" y="3930936"/>
              <a:ext cx="307278" cy="29718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1330054" y="4060935"/>
              <a:ext cx="1792002" cy="1057297"/>
              <a:chOff x="2771800" y="3395357"/>
              <a:chExt cx="3127784" cy="2764188"/>
            </a:xfrm>
          </p:grpSpPr>
          <p:sp>
            <p:nvSpPr>
              <p:cNvPr id="77" name="순서도: 문서 76"/>
              <p:cNvSpPr/>
              <p:nvPr/>
            </p:nvSpPr>
            <p:spPr>
              <a:xfrm>
                <a:off x="4062634" y="3395357"/>
                <a:ext cx="458233" cy="270504"/>
              </a:xfrm>
              <a:prstGeom prst="flowChartDocument">
                <a:avLst/>
              </a:prstGeom>
              <a:noFill/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/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순서도: 문서 78"/>
              <p:cNvSpPr/>
              <p:nvPr/>
            </p:nvSpPr>
            <p:spPr>
              <a:xfrm>
                <a:off x="3967379" y="4153289"/>
                <a:ext cx="648742" cy="308766"/>
              </a:xfrm>
              <a:prstGeom prst="flowChartDocument">
                <a:avLst/>
              </a:prstGeom>
              <a:noFill/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순서도: 문서 79"/>
              <p:cNvSpPr/>
              <p:nvPr/>
            </p:nvSpPr>
            <p:spPr>
              <a:xfrm>
                <a:off x="5388449" y="4162554"/>
                <a:ext cx="374577" cy="245913"/>
              </a:xfrm>
              <a:prstGeom prst="flowChartDocument">
                <a:avLst/>
              </a:prstGeom>
              <a:noFill/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순서도: 문서 80"/>
              <p:cNvSpPr/>
              <p:nvPr/>
            </p:nvSpPr>
            <p:spPr>
              <a:xfrm>
                <a:off x="2914682" y="4153289"/>
                <a:ext cx="463506" cy="255178"/>
              </a:xfrm>
              <a:prstGeom prst="flowChartDocument">
                <a:avLst/>
              </a:prstGeom>
              <a:noFill/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" name="직선 화살표 연결선 81"/>
              <p:cNvCxnSpPr>
                <a:stCxn id="77" idx="2"/>
                <a:endCxn id="81" idx="0"/>
              </p:cNvCxnSpPr>
              <p:nvPr/>
            </p:nvCxnSpPr>
            <p:spPr>
              <a:xfrm flipH="1">
                <a:off x="3146435" y="3647978"/>
                <a:ext cx="1145316" cy="505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>
                <a:stCxn id="77" idx="2"/>
                <a:endCxn id="79" idx="0"/>
              </p:cNvCxnSpPr>
              <p:nvPr/>
            </p:nvCxnSpPr>
            <p:spPr>
              <a:xfrm flipH="1">
                <a:off x="4291750" y="3647978"/>
                <a:ext cx="1" cy="505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/>
              <p:cNvCxnSpPr>
                <a:stCxn id="77" idx="2"/>
                <a:endCxn id="80" idx="0"/>
              </p:cNvCxnSpPr>
              <p:nvPr/>
            </p:nvCxnSpPr>
            <p:spPr>
              <a:xfrm>
                <a:off x="4291751" y="3647978"/>
                <a:ext cx="1283987" cy="5145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정육면체 84"/>
              <p:cNvSpPr/>
              <p:nvPr/>
            </p:nvSpPr>
            <p:spPr>
              <a:xfrm flipH="1">
                <a:off x="2771800" y="4966495"/>
                <a:ext cx="237882" cy="231177"/>
              </a:xfrm>
              <a:prstGeom prst="cube">
                <a:avLst>
                  <a:gd name="adj" fmla="val 151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86" name="직선 화살표 연결선 85"/>
              <p:cNvCxnSpPr>
                <a:stCxn id="81" idx="2"/>
                <a:endCxn id="85" idx="0"/>
              </p:cNvCxnSpPr>
              <p:nvPr/>
            </p:nvCxnSpPr>
            <p:spPr>
              <a:xfrm flipH="1">
                <a:off x="2873281" y="4391597"/>
                <a:ext cx="273154" cy="574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>
                <a:stCxn id="81" idx="2"/>
                <a:endCxn id="88" idx="0"/>
              </p:cNvCxnSpPr>
              <p:nvPr/>
            </p:nvCxnSpPr>
            <p:spPr>
              <a:xfrm>
                <a:off x="3146435" y="4391597"/>
                <a:ext cx="171590" cy="574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정육면체 87"/>
              <p:cNvSpPr/>
              <p:nvPr/>
            </p:nvSpPr>
            <p:spPr>
              <a:xfrm flipH="1">
                <a:off x="3216544" y="4966495"/>
                <a:ext cx="237882" cy="231177"/>
              </a:xfrm>
              <a:prstGeom prst="cube">
                <a:avLst>
                  <a:gd name="adj" fmla="val 151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9" name="순서도: 문서 88"/>
              <p:cNvSpPr/>
              <p:nvPr/>
            </p:nvSpPr>
            <p:spPr>
              <a:xfrm>
                <a:off x="3636138" y="4966495"/>
                <a:ext cx="427263" cy="255178"/>
              </a:xfrm>
              <a:prstGeom prst="flowChartDocument">
                <a:avLst/>
              </a:prstGeom>
              <a:noFill/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직선 화살표 연결선 89"/>
              <p:cNvCxnSpPr>
                <a:stCxn id="79" idx="2"/>
                <a:endCxn id="89" idx="0"/>
              </p:cNvCxnSpPr>
              <p:nvPr/>
            </p:nvCxnSpPr>
            <p:spPr>
              <a:xfrm flipH="1">
                <a:off x="3849770" y="4441642"/>
                <a:ext cx="441980" cy="5248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/>
              <p:cNvCxnSpPr>
                <a:stCxn id="79" idx="2"/>
                <a:endCxn id="92" idx="0"/>
              </p:cNvCxnSpPr>
              <p:nvPr/>
            </p:nvCxnSpPr>
            <p:spPr>
              <a:xfrm>
                <a:off x="4291750" y="4441642"/>
                <a:ext cx="98730" cy="5192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순서도: 문서 91"/>
              <p:cNvSpPr/>
              <p:nvPr/>
            </p:nvSpPr>
            <p:spPr>
              <a:xfrm>
                <a:off x="4204392" y="4960883"/>
                <a:ext cx="372175" cy="255178"/>
              </a:xfrm>
              <a:prstGeom prst="flowChartDocument">
                <a:avLst/>
              </a:prstGeom>
              <a:noFill/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정육면체 92"/>
              <p:cNvSpPr/>
              <p:nvPr/>
            </p:nvSpPr>
            <p:spPr>
              <a:xfrm flipH="1">
                <a:off x="3430884" y="5919021"/>
                <a:ext cx="237882" cy="231177"/>
              </a:xfrm>
              <a:prstGeom prst="cube">
                <a:avLst>
                  <a:gd name="adj" fmla="val 151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4" name="정육면체 93"/>
              <p:cNvSpPr/>
              <p:nvPr/>
            </p:nvSpPr>
            <p:spPr>
              <a:xfrm flipH="1">
                <a:off x="3832584" y="5919022"/>
                <a:ext cx="237882" cy="231177"/>
              </a:xfrm>
              <a:prstGeom prst="cube">
                <a:avLst>
                  <a:gd name="adj" fmla="val 151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5" name="정육면체 94"/>
              <p:cNvSpPr/>
              <p:nvPr/>
            </p:nvSpPr>
            <p:spPr>
              <a:xfrm flipH="1">
                <a:off x="4283765" y="5919022"/>
                <a:ext cx="237882" cy="231177"/>
              </a:xfrm>
              <a:prstGeom prst="cube">
                <a:avLst>
                  <a:gd name="adj" fmla="val 151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6" name="정육면체 95"/>
              <p:cNvSpPr/>
              <p:nvPr/>
            </p:nvSpPr>
            <p:spPr>
              <a:xfrm flipH="1">
                <a:off x="4668947" y="5928368"/>
                <a:ext cx="237882" cy="231177"/>
              </a:xfrm>
              <a:prstGeom prst="cube">
                <a:avLst>
                  <a:gd name="adj" fmla="val 151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97" name="직선 화살표 연결선 96"/>
              <p:cNvCxnSpPr>
                <a:stCxn id="89" idx="2"/>
                <a:endCxn id="93" idx="0"/>
              </p:cNvCxnSpPr>
              <p:nvPr/>
            </p:nvCxnSpPr>
            <p:spPr>
              <a:xfrm flipH="1">
                <a:off x="3532365" y="5204803"/>
                <a:ext cx="317405" cy="7142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/>
              <p:cNvCxnSpPr>
                <a:stCxn id="89" idx="2"/>
                <a:endCxn id="94" idx="0"/>
              </p:cNvCxnSpPr>
              <p:nvPr/>
            </p:nvCxnSpPr>
            <p:spPr>
              <a:xfrm>
                <a:off x="3849770" y="5204803"/>
                <a:ext cx="84295" cy="7142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>
                <a:stCxn id="92" idx="2"/>
                <a:endCxn id="95" idx="0"/>
              </p:cNvCxnSpPr>
              <p:nvPr/>
            </p:nvCxnSpPr>
            <p:spPr>
              <a:xfrm flipH="1">
                <a:off x="4385246" y="5199191"/>
                <a:ext cx="5234" cy="7198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/>
              <p:cNvCxnSpPr>
                <a:stCxn id="92" idx="2"/>
                <a:endCxn id="96" idx="0"/>
              </p:cNvCxnSpPr>
              <p:nvPr/>
            </p:nvCxnSpPr>
            <p:spPr>
              <a:xfrm>
                <a:off x="4390480" y="5199191"/>
                <a:ext cx="379948" cy="7291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정육면체 100"/>
              <p:cNvSpPr/>
              <p:nvPr/>
            </p:nvSpPr>
            <p:spPr>
              <a:xfrm flipH="1">
                <a:off x="5250927" y="4940278"/>
                <a:ext cx="237882" cy="231177"/>
              </a:xfrm>
              <a:prstGeom prst="cube">
                <a:avLst>
                  <a:gd name="adj" fmla="val 151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2" name="정육면체 101"/>
              <p:cNvSpPr/>
              <p:nvPr/>
            </p:nvSpPr>
            <p:spPr>
              <a:xfrm flipH="1">
                <a:off x="5661702" y="4947232"/>
                <a:ext cx="237882" cy="231177"/>
              </a:xfrm>
              <a:prstGeom prst="cube">
                <a:avLst>
                  <a:gd name="adj" fmla="val 151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103" name="직선 화살표 연결선 102"/>
              <p:cNvCxnSpPr>
                <a:stCxn id="80" idx="2"/>
                <a:endCxn id="101" idx="0"/>
              </p:cNvCxnSpPr>
              <p:nvPr/>
            </p:nvCxnSpPr>
            <p:spPr>
              <a:xfrm flipH="1">
                <a:off x="5352408" y="4392209"/>
                <a:ext cx="223330" cy="5480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/>
              <p:cNvCxnSpPr>
                <a:stCxn id="80" idx="2"/>
                <a:endCxn id="102" idx="0"/>
              </p:cNvCxnSpPr>
              <p:nvPr/>
            </p:nvCxnSpPr>
            <p:spPr>
              <a:xfrm>
                <a:off x="5575738" y="4392209"/>
                <a:ext cx="187445" cy="555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정육면체 109"/>
              <p:cNvSpPr/>
              <p:nvPr/>
            </p:nvSpPr>
            <p:spPr>
              <a:xfrm flipH="1">
                <a:off x="4762311" y="4962443"/>
                <a:ext cx="237882" cy="231177"/>
              </a:xfrm>
              <a:prstGeom prst="cube">
                <a:avLst>
                  <a:gd name="adj" fmla="val 151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111" name="직선 화살표 연결선 110"/>
              <p:cNvCxnSpPr>
                <a:stCxn id="79" idx="2"/>
                <a:endCxn id="110" idx="0"/>
              </p:cNvCxnSpPr>
              <p:nvPr/>
            </p:nvCxnSpPr>
            <p:spPr>
              <a:xfrm>
                <a:off x="4291750" y="4441642"/>
                <a:ext cx="572042" cy="520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형 설명선 5"/>
            <p:cNvSpPr/>
            <p:nvPr/>
          </p:nvSpPr>
          <p:spPr>
            <a:xfrm>
              <a:off x="960164" y="3875126"/>
              <a:ext cx="2520280" cy="1729199"/>
            </a:xfrm>
            <a:prstGeom prst="wedgeEllipseCallout">
              <a:avLst>
                <a:gd name="adj1" fmla="val 59348"/>
                <a:gd name="adj2" fmla="val -17850"/>
              </a:avLst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52825" y="3489971"/>
              <a:ext cx="12715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rgbClr val="C00000"/>
                  </a:solidFill>
                </a:rPr>
                <a:t>커널 내 </a:t>
              </a:r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rgbClr val="C00000"/>
                  </a:solidFill>
                </a:rPr>
                <a:t>파일 입출력 기능</a:t>
              </a:r>
              <a:endParaRPr lang="en-US" altLang="ko-KR" sz="11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621230" y="5967190"/>
              <a:ext cx="1897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파일 시스템 범위</a:t>
              </a:r>
              <a:endParaRPr lang="en-US" altLang="ko-KR" sz="1400" b="1" dirty="0" smtClean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48584" y="2910136"/>
              <a:ext cx="2537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rgbClr val="C00000"/>
                  </a:solidFill>
                </a:rPr>
                <a:t>응용프로그램을 위한 파일 시스템 인터페이스</a:t>
              </a:r>
              <a:endParaRPr lang="en-US" altLang="ko-KR" sz="9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900" dirty="0" smtClean="0">
                  <a:solidFill>
                    <a:srgbClr val="C00000"/>
                  </a:solidFill>
                </a:rPr>
                <a:t>시스템 호출</a:t>
              </a:r>
              <a:r>
                <a:rPr lang="en-US" altLang="ko-KR" sz="900" dirty="0" smtClean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09132" y="5513594"/>
              <a:ext cx="16145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rgbClr val="C00000"/>
                  </a:solidFill>
                </a:rPr>
                <a:t>저장소 내 파일 시스템 구축</a:t>
              </a:r>
              <a:endParaRPr lang="en-US" altLang="ko-KR" sz="900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8" name="구부러진 연결선 7"/>
            <p:cNvCxnSpPr>
              <a:stCxn id="44" idx="2"/>
              <a:endCxn id="45" idx="0"/>
            </p:cNvCxnSpPr>
            <p:nvPr/>
          </p:nvCxnSpPr>
          <p:spPr>
            <a:xfrm rot="5400000">
              <a:off x="4630582" y="4394873"/>
              <a:ext cx="167715" cy="884956"/>
            </a:xfrm>
            <a:prstGeom prst="curved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구부러진 연결선 10"/>
            <p:cNvCxnSpPr>
              <a:endCxn id="46" idx="0"/>
            </p:cNvCxnSpPr>
            <p:nvPr/>
          </p:nvCxnSpPr>
          <p:spPr>
            <a:xfrm rot="10800000" flipV="1">
              <a:off x="4714666" y="4755055"/>
              <a:ext cx="433398" cy="166154"/>
            </a:xfrm>
            <a:prstGeom prst="curved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구부러진 연결선 15"/>
            <p:cNvCxnSpPr>
              <a:stCxn id="44" idx="2"/>
              <a:endCxn id="52" idx="0"/>
            </p:cNvCxnSpPr>
            <p:nvPr/>
          </p:nvCxnSpPr>
          <p:spPr>
            <a:xfrm rot="5400000">
              <a:off x="4657298" y="4810863"/>
              <a:ext cx="556989" cy="442251"/>
            </a:xfrm>
            <a:prstGeom prst="curved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구부러진 연결선 21"/>
            <p:cNvCxnSpPr>
              <a:stCxn id="12" idx="2"/>
              <a:endCxn id="53" idx="0"/>
            </p:cNvCxnSpPr>
            <p:nvPr/>
          </p:nvCxnSpPr>
          <p:spPr>
            <a:xfrm rot="5400000">
              <a:off x="5108886" y="4801526"/>
              <a:ext cx="556989" cy="460925"/>
            </a:xfrm>
            <a:prstGeom prst="curved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구부러진 연결선 25"/>
            <p:cNvCxnSpPr>
              <a:stCxn id="12" idx="2"/>
              <a:endCxn id="50" idx="0"/>
            </p:cNvCxnSpPr>
            <p:nvPr/>
          </p:nvCxnSpPr>
          <p:spPr>
            <a:xfrm rot="16200000" flipH="1">
              <a:off x="5781826" y="4589510"/>
              <a:ext cx="556989" cy="88495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구부러진 연결선 28"/>
            <p:cNvCxnSpPr>
              <a:stCxn id="44" idx="2"/>
              <a:endCxn id="51" idx="0"/>
            </p:cNvCxnSpPr>
            <p:nvPr/>
          </p:nvCxnSpPr>
          <p:spPr>
            <a:xfrm rot="5400000">
              <a:off x="4435945" y="4589510"/>
              <a:ext cx="556989" cy="884956"/>
            </a:xfrm>
            <a:prstGeom prst="curved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구부러진 연결선 31"/>
            <p:cNvCxnSpPr>
              <a:stCxn id="12" idx="2"/>
              <a:endCxn id="19" idx="0"/>
            </p:cNvCxnSpPr>
            <p:nvPr/>
          </p:nvCxnSpPr>
          <p:spPr>
            <a:xfrm rot="16200000" flipH="1">
              <a:off x="5976463" y="4394873"/>
              <a:ext cx="167715" cy="88495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구부러진 연결선 36"/>
            <p:cNvCxnSpPr>
              <a:stCxn id="13" idx="2"/>
              <a:endCxn id="48" idx="0"/>
            </p:cNvCxnSpPr>
            <p:nvPr/>
          </p:nvCxnSpPr>
          <p:spPr>
            <a:xfrm rot="5400000">
              <a:off x="5560701" y="4810636"/>
              <a:ext cx="556989" cy="442705"/>
            </a:xfrm>
            <a:prstGeom prst="curved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구부러진 연결선 54"/>
            <p:cNvCxnSpPr>
              <a:stCxn id="12" idx="2"/>
              <a:endCxn id="47" idx="0"/>
            </p:cNvCxnSpPr>
            <p:nvPr/>
          </p:nvCxnSpPr>
          <p:spPr>
            <a:xfrm rot="5400000">
              <a:off x="5303523" y="4606889"/>
              <a:ext cx="167715" cy="46092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구부러진 연결선 56"/>
            <p:cNvCxnSpPr>
              <a:stCxn id="14" idx="2"/>
              <a:endCxn id="49" idx="0"/>
            </p:cNvCxnSpPr>
            <p:nvPr/>
          </p:nvCxnSpPr>
          <p:spPr>
            <a:xfrm rot="5400000">
              <a:off x="6003179" y="4810863"/>
              <a:ext cx="556989" cy="442251"/>
            </a:xfrm>
            <a:prstGeom prst="curved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구부러진 연결선 59"/>
            <p:cNvCxnSpPr>
              <a:stCxn id="14" idx="2"/>
              <a:endCxn id="18" idx="0"/>
            </p:cNvCxnSpPr>
            <p:nvPr/>
          </p:nvCxnSpPr>
          <p:spPr>
            <a:xfrm rot="5400000">
              <a:off x="6197816" y="4616226"/>
              <a:ext cx="167715" cy="442251"/>
            </a:xfrm>
            <a:prstGeom prst="curved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구부러진 연결선 74"/>
            <p:cNvCxnSpPr>
              <a:endCxn id="17" idx="0"/>
            </p:cNvCxnSpPr>
            <p:nvPr/>
          </p:nvCxnSpPr>
          <p:spPr>
            <a:xfrm rot="5400000">
              <a:off x="5541195" y="4844562"/>
              <a:ext cx="153294" cy="12700"/>
            </a:xfrm>
            <a:prstGeom prst="curved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1420559" y="5205294"/>
              <a:ext cx="16754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rgbClr val="C00000"/>
                  </a:solidFill>
                </a:rPr>
                <a:t>파일 시스템의 논리 구조</a:t>
              </a:r>
              <a:endParaRPr lang="en-US" altLang="ko-KR" sz="1050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3707904" y="2751016"/>
              <a:ext cx="2035401" cy="1470072"/>
              <a:chOff x="3782655" y="2660945"/>
              <a:chExt cx="2035401" cy="1470072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4502735" y="2660945"/>
                <a:ext cx="1315321" cy="1033083"/>
              </a:xfrm>
              <a:prstGeom prst="rect">
                <a:avLst/>
              </a:prstGeom>
            </p:spPr>
            <p:txBody>
              <a:bodyPr wrap="none">
                <a:prstTxWarp prst="textArchDown">
                  <a:avLst>
                    <a:gd name="adj" fmla="val 20531380"/>
                  </a:avLst>
                </a:prstTxWarp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rgbClr val="C00000"/>
                    </a:solidFill>
                  </a:rPr>
                  <a:t>입출력 구현</a:t>
                </a:r>
                <a:endParaRPr lang="en-US" altLang="ko-KR" sz="9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3782655" y="3595546"/>
                <a:ext cx="1420582" cy="535471"/>
              </a:xfrm>
              <a:prstGeom prst="rect">
                <a:avLst/>
              </a:prstGeom>
            </p:spPr>
            <p:txBody>
              <a:bodyPr wrap="none">
                <a:prstTxWarp prst="textArchUp">
                  <a:avLst>
                    <a:gd name="adj" fmla="val 9941917"/>
                  </a:avLst>
                </a:prstTxWarp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C00000"/>
                    </a:solidFill>
                  </a:rPr>
                  <a:t>커널 내 파일</a:t>
                </a:r>
                <a:endParaRPr lang="en-US" altLang="ko-KR" sz="90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615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 계층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1412776"/>
            <a:ext cx="15841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응용프로그램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25272" y="1988840"/>
            <a:ext cx="226140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파일 입출력 라이브러리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2195736" y="2833192"/>
            <a:ext cx="5040560" cy="2178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1489" y="365672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커널 레벨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699791" y="3066292"/>
            <a:ext cx="3312368" cy="708648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파일 입출력을 위한 커널 코드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읽기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쓰기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열기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닫기 등의 코드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99792" y="4434066"/>
            <a:ext cx="3312368" cy="432048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디스크 디바이스 드라이버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0" idx="2"/>
            <a:endCxn id="11" idx="0"/>
          </p:cNvCxnSpPr>
          <p:nvPr/>
        </p:nvCxnSpPr>
        <p:spPr>
          <a:xfrm>
            <a:off x="4355976" y="1720553"/>
            <a:ext cx="0" cy="26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2"/>
            <a:endCxn id="14" idx="0"/>
          </p:cNvCxnSpPr>
          <p:nvPr/>
        </p:nvCxnSpPr>
        <p:spPr>
          <a:xfrm flipH="1">
            <a:off x="4355975" y="2296617"/>
            <a:ext cx="1" cy="76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355975" y="3774940"/>
            <a:ext cx="1" cy="65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580112" y="3845475"/>
            <a:ext cx="1512168" cy="477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파일 버퍼 혹은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버퍼캐시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순서도: 자기 디스크 36"/>
          <p:cNvSpPr/>
          <p:nvPr/>
        </p:nvSpPr>
        <p:spPr>
          <a:xfrm>
            <a:off x="2411760" y="5441518"/>
            <a:ext cx="4104456" cy="115278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355975" y="4866114"/>
            <a:ext cx="1" cy="60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2979" y="3328283"/>
            <a:ext cx="1790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200" dirty="0" smtClean="0"/>
              <a:t>파일 입출력 계층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67544" y="4505760"/>
            <a:ext cx="15894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200" dirty="0" smtClean="0"/>
              <a:t>논리 블록 입출력 계층</a:t>
            </a:r>
            <a:endParaRPr lang="ko-KR" altLang="en-US" sz="1200" dirty="0"/>
          </a:p>
        </p:txBody>
      </p:sp>
      <p:cxnSp>
        <p:nvCxnSpPr>
          <p:cNvPr id="48" name="꺾인 연결선 47"/>
          <p:cNvCxnSpPr>
            <a:endCxn id="25" idx="2"/>
          </p:cNvCxnSpPr>
          <p:nvPr/>
        </p:nvCxnSpPr>
        <p:spPr>
          <a:xfrm flipV="1">
            <a:off x="6012160" y="4322819"/>
            <a:ext cx="324036" cy="327271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endCxn id="25" idx="0"/>
          </p:cNvCxnSpPr>
          <p:nvPr/>
        </p:nvCxnSpPr>
        <p:spPr>
          <a:xfrm>
            <a:off x="6012159" y="3420616"/>
            <a:ext cx="324037" cy="424859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63076" y="2636912"/>
            <a:ext cx="757847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38209" y="171150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 레벨</a:t>
            </a:r>
            <a:endParaRPr lang="ko-KR" altLang="en-US" sz="14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731460" y="5229200"/>
            <a:ext cx="757847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01952" y="573425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하드웨어 레벨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34508" y="5801954"/>
            <a:ext cx="20364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200" dirty="0" smtClean="0"/>
              <a:t>물리 저장소 입출력 계층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707904" y="246558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시스템 호출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0536" y="5976920"/>
            <a:ext cx="288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저장 장치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하드 디스크나 </a:t>
            </a:r>
            <a:r>
              <a:rPr lang="en-US" altLang="ko-KR" sz="1400" dirty="0" smtClean="0"/>
              <a:t>SSD)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135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2281165" y="384156"/>
            <a:ext cx="4594779" cy="1991570"/>
          </a:xfrm>
          <a:custGeom>
            <a:avLst/>
            <a:gdLst>
              <a:gd name="connsiteX0" fmla="*/ 871115 w 4594779"/>
              <a:gd name="connsiteY0" fmla="*/ 205605 h 1991570"/>
              <a:gd name="connsiteX1" fmla="*/ 838651 w 4594779"/>
              <a:gd name="connsiteY1" fmla="*/ 211016 h 1991570"/>
              <a:gd name="connsiteX2" fmla="*/ 822419 w 4594779"/>
              <a:gd name="connsiteY2" fmla="*/ 221837 h 1991570"/>
              <a:gd name="connsiteX3" fmla="*/ 795366 w 4594779"/>
              <a:gd name="connsiteY3" fmla="*/ 232658 h 1991570"/>
              <a:gd name="connsiteX4" fmla="*/ 719617 w 4594779"/>
              <a:gd name="connsiteY4" fmla="*/ 259711 h 1991570"/>
              <a:gd name="connsiteX5" fmla="*/ 546476 w 4594779"/>
              <a:gd name="connsiteY5" fmla="*/ 313818 h 1991570"/>
              <a:gd name="connsiteX6" fmla="*/ 438263 w 4594779"/>
              <a:gd name="connsiteY6" fmla="*/ 346282 h 1991570"/>
              <a:gd name="connsiteX7" fmla="*/ 400389 w 4594779"/>
              <a:gd name="connsiteY7" fmla="*/ 367924 h 1991570"/>
              <a:gd name="connsiteX8" fmla="*/ 297586 w 4594779"/>
              <a:gd name="connsiteY8" fmla="*/ 400388 h 1991570"/>
              <a:gd name="connsiteX9" fmla="*/ 108213 w 4594779"/>
              <a:gd name="connsiteY9" fmla="*/ 492369 h 1991570"/>
              <a:gd name="connsiteX10" fmla="*/ 27054 w 4594779"/>
              <a:gd name="connsiteY10" fmla="*/ 551887 h 1991570"/>
              <a:gd name="connsiteX11" fmla="*/ 21643 w 4594779"/>
              <a:gd name="connsiteY11" fmla="*/ 568119 h 1991570"/>
              <a:gd name="connsiteX12" fmla="*/ 10822 w 4594779"/>
              <a:gd name="connsiteY12" fmla="*/ 584351 h 1991570"/>
              <a:gd name="connsiteX13" fmla="*/ 0 w 4594779"/>
              <a:gd name="connsiteY13" fmla="*/ 605993 h 1991570"/>
              <a:gd name="connsiteX14" fmla="*/ 16232 w 4594779"/>
              <a:gd name="connsiteY14" fmla="*/ 697974 h 1991570"/>
              <a:gd name="connsiteX15" fmla="*/ 48696 w 4594779"/>
              <a:gd name="connsiteY15" fmla="*/ 735849 h 1991570"/>
              <a:gd name="connsiteX16" fmla="*/ 86571 w 4594779"/>
              <a:gd name="connsiteY16" fmla="*/ 800777 h 1991570"/>
              <a:gd name="connsiteX17" fmla="*/ 91981 w 4594779"/>
              <a:gd name="connsiteY17" fmla="*/ 833240 h 1991570"/>
              <a:gd name="connsiteX18" fmla="*/ 64928 w 4594779"/>
              <a:gd name="connsiteY18" fmla="*/ 973917 h 1991570"/>
              <a:gd name="connsiteX19" fmla="*/ 48696 w 4594779"/>
              <a:gd name="connsiteY19" fmla="*/ 984739 h 1991570"/>
              <a:gd name="connsiteX20" fmla="*/ 32464 w 4594779"/>
              <a:gd name="connsiteY20" fmla="*/ 1006381 h 1991570"/>
              <a:gd name="connsiteX21" fmla="*/ 27054 w 4594779"/>
              <a:gd name="connsiteY21" fmla="*/ 1022613 h 1991570"/>
              <a:gd name="connsiteX22" fmla="*/ 5411 w 4594779"/>
              <a:gd name="connsiteY22" fmla="*/ 1055077 h 1991570"/>
              <a:gd name="connsiteX23" fmla="*/ 0 w 4594779"/>
              <a:gd name="connsiteY23" fmla="*/ 1103773 h 1991570"/>
              <a:gd name="connsiteX24" fmla="*/ 5411 w 4594779"/>
              <a:gd name="connsiteY24" fmla="*/ 1271503 h 1991570"/>
              <a:gd name="connsiteX25" fmla="*/ 21643 w 4594779"/>
              <a:gd name="connsiteY25" fmla="*/ 1325610 h 1991570"/>
              <a:gd name="connsiteX26" fmla="*/ 32464 w 4594779"/>
              <a:gd name="connsiteY26" fmla="*/ 1379716 h 1991570"/>
              <a:gd name="connsiteX27" fmla="*/ 43286 w 4594779"/>
              <a:gd name="connsiteY27" fmla="*/ 1412180 h 1991570"/>
              <a:gd name="connsiteX28" fmla="*/ 54107 w 4594779"/>
              <a:gd name="connsiteY28" fmla="*/ 1455465 h 1991570"/>
              <a:gd name="connsiteX29" fmla="*/ 119035 w 4594779"/>
              <a:gd name="connsiteY29" fmla="*/ 1536625 h 1991570"/>
              <a:gd name="connsiteX30" fmla="*/ 156909 w 4594779"/>
              <a:gd name="connsiteY30" fmla="*/ 1590732 h 1991570"/>
              <a:gd name="connsiteX31" fmla="*/ 243480 w 4594779"/>
              <a:gd name="connsiteY31" fmla="*/ 1666481 h 1991570"/>
              <a:gd name="connsiteX32" fmla="*/ 357103 w 4594779"/>
              <a:gd name="connsiteY32" fmla="*/ 1715177 h 1991570"/>
              <a:gd name="connsiteX33" fmla="*/ 394978 w 4594779"/>
              <a:gd name="connsiteY33" fmla="*/ 1731408 h 1991570"/>
              <a:gd name="connsiteX34" fmla="*/ 573529 w 4594779"/>
              <a:gd name="connsiteY34" fmla="*/ 1823390 h 1991570"/>
              <a:gd name="connsiteX35" fmla="*/ 627636 w 4594779"/>
              <a:gd name="connsiteY35" fmla="*/ 1834211 h 1991570"/>
              <a:gd name="connsiteX36" fmla="*/ 714206 w 4594779"/>
              <a:gd name="connsiteY36" fmla="*/ 1872085 h 1991570"/>
              <a:gd name="connsiteX37" fmla="*/ 795366 w 4594779"/>
              <a:gd name="connsiteY37" fmla="*/ 1893728 h 1991570"/>
              <a:gd name="connsiteX38" fmla="*/ 919811 w 4594779"/>
              <a:gd name="connsiteY38" fmla="*/ 1904549 h 1991570"/>
              <a:gd name="connsiteX39" fmla="*/ 963096 w 4594779"/>
              <a:gd name="connsiteY39" fmla="*/ 1909960 h 1991570"/>
              <a:gd name="connsiteX40" fmla="*/ 1049667 w 4594779"/>
              <a:gd name="connsiteY40" fmla="*/ 1915371 h 1991570"/>
              <a:gd name="connsiteX41" fmla="*/ 1152469 w 4594779"/>
              <a:gd name="connsiteY41" fmla="*/ 1931603 h 1991570"/>
              <a:gd name="connsiteX42" fmla="*/ 1276914 w 4594779"/>
              <a:gd name="connsiteY42" fmla="*/ 1942424 h 1991570"/>
              <a:gd name="connsiteX43" fmla="*/ 1444644 w 4594779"/>
              <a:gd name="connsiteY43" fmla="*/ 1953245 h 1991570"/>
              <a:gd name="connsiteX44" fmla="*/ 1504161 w 4594779"/>
              <a:gd name="connsiteY44" fmla="*/ 1958656 h 1991570"/>
              <a:gd name="connsiteX45" fmla="*/ 1688123 w 4594779"/>
              <a:gd name="connsiteY45" fmla="*/ 1964066 h 1991570"/>
              <a:gd name="connsiteX46" fmla="*/ 1812568 w 4594779"/>
              <a:gd name="connsiteY46" fmla="*/ 1969477 h 1991570"/>
              <a:gd name="connsiteX47" fmla="*/ 2418561 w 4594779"/>
              <a:gd name="connsiteY47" fmla="*/ 1974888 h 1991570"/>
              <a:gd name="connsiteX48" fmla="*/ 2986680 w 4594779"/>
              <a:gd name="connsiteY48" fmla="*/ 1991120 h 1991570"/>
              <a:gd name="connsiteX49" fmla="*/ 3365425 w 4594779"/>
              <a:gd name="connsiteY49" fmla="*/ 1980298 h 1991570"/>
              <a:gd name="connsiteX50" fmla="*/ 3581851 w 4594779"/>
              <a:gd name="connsiteY50" fmla="*/ 1974888 h 1991570"/>
              <a:gd name="connsiteX51" fmla="*/ 3652190 w 4594779"/>
              <a:gd name="connsiteY51" fmla="*/ 1969477 h 1991570"/>
              <a:gd name="connsiteX52" fmla="*/ 3846973 w 4594779"/>
              <a:gd name="connsiteY52" fmla="*/ 1953245 h 1991570"/>
              <a:gd name="connsiteX53" fmla="*/ 3917312 w 4594779"/>
              <a:gd name="connsiteY53" fmla="*/ 1942424 h 1991570"/>
              <a:gd name="connsiteX54" fmla="*/ 4085042 w 4594779"/>
              <a:gd name="connsiteY54" fmla="*/ 1834211 h 1991570"/>
              <a:gd name="connsiteX55" fmla="*/ 4160791 w 4594779"/>
              <a:gd name="connsiteY55" fmla="*/ 1763872 h 1991570"/>
              <a:gd name="connsiteX56" fmla="*/ 4220308 w 4594779"/>
              <a:gd name="connsiteY56" fmla="*/ 1698945 h 1991570"/>
              <a:gd name="connsiteX57" fmla="*/ 4263593 w 4594779"/>
              <a:gd name="connsiteY57" fmla="*/ 1671891 h 1991570"/>
              <a:gd name="connsiteX58" fmla="*/ 4355574 w 4594779"/>
              <a:gd name="connsiteY58" fmla="*/ 1579910 h 1991570"/>
              <a:gd name="connsiteX59" fmla="*/ 4415092 w 4594779"/>
              <a:gd name="connsiteY59" fmla="*/ 1514982 h 1991570"/>
              <a:gd name="connsiteX60" fmla="*/ 4436734 w 4594779"/>
              <a:gd name="connsiteY60" fmla="*/ 1471697 h 1991570"/>
              <a:gd name="connsiteX61" fmla="*/ 4480019 w 4594779"/>
              <a:gd name="connsiteY61" fmla="*/ 1331020 h 1991570"/>
              <a:gd name="connsiteX62" fmla="*/ 4490841 w 4594779"/>
              <a:gd name="connsiteY62" fmla="*/ 1271503 h 1991570"/>
              <a:gd name="connsiteX63" fmla="*/ 4512483 w 4594779"/>
              <a:gd name="connsiteY63" fmla="*/ 1184933 h 1991570"/>
              <a:gd name="connsiteX64" fmla="*/ 4517894 w 4594779"/>
              <a:gd name="connsiteY64" fmla="*/ 1130826 h 1991570"/>
              <a:gd name="connsiteX65" fmla="*/ 4550358 w 4594779"/>
              <a:gd name="connsiteY65" fmla="*/ 973917 h 1991570"/>
              <a:gd name="connsiteX66" fmla="*/ 4561179 w 4594779"/>
              <a:gd name="connsiteY66" fmla="*/ 925222 h 1991570"/>
              <a:gd name="connsiteX67" fmla="*/ 4572000 w 4594779"/>
              <a:gd name="connsiteY67" fmla="*/ 860294 h 1991570"/>
              <a:gd name="connsiteX68" fmla="*/ 4588232 w 4594779"/>
              <a:gd name="connsiteY68" fmla="*/ 817008 h 1991570"/>
              <a:gd name="connsiteX69" fmla="*/ 4582822 w 4594779"/>
              <a:gd name="connsiteY69" fmla="*/ 627636 h 1991570"/>
              <a:gd name="connsiteX70" fmla="*/ 4534126 w 4594779"/>
              <a:gd name="connsiteY70" fmla="*/ 551887 h 1991570"/>
              <a:gd name="connsiteX71" fmla="*/ 4463787 w 4594779"/>
              <a:gd name="connsiteY71" fmla="*/ 481548 h 1991570"/>
              <a:gd name="connsiteX72" fmla="*/ 4452966 w 4594779"/>
              <a:gd name="connsiteY72" fmla="*/ 459906 h 1991570"/>
              <a:gd name="connsiteX73" fmla="*/ 4442145 w 4594779"/>
              <a:gd name="connsiteY73" fmla="*/ 411210 h 1991570"/>
              <a:gd name="connsiteX74" fmla="*/ 4436734 w 4594779"/>
              <a:gd name="connsiteY74" fmla="*/ 378746 h 1991570"/>
              <a:gd name="connsiteX75" fmla="*/ 4425913 w 4594779"/>
              <a:gd name="connsiteY75" fmla="*/ 362514 h 1991570"/>
              <a:gd name="connsiteX76" fmla="*/ 4415092 w 4594779"/>
              <a:gd name="connsiteY76" fmla="*/ 340871 h 1991570"/>
              <a:gd name="connsiteX77" fmla="*/ 4333932 w 4594779"/>
              <a:gd name="connsiteY77" fmla="*/ 286765 h 1991570"/>
              <a:gd name="connsiteX78" fmla="*/ 4301468 w 4594779"/>
              <a:gd name="connsiteY78" fmla="*/ 265122 h 1991570"/>
              <a:gd name="connsiteX79" fmla="*/ 4155380 w 4594779"/>
              <a:gd name="connsiteY79" fmla="*/ 221837 h 1991570"/>
              <a:gd name="connsiteX80" fmla="*/ 4041757 w 4594779"/>
              <a:gd name="connsiteY80" fmla="*/ 183962 h 1991570"/>
              <a:gd name="connsiteX81" fmla="*/ 4020114 w 4594779"/>
              <a:gd name="connsiteY81" fmla="*/ 173141 h 1991570"/>
              <a:gd name="connsiteX82" fmla="*/ 3998471 w 4594779"/>
              <a:gd name="connsiteY82" fmla="*/ 167730 h 1991570"/>
              <a:gd name="connsiteX83" fmla="*/ 3966008 w 4594779"/>
              <a:gd name="connsiteY83" fmla="*/ 156909 h 1991570"/>
              <a:gd name="connsiteX84" fmla="*/ 3917312 w 4594779"/>
              <a:gd name="connsiteY84" fmla="*/ 146088 h 1991570"/>
              <a:gd name="connsiteX85" fmla="*/ 3846973 w 4594779"/>
              <a:gd name="connsiteY85" fmla="*/ 124445 h 1991570"/>
              <a:gd name="connsiteX86" fmla="*/ 3733350 w 4594779"/>
              <a:gd name="connsiteY86" fmla="*/ 102803 h 1991570"/>
              <a:gd name="connsiteX87" fmla="*/ 3560209 w 4594779"/>
              <a:gd name="connsiteY87" fmla="*/ 59517 h 1991570"/>
              <a:gd name="connsiteX88" fmla="*/ 3506102 w 4594779"/>
              <a:gd name="connsiteY88" fmla="*/ 54107 h 1991570"/>
              <a:gd name="connsiteX89" fmla="*/ 3257212 w 4594779"/>
              <a:gd name="connsiteY89" fmla="*/ 43285 h 1991570"/>
              <a:gd name="connsiteX90" fmla="*/ 3116535 w 4594779"/>
              <a:gd name="connsiteY90" fmla="*/ 27053 h 1991570"/>
              <a:gd name="connsiteX91" fmla="*/ 2862235 w 4594779"/>
              <a:gd name="connsiteY91" fmla="*/ 43285 h 1991570"/>
              <a:gd name="connsiteX92" fmla="*/ 2710737 w 4594779"/>
              <a:gd name="connsiteY92" fmla="*/ 32464 h 1991570"/>
              <a:gd name="connsiteX93" fmla="*/ 2597113 w 4594779"/>
              <a:gd name="connsiteY93" fmla="*/ 10822 h 1991570"/>
              <a:gd name="connsiteX94" fmla="*/ 2445615 w 4594779"/>
              <a:gd name="connsiteY94" fmla="*/ 5411 h 1991570"/>
              <a:gd name="connsiteX95" fmla="*/ 2321170 w 4594779"/>
              <a:gd name="connsiteY95" fmla="*/ 0 h 1991570"/>
              <a:gd name="connsiteX96" fmla="*/ 2191314 w 4594779"/>
              <a:gd name="connsiteY96" fmla="*/ 5411 h 1991570"/>
              <a:gd name="connsiteX97" fmla="*/ 2077690 w 4594779"/>
              <a:gd name="connsiteY97" fmla="*/ 27053 h 1991570"/>
              <a:gd name="connsiteX98" fmla="*/ 1888318 w 4594779"/>
              <a:gd name="connsiteY98" fmla="*/ 59517 h 1991570"/>
              <a:gd name="connsiteX99" fmla="*/ 1812568 w 4594779"/>
              <a:gd name="connsiteY99" fmla="*/ 81160 h 1991570"/>
              <a:gd name="connsiteX100" fmla="*/ 1785515 w 4594779"/>
              <a:gd name="connsiteY100" fmla="*/ 91981 h 1991570"/>
              <a:gd name="connsiteX101" fmla="*/ 1747641 w 4594779"/>
              <a:gd name="connsiteY101" fmla="*/ 102803 h 1991570"/>
              <a:gd name="connsiteX102" fmla="*/ 1698945 w 4594779"/>
              <a:gd name="connsiteY102" fmla="*/ 119035 h 1991570"/>
              <a:gd name="connsiteX103" fmla="*/ 1644838 w 4594779"/>
              <a:gd name="connsiteY103" fmla="*/ 129856 h 1991570"/>
              <a:gd name="connsiteX104" fmla="*/ 1601553 w 4594779"/>
              <a:gd name="connsiteY104" fmla="*/ 146088 h 1991570"/>
              <a:gd name="connsiteX105" fmla="*/ 1520393 w 4594779"/>
              <a:gd name="connsiteY105" fmla="*/ 156909 h 1991570"/>
              <a:gd name="connsiteX106" fmla="*/ 1390538 w 4594779"/>
              <a:gd name="connsiteY106" fmla="*/ 162320 h 1991570"/>
              <a:gd name="connsiteX107" fmla="*/ 1347252 w 4594779"/>
              <a:gd name="connsiteY107" fmla="*/ 156909 h 1991570"/>
              <a:gd name="connsiteX108" fmla="*/ 1282325 w 4594779"/>
              <a:gd name="connsiteY108" fmla="*/ 146088 h 1991570"/>
              <a:gd name="connsiteX109" fmla="*/ 1141648 w 4594779"/>
              <a:gd name="connsiteY109" fmla="*/ 129856 h 1991570"/>
              <a:gd name="connsiteX110" fmla="*/ 930632 w 4594779"/>
              <a:gd name="connsiteY110" fmla="*/ 135266 h 1991570"/>
              <a:gd name="connsiteX111" fmla="*/ 898168 w 4594779"/>
              <a:gd name="connsiteY111" fmla="*/ 146088 h 1991570"/>
              <a:gd name="connsiteX112" fmla="*/ 881937 w 4594779"/>
              <a:gd name="connsiteY112" fmla="*/ 151498 h 1991570"/>
              <a:gd name="connsiteX113" fmla="*/ 871115 w 4594779"/>
              <a:gd name="connsiteY113" fmla="*/ 167730 h 1991570"/>
              <a:gd name="connsiteX114" fmla="*/ 838651 w 4594779"/>
              <a:gd name="connsiteY114" fmla="*/ 189373 h 1991570"/>
              <a:gd name="connsiteX115" fmla="*/ 871115 w 4594779"/>
              <a:gd name="connsiteY115" fmla="*/ 205605 h 19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94779" h="1991570">
                <a:moveTo>
                  <a:pt x="871115" y="205605"/>
                </a:moveTo>
                <a:cubicBezTo>
                  <a:pt x="871115" y="209212"/>
                  <a:pt x="849059" y="207547"/>
                  <a:pt x="838651" y="211016"/>
                </a:cubicBezTo>
                <a:cubicBezTo>
                  <a:pt x="832482" y="213072"/>
                  <a:pt x="828235" y="218929"/>
                  <a:pt x="822419" y="221837"/>
                </a:cubicBezTo>
                <a:cubicBezTo>
                  <a:pt x="813732" y="226180"/>
                  <a:pt x="804479" y="229300"/>
                  <a:pt x="795366" y="232658"/>
                </a:cubicBezTo>
                <a:cubicBezTo>
                  <a:pt x="770207" y="241927"/>
                  <a:pt x="745108" y="251399"/>
                  <a:pt x="719617" y="259711"/>
                </a:cubicBezTo>
                <a:cubicBezTo>
                  <a:pt x="662130" y="278457"/>
                  <a:pt x="604392" y="296443"/>
                  <a:pt x="546476" y="313818"/>
                </a:cubicBezTo>
                <a:cubicBezTo>
                  <a:pt x="510405" y="324639"/>
                  <a:pt x="473578" y="333202"/>
                  <a:pt x="438263" y="346282"/>
                </a:cubicBezTo>
                <a:cubicBezTo>
                  <a:pt x="424628" y="351332"/>
                  <a:pt x="413960" y="362704"/>
                  <a:pt x="400389" y="367924"/>
                </a:cubicBezTo>
                <a:cubicBezTo>
                  <a:pt x="366849" y="380824"/>
                  <a:pt x="330616" y="386232"/>
                  <a:pt x="297586" y="400388"/>
                </a:cubicBezTo>
                <a:cubicBezTo>
                  <a:pt x="239171" y="425423"/>
                  <a:pt x="158028" y="457881"/>
                  <a:pt x="108213" y="492369"/>
                </a:cubicBezTo>
                <a:cubicBezTo>
                  <a:pt x="33681" y="543969"/>
                  <a:pt x="58038" y="520900"/>
                  <a:pt x="27054" y="551887"/>
                </a:cubicBezTo>
                <a:cubicBezTo>
                  <a:pt x="25250" y="557298"/>
                  <a:pt x="24194" y="563018"/>
                  <a:pt x="21643" y="568119"/>
                </a:cubicBezTo>
                <a:cubicBezTo>
                  <a:pt x="18735" y="573935"/>
                  <a:pt x="14048" y="578705"/>
                  <a:pt x="10822" y="584351"/>
                </a:cubicBezTo>
                <a:cubicBezTo>
                  <a:pt x="6820" y="591354"/>
                  <a:pt x="3607" y="598779"/>
                  <a:pt x="0" y="605993"/>
                </a:cubicBezTo>
                <a:cubicBezTo>
                  <a:pt x="5411" y="636653"/>
                  <a:pt x="5300" y="668822"/>
                  <a:pt x="16232" y="697974"/>
                </a:cubicBezTo>
                <a:cubicBezTo>
                  <a:pt x="22070" y="713543"/>
                  <a:pt x="38423" y="722774"/>
                  <a:pt x="48696" y="735849"/>
                </a:cubicBezTo>
                <a:cubicBezTo>
                  <a:pt x="78006" y="773152"/>
                  <a:pt x="72110" y="764623"/>
                  <a:pt x="86571" y="800777"/>
                </a:cubicBezTo>
                <a:cubicBezTo>
                  <a:pt x="88374" y="811598"/>
                  <a:pt x="91981" y="822270"/>
                  <a:pt x="91981" y="833240"/>
                </a:cubicBezTo>
                <a:cubicBezTo>
                  <a:pt x="91981" y="892787"/>
                  <a:pt x="95313" y="926169"/>
                  <a:pt x="64928" y="973917"/>
                </a:cubicBezTo>
                <a:cubicBezTo>
                  <a:pt x="61437" y="979403"/>
                  <a:pt x="53294" y="980141"/>
                  <a:pt x="48696" y="984739"/>
                </a:cubicBezTo>
                <a:cubicBezTo>
                  <a:pt x="42320" y="991115"/>
                  <a:pt x="37875" y="999167"/>
                  <a:pt x="32464" y="1006381"/>
                </a:cubicBezTo>
                <a:cubicBezTo>
                  <a:pt x="30661" y="1011792"/>
                  <a:pt x="29824" y="1017627"/>
                  <a:pt x="27054" y="1022613"/>
                </a:cubicBezTo>
                <a:cubicBezTo>
                  <a:pt x="20738" y="1033982"/>
                  <a:pt x="9524" y="1042739"/>
                  <a:pt x="5411" y="1055077"/>
                </a:cubicBezTo>
                <a:cubicBezTo>
                  <a:pt x="246" y="1070571"/>
                  <a:pt x="1804" y="1087541"/>
                  <a:pt x="0" y="1103773"/>
                </a:cubicBezTo>
                <a:cubicBezTo>
                  <a:pt x="1804" y="1159683"/>
                  <a:pt x="-21" y="1215828"/>
                  <a:pt x="5411" y="1271503"/>
                </a:cubicBezTo>
                <a:cubicBezTo>
                  <a:pt x="7239" y="1290244"/>
                  <a:pt x="17076" y="1307342"/>
                  <a:pt x="21643" y="1325610"/>
                </a:cubicBezTo>
                <a:cubicBezTo>
                  <a:pt x="26104" y="1343453"/>
                  <a:pt x="28003" y="1361873"/>
                  <a:pt x="32464" y="1379716"/>
                </a:cubicBezTo>
                <a:cubicBezTo>
                  <a:pt x="35231" y="1390782"/>
                  <a:pt x="40285" y="1401175"/>
                  <a:pt x="43286" y="1412180"/>
                </a:cubicBezTo>
                <a:cubicBezTo>
                  <a:pt x="45857" y="1421608"/>
                  <a:pt x="48242" y="1444908"/>
                  <a:pt x="54107" y="1455465"/>
                </a:cubicBezTo>
                <a:cubicBezTo>
                  <a:pt x="77107" y="1496864"/>
                  <a:pt x="84960" y="1493463"/>
                  <a:pt x="119035" y="1536625"/>
                </a:cubicBezTo>
                <a:cubicBezTo>
                  <a:pt x="132676" y="1553904"/>
                  <a:pt x="143026" y="1573646"/>
                  <a:pt x="156909" y="1590732"/>
                </a:cubicBezTo>
                <a:cubicBezTo>
                  <a:pt x="173062" y="1610613"/>
                  <a:pt x="226690" y="1657273"/>
                  <a:pt x="243480" y="1666481"/>
                </a:cubicBezTo>
                <a:cubicBezTo>
                  <a:pt x="279610" y="1686294"/>
                  <a:pt x="319229" y="1698945"/>
                  <a:pt x="357103" y="1715177"/>
                </a:cubicBezTo>
                <a:cubicBezTo>
                  <a:pt x="369728" y="1720588"/>
                  <a:pt x="383549" y="1723789"/>
                  <a:pt x="394978" y="1731408"/>
                </a:cubicBezTo>
                <a:cubicBezTo>
                  <a:pt x="449506" y="1767760"/>
                  <a:pt x="510909" y="1810866"/>
                  <a:pt x="573529" y="1823390"/>
                </a:cubicBezTo>
                <a:lnTo>
                  <a:pt x="627636" y="1834211"/>
                </a:lnTo>
                <a:cubicBezTo>
                  <a:pt x="656493" y="1846836"/>
                  <a:pt x="683921" y="1863432"/>
                  <a:pt x="714206" y="1872085"/>
                </a:cubicBezTo>
                <a:cubicBezTo>
                  <a:pt x="737537" y="1878751"/>
                  <a:pt x="772013" y="1889057"/>
                  <a:pt x="795366" y="1893728"/>
                </a:cubicBezTo>
                <a:cubicBezTo>
                  <a:pt x="834233" y="1901501"/>
                  <a:pt x="883153" y="1902258"/>
                  <a:pt x="919811" y="1904549"/>
                </a:cubicBezTo>
                <a:cubicBezTo>
                  <a:pt x="934239" y="1906353"/>
                  <a:pt x="948606" y="1908752"/>
                  <a:pt x="963096" y="1909960"/>
                </a:cubicBezTo>
                <a:cubicBezTo>
                  <a:pt x="991909" y="1912361"/>
                  <a:pt x="1020931" y="1912178"/>
                  <a:pt x="1049667" y="1915371"/>
                </a:cubicBezTo>
                <a:cubicBezTo>
                  <a:pt x="1314701" y="1944819"/>
                  <a:pt x="951291" y="1912134"/>
                  <a:pt x="1152469" y="1931603"/>
                </a:cubicBezTo>
                <a:cubicBezTo>
                  <a:pt x="1193914" y="1935614"/>
                  <a:pt x="1235362" y="1939743"/>
                  <a:pt x="1276914" y="1942424"/>
                </a:cubicBezTo>
                <a:cubicBezTo>
                  <a:pt x="1332824" y="1946031"/>
                  <a:pt x="1388848" y="1948172"/>
                  <a:pt x="1444644" y="1953245"/>
                </a:cubicBezTo>
                <a:cubicBezTo>
                  <a:pt x="1464483" y="1955049"/>
                  <a:pt x="1484260" y="1957772"/>
                  <a:pt x="1504161" y="1958656"/>
                </a:cubicBezTo>
                <a:cubicBezTo>
                  <a:pt x="1565448" y="1961380"/>
                  <a:pt x="1626814" y="1961915"/>
                  <a:pt x="1688123" y="1964066"/>
                </a:cubicBezTo>
                <a:cubicBezTo>
                  <a:pt x="1729618" y="1965522"/>
                  <a:pt x="1771052" y="1968862"/>
                  <a:pt x="1812568" y="1969477"/>
                </a:cubicBezTo>
                <a:lnTo>
                  <a:pt x="2418561" y="1974888"/>
                </a:lnTo>
                <a:cubicBezTo>
                  <a:pt x="2658447" y="1988215"/>
                  <a:pt x="2699837" y="1993184"/>
                  <a:pt x="2986680" y="1991120"/>
                </a:cubicBezTo>
                <a:cubicBezTo>
                  <a:pt x="3112977" y="1990211"/>
                  <a:pt x="3239172" y="1983741"/>
                  <a:pt x="3365425" y="1980298"/>
                </a:cubicBezTo>
                <a:lnTo>
                  <a:pt x="3581851" y="1974888"/>
                </a:lnTo>
                <a:lnTo>
                  <a:pt x="3652190" y="1969477"/>
                </a:lnTo>
                <a:cubicBezTo>
                  <a:pt x="3740371" y="1963395"/>
                  <a:pt x="3753334" y="1964949"/>
                  <a:pt x="3846973" y="1953245"/>
                </a:cubicBezTo>
                <a:cubicBezTo>
                  <a:pt x="3899384" y="1946694"/>
                  <a:pt x="3876000" y="1950687"/>
                  <a:pt x="3917312" y="1942424"/>
                </a:cubicBezTo>
                <a:cubicBezTo>
                  <a:pt x="3957798" y="1918132"/>
                  <a:pt x="4050950" y="1864514"/>
                  <a:pt x="4085042" y="1834211"/>
                </a:cubicBezTo>
                <a:cubicBezTo>
                  <a:pt x="4109070" y="1812853"/>
                  <a:pt x="4138465" y="1788431"/>
                  <a:pt x="4160791" y="1763872"/>
                </a:cubicBezTo>
                <a:cubicBezTo>
                  <a:pt x="4182745" y="1739722"/>
                  <a:pt x="4194067" y="1719563"/>
                  <a:pt x="4220308" y="1698945"/>
                </a:cubicBezTo>
                <a:cubicBezTo>
                  <a:pt x="4233687" y="1688433"/>
                  <a:pt x="4250162" y="1682337"/>
                  <a:pt x="4263593" y="1671891"/>
                </a:cubicBezTo>
                <a:cubicBezTo>
                  <a:pt x="4319048" y="1628759"/>
                  <a:pt x="4311916" y="1626926"/>
                  <a:pt x="4355574" y="1579910"/>
                </a:cubicBezTo>
                <a:cubicBezTo>
                  <a:pt x="4375074" y="1558910"/>
                  <a:pt x="4399342" y="1539482"/>
                  <a:pt x="4415092" y="1514982"/>
                </a:cubicBezTo>
                <a:cubicBezTo>
                  <a:pt x="4423815" y="1501413"/>
                  <a:pt x="4430743" y="1486674"/>
                  <a:pt x="4436734" y="1471697"/>
                </a:cubicBezTo>
                <a:cubicBezTo>
                  <a:pt x="4460822" y="1411480"/>
                  <a:pt x="4466839" y="1403503"/>
                  <a:pt x="4480019" y="1331020"/>
                </a:cubicBezTo>
                <a:cubicBezTo>
                  <a:pt x="4483626" y="1311181"/>
                  <a:pt x="4486467" y="1291187"/>
                  <a:pt x="4490841" y="1271503"/>
                </a:cubicBezTo>
                <a:cubicBezTo>
                  <a:pt x="4497294" y="1242467"/>
                  <a:pt x="4505269" y="1213790"/>
                  <a:pt x="4512483" y="1184933"/>
                </a:cubicBezTo>
                <a:cubicBezTo>
                  <a:pt x="4514287" y="1166897"/>
                  <a:pt x="4515008" y="1148720"/>
                  <a:pt x="4517894" y="1130826"/>
                </a:cubicBezTo>
                <a:cubicBezTo>
                  <a:pt x="4537122" y="1011614"/>
                  <a:pt x="4532191" y="1051127"/>
                  <a:pt x="4550358" y="973917"/>
                </a:cubicBezTo>
                <a:cubicBezTo>
                  <a:pt x="4554166" y="957731"/>
                  <a:pt x="4558115" y="941565"/>
                  <a:pt x="4561179" y="925222"/>
                </a:cubicBezTo>
                <a:cubicBezTo>
                  <a:pt x="4568047" y="888595"/>
                  <a:pt x="4563977" y="892388"/>
                  <a:pt x="4572000" y="860294"/>
                </a:cubicBezTo>
                <a:cubicBezTo>
                  <a:pt x="4574826" y="848991"/>
                  <a:pt x="4584926" y="825273"/>
                  <a:pt x="4588232" y="817008"/>
                </a:cubicBezTo>
                <a:cubicBezTo>
                  <a:pt x="4595157" y="740838"/>
                  <a:pt x="4600571" y="719338"/>
                  <a:pt x="4582822" y="627636"/>
                </a:cubicBezTo>
                <a:cubicBezTo>
                  <a:pt x="4580570" y="616002"/>
                  <a:pt x="4540728" y="559223"/>
                  <a:pt x="4534126" y="551887"/>
                </a:cubicBezTo>
                <a:cubicBezTo>
                  <a:pt x="4511944" y="527241"/>
                  <a:pt x="4478616" y="511206"/>
                  <a:pt x="4463787" y="481548"/>
                </a:cubicBezTo>
                <a:cubicBezTo>
                  <a:pt x="4460180" y="474334"/>
                  <a:pt x="4455798" y="467458"/>
                  <a:pt x="4452966" y="459906"/>
                </a:cubicBezTo>
                <a:cubicBezTo>
                  <a:pt x="4449899" y="451728"/>
                  <a:pt x="4443356" y="417871"/>
                  <a:pt x="4442145" y="411210"/>
                </a:cubicBezTo>
                <a:cubicBezTo>
                  <a:pt x="4440183" y="400416"/>
                  <a:pt x="4440203" y="389154"/>
                  <a:pt x="4436734" y="378746"/>
                </a:cubicBezTo>
                <a:cubicBezTo>
                  <a:pt x="4434678" y="372577"/>
                  <a:pt x="4429139" y="368160"/>
                  <a:pt x="4425913" y="362514"/>
                </a:cubicBezTo>
                <a:cubicBezTo>
                  <a:pt x="4421911" y="355511"/>
                  <a:pt x="4420795" y="346574"/>
                  <a:pt x="4415092" y="340871"/>
                </a:cubicBezTo>
                <a:cubicBezTo>
                  <a:pt x="4370624" y="296403"/>
                  <a:pt x="4376682" y="311703"/>
                  <a:pt x="4333932" y="286765"/>
                </a:cubicBezTo>
                <a:cubicBezTo>
                  <a:pt x="4322698" y="280212"/>
                  <a:pt x="4313254" y="270622"/>
                  <a:pt x="4301468" y="265122"/>
                </a:cubicBezTo>
                <a:cubicBezTo>
                  <a:pt x="4276106" y="253286"/>
                  <a:pt x="4160365" y="223831"/>
                  <a:pt x="4155380" y="221837"/>
                </a:cubicBezTo>
                <a:cubicBezTo>
                  <a:pt x="4015000" y="165683"/>
                  <a:pt x="4191134" y="233754"/>
                  <a:pt x="4041757" y="183962"/>
                </a:cubicBezTo>
                <a:cubicBezTo>
                  <a:pt x="4034105" y="181411"/>
                  <a:pt x="4027666" y="175973"/>
                  <a:pt x="4020114" y="173141"/>
                </a:cubicBezTo>
                <a:cubicBezTo>
                  <a:pt x="4013151" y="170530"/>
                  <a:pt x="4005594" y="169867"/>
                  <a:pt x="3998471" y="167730"/>
                </a:cubicBezTo>
                <a:cubicBezTo>
                  <a:pt x="3987546" y="164452"/>
                  <a:pt x="3977029" y="159848"/>
                  <a:pt x="3966008" y="156909"/>
                </a:cubicBezTo>
                <a:cubicBezTo>
                  <a:pt x="3949941" y="152625"/>
                  <a:pt x="3933354" y="150463"/>
                  <a:pt x="3917312" y="146088"/>
                </a:cubicBezTo>
                <a:cubicBezTo>
                  <a:pt x="3893645" y="139633"/>
                  <a:pt x="3870852" y="130064"/>
                  <a:pt x="3846973" y="124445"/>
                </a:cubicBezTo>
                <a:cubicBezTo>
                  <a:pt x="3809443" y="115614"/>
                  <a:pt x="3770867" y="111689"/>
                  <a:pt x="3733350" y="102803"/>
                </a:cubicBezTo>
                <a:cubicBezTo>
                  <a:pt x="3594455" y="69907"/>
                  <a:pt x="3690356" y="80340"/>
                  <a:pt x="3560209" y="59517"/>
                </a:cubicBezTo>
                <a:cubicBezTo>
                  <a:pt x="3542311" y="56653"/>
                  <a:pt x="3524117" y="56109"/>
                  <a:pt x="3506102" y="54107"/>
                </a:cubicBezTo>
                <a:cubicBezTo>
                  <a:pt x="3376538" y="39711"/>
                  <a:pt x="3563398" y="51343"/>
                  <a:pt x="3257212" y="43285"/>
                </a:cubicBezTo>
                <a:cubicBezTo>
                  <a:pt x="3210320" y="37874"/>
                  <a:pt x="3163719" y="28421"/>
                  <a:pt x="3116535" y="27053"/>
                </a:cubicBezTo>
                <a:cubicBezTo>
                  <a:pt x="2899587" y="20765"/>
                  <a:pt x="2950789" y="-992"/>
                  <a:pt x="2862235" y="43285"/>
                </a:cubicBezTo>
                <a:cubicBezTo>
                  <a:pt x="2811736" y="39678"/>
                  <a:pt x="2760990" y="38617"/>
                  <a:pt x="2710737" y="32464"/>
                </a:cubicBezTo>
                <a:cubicBezTo>
                  <a:pt x="2672467" y="27778"/>
                  <a:pt x="2635469" y="14736"/>
                  <a:pt x="2597113" y="10822"/>
                </a:cubicBezTo>
                <a:cubicBezTo>
                  <a:pt x="2546843" y="5692"/>
                  <a:pt x="2496108" y="7391"/>
                  <a:pt x="2445615" y="5411"/>
                </a:cubicBezTo>
                <a:lnTo>
                  <a:pt x="2321170" y="0"/>
                </a:lnTo>
                <a:cubicBezTo>
                  <a:pt x="2277885" y="1804"/>
                  <a:pt x="2234372" y="627"/>
                  <a:pt x="2191314" y="5411"/>
                </a:cubicBezTo>
                <a:cubicBezTo>
                  <a:pt x="2152994" y="9669"/>
                  <a:pt x="2115761" y="20961"/>
                  <a:pt x="2077690" y="27053"/>
                </a:cubicBezTo>
                <a:cubicBezTo>
                  <a:pt x="2011965" y="37569"/>
                  <a:pt x="1951873" y="45393"/>
                  <a:pt x="1888318" y="59517"/>
                </a:cubicBezTo>
                <a:cubicBezTo>
                  <a:pt x="1857661" y="66330"/>
                  <a:pt x="1840969" y="70833"/>
                  <a:pt x="1812568" y="81160"/>
                </a:cubicBezTo>
                <a:cubicBezTo>
                  <a:pt x="1803440" y="84479"/>
                  <a:pt x="1794729" y="88910"/>
                  <a:pt x="1785515" y="91981"/>
                </a:cubicBezTo>
                <a:cubicBezTo>
                  <a:pt x="1773059" y="96133"/>
                  <a:pt x="1760173" y="98887"/>
                  <a:pt x="1747641" y="102803"/>
                </a:cubicBezTo>
                <a:cubicBezTo>
                  <a:pt x="1731310" y="107907"/>
                  <a:pt x="1715492" y="114681"/>
                  <a:pt x="1698945" y="119035"/>
                </a:cubicBezTo>
                <a:cubicBezTo>
                  <a:pt x="1681158" y="123716"/>
                  <a:pt x="1662560" y="124933"/>
                  <a:pt x="1644838" y="129856"/>
                </a:cubicBezTo>
                <a:cubicBezTo>
                  <a:pt x="1629991" y="133980"/>
                  <a:pt x="1616281" y="141556"/>
                  <a:pt x="1601553" y="146088"/>
                </a:cubicBezTo>
                <a:cubicBezTo>
                  <a:pt x="1581438" y="152277"/>
                  <a:pt x="1534944" y="156053"/>
                  <a:pt x="1520393" y="156909"/>
                </a:cubicBezTo>
                <a:cubicBezTo>
                  <a:pt x="1477145" y="159453"/>
                  <a:pt x="1433823" y="160516"/>
                  <a:pt x="1390538" y="162320"/>
                </a:cubicBezTo>
                <a:cubicBezTo>
                  <a:pt x="1376109" y="160516"/>
                  <a:pt x="1361632" y="159066"/>
                  <a:pt x="1347252" y="156909"/>
                </a:cubicBezTo>
                <a:cubicBezTo>
                  <a:pt x="1325554" y="153654"/>
                  <a:pt x="1304096" y="148810"/>
                  <a:pt x="1282325" y="146088"/>
                </a:cubicBezTo>
                <a:cubicBezTo>
                  <a:pt x="1177769" y="133018"/>
                  <a:pt x="1224691" y="138159"/>
                  <a:pt x="1141648" y="129856"/>
                </a:cubicBezTo>
                <a:cubicBezTo>
                  <a:pt x="1071309" y="131659"/>
                  <a:pt x="1000838" y="130586"/>
                  <a:pt x="930632" y="135266"/>
                </a:cubicBezTo>
                <a:cubicBezTo>
                  <a:pt x="919251" y="136025"/>
                  <a:pt x="908989" y="142481"/>
                  <a:pt x="898168" y="146088"/>
                </a:cubicBezTo>
                <a:lnTo>
                  <a:pt x="881937" y="151498"/>
                </a:lnTo>
                <a:cubicBezTo>
                  <a:pt x="878330" y="156909"/>
                  <a:pt x="876111" y="163567"/>
                  <a:pt x="871115" y="167730"/>
                </a:cubicBezTo>
                <a:cubicBezTo>
                  <a:pt x="851406" y="184154"/>
                  <a:pt x="851068" y="170749"/>
                  <a:pt x="838651" y="189373"/>
                </a:cubicBezTo>
                <a:cubicBezTo>
                  <a:pt x="837650" y="190874"/>
                  <a:pt x="871115" y="201998"/>
                  <a:pt x="871115" y="2056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3234" y="30697"/>
            <a:ext cx="8153400" cy="405316"/>
          </a:xfrm>
        </p:spPr>
        <p:txBody>
          <a:bodyPr>
            <a:normAutofit fontScale="90000"/>
          </a:bodyPr>
          <a:lstStyle/>
          <a:p>
            <a:r>
              <a:rPr lang="ko-KR" altLang="en-US" sz="2400" smtClean="0"/>
              <a:t>파일 읽기를 통한 디스크 입출력 개요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4239" y="6577607"/>
            <a:ext cx="1139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 디스크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38520" y="620688"/>
            <a:ext cx="158417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char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buf</a:t>
            </a:r>
            <a:r>
              <a:rPr lang="en-US" altLang="ko-KR" sz="1400" dirty="0" smtClean="0">
                <a:solidFill>
                  <a:srgbClr val="FF0000"/>
                </a:solidFill>
              </a:rPr>
              <a:t>[ ];</a:t>
            </a:r>
          </a:p>
          <a:p>
            <a:r>
              <a:rPr lang="en-US" altLang="ko-KR" sz="1400" dirty="0" err="1" smtClean="0"/>
              <a:t>fread</a:t>
            </a:r>
            <a:r>
              <a:rPr lang="en-US" altLang="ko-KR" sz="1400" dirty="0" smtClean="0"/>
              <a:t>(..., </a:t>
            </a:r>
            <a:r>
              <a:rPr lang="en-US" altLang="ko-KR" sz="1400" dirty="0" err="1" smtClean="0"/>
              <a:t>buf</a:t>
            </a:r>
            <a:r>
              <a:rPr lang="en-US" altLang="ko-KR" sz="1400" dirty="0" smtClean="0"/>
              <a:t>, ...);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1954" y="1640908"/>
            <a:ext cx="2439633" cy="627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altLang="ko-KR" sz="14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938922" y="2748768"/>
            <a:ext cx="6239233" cy="2075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59952" y="2994409"/>
            <a:ext cx="3312368" cy="43204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파일 입출력 커널 코드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생성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읽기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쓰기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열기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닫기 등의 코드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90575" y="4300579"/>
            <a:ext cx="2262393" cy="324605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디스크 디바이스 드라이버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264773" y="1168705"/>
            <a:ext cx="1" cy="45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4" idx="0"/>
          </p:cNvCxnSpPr>
          <p:nvPr/>
        </p:nvCxnSpPr>
        <p:spPr>
          <a:xfrm>
            <a:off x="4716136" y="2048618"/>
            <a:ext cx="0" cy="945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2"/>
            <a:endCxn id="15" idx="0"/>
          </p:cNvCxnSpPr>
          <p:nvPr/>
        </p:nvCxnSpPr>
        <p:spPr>
          <a:xfrm>
            <a:off x="4716136" y="3426457"/>
            <a:ext cx="5636" cy="87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40695" y="3403133"/>
            <a:ext cx="1130705" cy="8437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블록들을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저장하는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버퍼 캐시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순서도: 자기 디스크 36"/>
          <p:cNvSpPr/>
          <p:nvPr/>
        </p:nvSpPr>
        <p:spPr>
          <a:xfrm>
            <a:off x="2057475" y="5570140"/>
            <a:ext cx="5586556" cy="1021563"/>
          </a:xfrm>
          <a:prstGeom prst="flowChartMagneticDisk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15" idx="2"/>
          </p:cNvCxnSpPr>
          <p:nvPr/>
        </p:nvCxnSpPr>
        <p:spPr>
          <a:xfrm>
            <a:off x="4721772" y="4625184"/>
            <a:ext cx="8222" cy="944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49948" y="2603192"/>
            <a:ext cx="8336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49948" y="5041991"/>
            <a:ext cx="8336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3212" y="3714460"/>
            <a:ext cx="1043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커널 레벨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76628" y="1275464"/>
            <a:ext cx="1162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사용자 레벨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59389" y="5760628"/>
            <a:ext cx="136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하드웨어 레벨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2627784" y="1700808"/>
            <a:ext cx="952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파일 입출력 </a:t>
            </a:r>
            <a:endParaRPr lang="en-US" altLang="ko-KR" sz="1000" dirty="0" smtClean="0"/>
          </a:p>
          <a:p>
            <a:r>
              <a:rPr lang="en-US" altLang="ko-KR" sz="1000" dirty="0" smtClean="0"/>
              <a:t>C </a:t>
            </a:r>
            <a:r>
              <a:rPr lang="ko-KR" altLang="en-US" sz="1000" dirty="0" smtClean="0"/>
              <a:t>라이브러리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5249366" y="1816047"/>
            <a:ext cx="551922" cy="319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버퍼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78237" y="5631722"/>
            <a:ext cx="1141878" cy="240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디스크 캐시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6564578" y="4229655"/>
            <a:ext cx="767150" cy="1448829"/>
          </a:xfrm>
          <a:custGeom>
            <a:avLst/>
            <a:gdLst>
              <a:gd name="connsiteX0" fmla="*/ 0 w 2178438"/>
              <a:gd name="connsiteY0" fmla="*/ 1450227 h 1450227"/>
              <a:gd name="connsiteX1" fmla="*/ 1840448 w 2178438"/>
              <a:gd name="connsiteY1" fmla="*/ 966818 h 1450227"/>
              <a:gd name="connsiteX2" fmla="*/ 2172428 w 2178438"/>
              <a:gd name="connsiteY2" fmla="*/ 0 h 145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438" h="1450227">
                <a:moveTo>
                  <a:pt x="0" y="1450227"/>
                </a:moveTo>
                <a:cubicBezTo>
                  <a:pt x="739188" y="1329374"/>
                  <a:pt x="1478377" y="1208522"/>
                  <a:pt x="1840448" y="966818"/>
                </a:cubicBezTo>
                <a:cubicBezTo>
                  <a:pt x="2202519" y="725114"/>
                  <a:pt x="2187473" y="362557"/>
                  <a:pt x="2172428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803875" y="759557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응용프로그램</a:t>
            </a:r>
            <a:endParaRPr lang="ko-KR" altLang="en-US" sz="1050" dirty="0"/>
          </a:p>
        </p:txBody>
      </p:sp>
      <p:sp>
        <p:nvSpPr>
          <p:cNvPr id="50" name="자유형 49"/>
          <p:cNvSpPr/>
          <p:nvPr/>
        </p:nvSpPr>
        <p:spPr>
          <a:xfrm>
            <a:off x="4937795" y="782256"/>
            <a:ext cx="762566" cy="1040065"/>
          </a:xfrm>
          <a:custGeom>
            <a:avLst/>
            <a:gdLst>
              <a:gd name="connsiteX0" fmla="*/ 652311 w 797511"/>
              <a:gd name="connsiteY0" fmla="*/ 698904 h 698904"/>
              <a:gd name="connsiteX1" fmla="*/ 751322 w 797511"/>
              <a:gd name="connsiteY1" fmla="*/ 198023 h 698904"/>
              <a:gd name="connsiteX2" fmla="*/ 0 w 797511"/>
              <a:gd name="connsiteY2" fmla="*/ 0 h 69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511" h="698904">
                <a:moveTo>
                  <a:pt x="652311" y="698904"/>
                </a:moveTo>
                <a:cubicBezTo>
                  <a:pt x="756175" y="506705"/>
                  <a:pt x="860040" y="314507"/>
                  <a:pt x="751322" y="198023"/>
                </a:cubicBezTo>
                <a:cubicBezTo>
                  <a:pt x="642604" y="81539"/>
                  <a:pt x="321302" y="4076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5081811" y="4678905"/>
            <a:ext cx="0" cy="891235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3945" y="4859293"/>
            <a:ext cx="1199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입출력 </a:t>
            </a:r>
            <a:r>
              <a:rPr lang="ko-KR" altLang="en-US" sz="1100" dirty="0" err="1" smtClean="0"/>
              <a:t>완료시</a:t>
            </a:r>
            <a:endParaRPr lang="en-US" altLang="ko-KR" sz="1100" dirty="0" smtClean="0"/>
          </a:p>
          <a:p>
            <a:r>
              <a:rPr lang="ko-KR" altLang="en-US" sz="1100" dirty="0" smtClean="0"/>
              <a:t>하드웨어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인터럽터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7153042" y="5268091"/>
            <a:ext cx="1019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DMA</a:t>
            </a:r>
            <a:r>
              <a:rPr lang="ko-KR" altLang="en-US" sz="1100" dirty="0" smtClean="0"/>
              <a:t>를 이용한 전송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3903651" y="5621114"/>
            <a:ext cx="1577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물리적 입출력 시</a:t>
            </a:r>
            <a:r>
              <a:rPr lang="ko-KR" altLang="en-US" sz="1100" dirty="0"/>
              <a:t>행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8538195" y="871066"/>
            <a:ext cx="0" cy="227731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567717" y="1694464"/>
            <a:ext cx="684803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파일 내 </a:t>
            </a:r>
            <a:endParaRPr lang="en-US" altLang="ko-KR" sz="1050" dirty="0" smtClean="0"/>
          </a:p>
          <a:p>
            <a:r>
              <a:rPr lang="ko-KR" altLang="en-US" sz="1050" dirty="0" smtClean="0"/>
              <a:t>바이트</a:t>
            </a:r>
            <a:endParaRPr lang="en-US" altLang="ko-KR" sz="1050" dirty="0" smtClean="0"/>
          </a:p>
          <a:p>
            <a:r>
              <a:rPr lang="ko-KR" altLang="en-US" sz="1050" dirty="0" smtClean="0"/>
              <a:t> 주소</a:t>
            </a:r>
            <a:endParaRPr lang="ko-KR" altLang="en-US" sz="1050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8505944" y="3360257"/>
            <a:ext cx="32252" cy="238188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576193" y="3786497"/>
            <a:ext cx="502061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논리 </a:t>
            </a:r>
            <a:endParaRPr lang="en-US" altLang="ko-KR" sz="1050" dirty="0" smtClean="0"/>
          </a:p>
          <a:p>
            <a:r>
              <a:rPr lang="ko-KR" altLang="en-US" sz="1050" dirty="0" smtClean="0"/>
              <a:t>블록</a:t>
            </a:r>
            <a:endParaRPr lang="en-US" altLang="ko-KR" sz="1050" dirty="0" smtClean="0"/>
          </a:p>
          <a:p>
            <a:r>
              <a:rPr lang="ko-KR" altLang="en-US" sz="1050" dirty="0" smtClean="0"/>
              <a:t>주소</a:t>
            </a:r>
            <a:endParaRPr lang="ko-KR" altLang="en-US" sz="1050" dirty="0"/>
          </a:p>
        </p:txBody>
      </p:sp>
      <p:sp>
        <p:nvSpPr>
          <p:cNvPr id="77" name="직사각형 76"/>
          <p:cNvSpPr/>
          <p:nvPr/>
        </p:nvSpPr>
        <p:spPr>
          <a:xfrm>
            <a:off x="8576193" y="5837031"/>
            <a:ext cx="588623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물리 </a:t>
            </a:r>
            <a:endParaRPr lang="en-US" altLang="ko-KR" sz="1050" dirty="0" smtClean="0"/>
          </a:p>
          <a:p>
            <a:r>
              <a:rPr lang="ko-KR" altLang="en-US" sz="1050" dirty="0" smtClean="0"/>
              <a:t>디스크</a:t>
            </a:r>
            <a:endParaRPr lang="en-US" altLang="ko-KR" sz="1050" dirty="0" smtClean="0"/>
          </a:p>
          <a:p>
            <a:r>
              <a:rPr lang="ko-KR" altLang="en-US" sz="1050" dirty="0" smtClean="0"/>
              <a:t>주소</a:t>
            </a:r>
            <a:endParaRPr lang="ko-KR" altLang="en-US" sz="105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8528429" y="5818980"/>
            <a:ext cx="9766" cy="649926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사각형 설명선 82"/>
          <p:cNvSpPr/>
          <p:nvPr/>
        </p:nvSpPr>
        <p:spPr>
          <a:xfrm>
            <a:off x="971600" y="2817269"/>
            <a:ext cx="1573525" cy="731436"/>
          </a:xfrm>
          <a:prstGeom prst="wedgeRoundRectCallout">
            <a:avLst>
              <a:gd name="adj1" fmla="val 84861"/>
              <a:gd name="adj2" fmla="val -46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파일의 바이트 주소를 논리 블록 주소로 변환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파일이 어느 블록에 있는지 찾아야 함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631562" y="829572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588211" y="156975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876248" y="2943052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279626" y="4276677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631562" y="555826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934010" y="530931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772650" y="479004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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381145" y="3014241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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675196" y="1114938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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887446" y="1122711"/>
            <a:ext cx="5506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ym typeface="Wingdings" panose="05000000000000000000" pitchFamily="2" charset="2"/>
              </a:rPr>
              <a:t>복사</a:t>
            </a:r>
            <a:endParaRPr lang="ko-KR" altLang="en-US" sz="1200" dirty="0"/>
          </a:p>
        </p:txBody>
      </p:sp>
      <p:sp>
        <p:nvSpPr>
          <p:cNvPr id="132" name="직사각형 131"/>
          <p:cNvSpPr/>
          <p:nvPr/>
        </p:nvSpPr>
        <p:spPr>
          <a:xfrm>
            <a:off x="6609900" y="3036420"/>
            <a:ext cx="5506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ym typeface="Wingdings" panose="05000000000000000000" pitchFamily="2" charset="2"/>
              </a:rPr>
              <a:t>복사</a:t>
            </a:r>
            <a:endParaRPr lang="ko-KR" altLang="en-US" sz="1200" dirty="0"/>
          </a:p>
        </p:txBody>
      </p:sp>
      <p:sp>
        <p:nvSpPr>
          <p:cNvPr id="135" name="자유형 134"/>
          <p:cNvSpPr/>
          <p:nvPr/>
        </p:nvSpPr>
        <p:spPr>
          <a:xfrm>
            <a:off x="5711127" y="2086407"/>
            <a:ext cx="1457599" cy="1316725"/>
          </a:xfrm>
          <a:custGeom>
            <a:avLst/>
            <a:gdLst>
              <a:gd name="connsiteX0" fmla="*/ 1607480 w 1607480"/>
              <a:gd name="connsiteY0" fmla="*/ 1272713 h 1272713"/>
              <a:gd name="connsiteX1" fmla="*/ 1391985 w 1607480"/>
              <a:gd name="connsiteY1" fmla="*/ 1138756 h 1272713"/>
              <a:gd name="connsiteX2" fmla="*/ 949345 w 1607480"/>
              <a:gd name="connsiteY2" fmla="*/ 1132932 h 1272713"/>
              <a:gd name="connsiteX3" fmla="*/ 465936 w 1607480"/>
              <a:gd name="connsiteY3" fmla="*/ 1086339 h 1272713"/>
              <a:gd name="connsiteX4" fmla="*/ 279562 w 1607480"/>
              <a:gd name="connsiteY4" fmla="*/ 608754 h 1272713"/>
              <a:gd name="connsiteX5" fmla="*/ 267913 w 1607480"/>
              <a:gd name="connsiteY5" fmla="*/ 230181 h 1272713"/>
              <a:gd name="connsiteX6" fmla="*/ 215496 w 1607480"/>
              <a:gd name="connsiteY6" fmla="*/ 26334 h 1272713"/>
              <a:gd name="connsiteX7" fmla="*/ 0 w 1607480"/>
              <a:gd name="connsiteY7" fmla="*/ 8861 h 127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7480" h="1272713">
                <a:moveTo>
                  <a:pt x="1607480" y="1272713"/>
                </a:moveTo>
                <a:cubicBezTo>
                  <a:pt x="1554577" y="1217383"/>
                  <a:pt x="1501674" y="1162053"/>
                  <a:pt x="1391985" y="1138756"/>
                </a:cubicBezTo>
                <a:cubicBezTo>
                  <a:pt x="1282296" y="1115459"/>
                  <a:pt x="1103686" y="1141668"/>
                  <a:pt x="949345" y="1132932"/>
                </a:cubicBezTo>
                <a:cubicBezTo>
                  <a:pt x="795004" y="1124196"/>
                  <a:pt x="577566" y="1173702"/>
                  <a:pt x="465936" y="1086339"/>
                </a:cubicBezTo>
                <a:cubicBezTo>
                  <a:pt x="354305" y="998976"/>
                  <a:pt x="312566" y="751447"/>
                  <a:pt x="279562" y="608754"/>
                </a:cubicBezTo>
                <a:cubicBezTo>
                  <a:pt x="246558" y="466061"/>
                  <a:pt x="278591" y="327251"/>
                  <a:pt x="267913" y="230181"/>
                </a:cubicBezTo>
                <a:cubicBezTo>
                  <a:pt x="257235" y="133111"/>
                  <a:pt x="260148" y="63221"/>
                  <a:pt x="215496" y="26334"/>
                </a:cubicBezTo>
                <a:cubicBezTo>
                  <a:pt x="170844" y="-10553"/>
                  <a:pt x="85422" y="-846"/>
                  <a:pt x="0" y="8861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38520" y="1622462"/>
            <a:ext cx="1201538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400" dirty="0"/>
              <a:t>fread</a:t>
            </a:r>
            <a:r>
              <a:rPr lang="en-US" altLang="ko-KR" sz="1400" dirty="0" smtClean="0"/>
              <a:t>()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....</a:t>
            </a:r>
            <a:r>
              <a:rPr lang="ko-KR" altLang="en-US" sz="1000" dirty="0" smtClean="0"/>
              <a:t>시스템 호출</a:t>
            </a:r>
            <a:r>
              <a:rPr lang="en-US" altLang="ko-KR" sz="1400" dirty="0" smtClean="0"/>
              <a:t>.....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183743" y="3755710"/>
            <a:ext cx="613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커널</a:t>
            </a:r>
            <a:endParaRPr lang="ko-KR" altLang="en-US" sz="1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231782" y="5949280"/>
            <a:ext cx="5218793" cy="215868"/>
            <a:chOff x="1756188" y="6110763"/>
            <a:chExt cx="5218793" cy="215868"/>
          </a:xfrm>
        </p:grpSpPr>
        <p:sp>
          <p:nvSpPr>
            <p:cNvPr id="121" name="직사각형 120"/>
            <p:cNvSpPr/>
            <p:nvPr/>
          </p:nvSpPr>
          <p:spPr>
            <a:xfrm>
              <a:off x="3102069" y="611076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544774" y="611076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987025" y="6110763"/>
              <a:ext cx="314868" cy="206749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756188" y="611076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198893" y="611076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641144" y="611076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775157" y="6119882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6217862" y="6119882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6660113" y="6119882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429276" y="6119882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871981" y="6119882"/>
              <a:ext cx="314868" cy="206749"/>
            </a:xfrm>
            <a:prstGeom prst="rect">
              <a:avLst/>
            </a:prstGeom>
            <a:solidFill>
              <a:srgbClr val="99CC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314232" y="6119882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2239282" y="6237468"/>
            <a:ext cx="5218793" cy="215868"/>
            <a:chOff x="1756188" y="6110763"/>
            <a:chExt cx="5218793" cy="215868"/>
          </a:xfrm>
        </p:grpSpPr>
        <p:sp>
          <p:nvSpPr>
            <p:cNvPr id="151" name="직사각형 150"/>
            <p:cNvSpPr/>
            <p:nvPr/>
          </p:nvSpPr>
          <p:spPr>
            <a:xfrm>
              <a:off x="3102069" y="611076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544774" y="611076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987025" y="611076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756188" y="611076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198893" y="611076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2641144" y="6110763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775157" y="6119882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6217862" y="6119882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6660113" y="6119882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29276" y="6119882"/>
              <a:ext cx="314868" cy="206749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871981" y="6119882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5314232" y="6119882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자유형 6"/>
          <p:cNvSpPr/>
          <p:nvPr/>
        </p:nvSpPr>
        <p:spPr>
          <a:xfrm>
            <a:off x="4557764" y="5739442"/>
            <a:ext cx="1231171" cy="649856"/>
          </a:xfrm>
          <a:custGeom>
            <a:avLst/>
            <a:gdLst>
              <a:gd name="connsiteX0" fmla="*/ 23473 w 1231171"/>
              <a:gd name="connsiteY0" fmla="*/ 92015 h 649856"/>
              <a:gd name="connsiteX1" fmla="*/ 469 w 1231171"/>
              <a:gd name="connsiteY1" fmla="*/ 230037 h 649856"/>
              <a:gd name="connsiteX2" fmla="*/ 6220 w 1231171"/>
              <a:gd name="connsiteY2" fmla="*/ 287547 h 649856"/>
              <a:gd name="connsiteX3" fmla="*/ 40725 w 1231171"/>
              <a:gd name="connsiteY3" fmla="*/ 322052 h 649856"/>
              <a:gd name="connsiteX4" fmla="*/ 75231 w 1231171"/>
              <a:gd name="connsiteY4" fmla="*/ 345056 h 649856"/>
              <a:gd name="connsiteX5" fmla="*/ 98235 w 1231171"/>
              <a:gd name="connsiteY5" fmla="*/ 356558 h 649856"/>
              <a:gd name="connsiteX6" fmla="*/ 144242 w 1231171"/>
              <a:gd name="connsiteY6" fmla="*/ 373811 h 649856"/>
              <a:gd name="connsiteX7" fmla="*/ 184499 w 1231171"/>
              <a:gd name="connsiteY7" fmla="*/ 402566 h 649856"/>
              <a:gd name="connsiteX8" fmla="*/ 219005 w 1231171"/>
              <a:gd name="connsiteY8" fmla="*/ 425569 h 649856"/>
              <a:gd name="connsiteX9" fmla="*/ 253510 w 1231171"/>
              <a:gd name="connsiteY9" fmla="*/ 465826 h 649856"/>
              <a:gd name="connsiteX10" fmla="*/ 265012 w 1231171"/>
              <a:gd name="connsiteY10" fmla="*/ 500332 h 649856"/>
              <a:gd name="connsiteX11" fmla="*/ 276514 w 1231171"/>
              <a:gd name="connsiteY11" fmla="*/ 517584 h 649856"/>
              <a:gd name="connsiteX12" fmla="*/ 299518 w 1231171"/>
              <a:gd name="connsiteY12" fmla="*/ 540588 h 649856"/>
              <a:gd name="connsiteX13" fmla="*/ 311020 w 1231171"/>
              <a:gd name="connsiteY13" fmla="*/ 563592 h 649856"/>
              <a:gd name="connsiteX14" fmla="*/ 385782 w 1231171"/>
              <a:gd name="connsiteY14" fmla="*/ 615350 h 649856"/>
              <a:gd name="connsiteX15" fmla="*/ 403035 w 1231171"/>
              <a:gd name="connsiteY15" fmla="*/ 626852 h 649856"/>
              <a:gd name="connsiteX16" fmla="*/ 449042 w 1231171"/>
              <a:gd name="connsiteY16" fmla="*/ 649856 h 649856"/>
              <a:gd name="connsiteX17" fmla="*/ 558310 w 1231171"/>
              <a:gd name="connsiteY17" fmla="*/ 615350 h 649856"/>
              <a:gd name="connsiteX18" fmla="*/ 581314 w 1231171"/>
              <a:gd name="connsiteY18" fmla="*/ 598098 h 649856"/>
              <a:gd name="connsiteX19" fmla="*/ 598567 w 1231171"/>
              <a:gd name="connsiteY19" fmla="*/ 580845 h 649856"/>
              <a:gd name="connsiteX20" fmla="*/ 644574 w 1231171"/>
              <a:gd name="connsiteY20" fmla="*/ 552090 h 649856"/>
              <a:gd name="connsiteX21" fmla="*/ 667578 w 1231171"/>
              <a:gd name="connsiteY21" fmla="*/ 534837 h 649856"/>
              <a:gd name="connsiteX22" fmla="*/ 725088 w 1231171"/>
              <a:gd name="connsiteY22" fmla="*/ 523335 h 649856"/>
              <a:gd name="connsiteX23" fmla="*/ 742340 w 1231171"/>
              <a:gd name="connsiteY23" fmla="*/ 517584 h 649856"/>
              <a:gd name="connsiteX24" fmla="*/ 788348 w 1231171"/>
              <a:gd name="connsiteY24" fmla="*/ 506083 h 649856"/>
              <a:gd name="connsiteX25" fmla="*/ 840106 w 1231171"/>
              <a:gd name="connsiteY25" fmla="*/ 483079 h 649856"/>
              <a:gd name="connsiteX26" fmla="*/ 857359 w 1231171"/>
              <a:gd name="connsiteY26" fmla="*/ 465826 h 649856"/>
              <a:gd name="connsiteX27" fmla="*/ 874612 w 1231171"/>
              <a:gd name="connsiteY27" fmla="*/ 454324 h 649856"/>
              <a:gd name="connsiteX28" fmla="*/ 909118 w 1231171"/>
              <a:gd name="connsiteY28" fmla="*/ 419818 h 649856"/>
              <a:gd name="connsiteX29" fmla="*/ 926371 w 1231171"/>
              <a:gd name="connsiteY29" fmla="*/ 345056 h 649856"/>
              <a:gd name="connsiteX30" fmla="*/ 932122 w 1231171"/>
              <a:gd name="connsiteY30" fmla="*/ 322052 h 649856"/>
              <a:gd name="connsiteX31" fmla="*/ 943623 w 1231171"/>
              <a:gd name="connsiteY31" fmla="*/ 264543 h 649856"/>
              <a:gd name="connsiteX32" fmla="*/ 949374 w 1231171"/>
              <a:gd name="connsiteY32" fmla="*/ 230037 h 649856"/>
              <a:gd name="connsiteX33" fmla="*/ 966627 w 1231171"/>
              <a:gd name="connsiteY33" fmla="*/ 189781 h 649856"/>
              <a:gd name="connsiteX34" fmla="*/ 995382 w 1231171"/>
              <a:gd name="connsiteY34" fmla="*/ 161026 h 649856"/>
              <a:gd name="connsiteX35" fmla="*/ 1012635 w 1231171"/>
              <a:gd name="connsiteY35" fmla="*/ 143773 h 649856"/>
              <a:gd name="connsiteX36" fmla="*/ 1041389 w 1231171"/>
              <a:gd name="connsiteY36" fmla="*/ 126520 h 649856"/>
              <a:gd name="connsiteX37" fmla="*/ 1058642 w 1231171"/>
              <a:gd name="connsiteY37" fmla="*/ 109267 h 649856"/>
              <a:gd name="connsiteX38" fmla="*/ 1121903 w 1231171"/>
              <a:gd name="connsiteY38" fmla="*/ 80513 h 649856"/>
              <a:gd name="connsiteX39" fmla="*/ 1185163 w 1231171"/>
              <a:gd name="connsiteY39" fmla="*/ 46007 h 649856"/>
              <a:gd name="connsiteX40" fmla="*/ 1231171 w 1231171"/>
              <a:gd name="connsiteY40" fmla="*/ 0 h 64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31171" h="649856">
                <a:moveTo>
                  <a:pt x="23473" y="92015"/>
                </a:moveTo>
                <a:cubicBezTo>
                  <a:pt x="15805" y="138022"/>
                  <a:pt x="4569" y="183576"/>
                  <a:pt x="469" y="230037"/>
                </a:cubicBezTo>
                <a:cubicBezTo>
                  <a:pt x="-1224" y="249228"/>
                  <a:pt x="1888" y="268775"/>
                  <a:pt x="6220" y="287547"/>
                </a:cubicBezTo>
                <a:cubicBezTo>
                  <a:pt x="9640" y="302367"/>
                  <a:pt x="30772" y="315085"/>
                  <a:pt x="40725" y="322052"/>
                </a:cubicBezTo>
                <a:cubicBezTo>
                  <a:pt x="52050" y="329979"/>
                  <a:pt x="62867" y="338874"/>
                  <a:pt x="75231" y="345056"/>
                </a:cubicBezTo>
                <a:cubicBezTo>
                  <a:pt x="82899" y="348890"/>
                  <a:pt x="90401" y="353076"/>
                  <a:pt x="98235" y="356558"/>
                </a:cubicBezTo>
                <a:cubicBezTo>
                  <a:pt x="118867" y="365728"/>
                  <a:pt x="125270" y="367487"/>
                  <a:pt x="144242" y="373811"/>
                </a:cubicBezTo>
                <a:cubicBezTo>
                  <a:pt x="189096" y="418665"/>
                  <a:pt x="131516" y="364722"/>
                  <a:pt x="184499" y="402566"/>
                </a:cubicBezTo>
                <a:cubicBezTo>
                  <a:pt x="222193" y="429489"/>
                  <a:pt x="181996" y="413233"/>
                  <a:pt x="219005" y="425569"/>
                </a:cubicBezTo>
                <a:cubicBezTo>
                  <a:pt x="230514" y="437079"/>
                  <a:pt x="246133" y="451073"/>
                  <a:pt x="253510" y="465826"/>
                </a:cubicBezTo>
                <a:cubicBezTo>
                  <a:pt x="258932" y="476670"/>
                  <a:pt x="258286" y="490244"/>
                  <a:pt x="265012" y="500332"/>
                </a:cubicBezTo>
                <a:cubicBezTo>
                  <a:pt x="268846" y="506083"/>
                  <a:pt x="272016" y="512336"/>
                  <a:pt x="276514" y="517584"/>
                </a:cubicBezTo>
                <a:cubicBezTo>
                  <a:pt x="283571" y="525817"/>
                  <a:pt x="293011" y="531913"/>
                  <a:pt x="299518" y="540588"/>
                </a:cubicBezTo>
                <a:cubicBezTo>
                  <a:pt x="304662" y="547446"/>
                  <a:pt x="305591" y="556957"/>
                  <a:pt x="311020" y="563592"/>
                </a:cubicBezTo>
                <a:cubicBezTo>
                  <a:pt x="347642" y="608354"/>
                  <a:pt x="341071" y="600448"/>
                  <a:pt x="385782" y="615350"/>
                </a:cubicBezTo>
                <a:cubicBezTo>
                  <a:pt x="391533" y="619184"/>
                  <a:pt x="396853" y="623761"/>
                  <a:pt x="403035" y="626852"/>
                </a:cubicBezTo>
                <a:cubicBezTo>
                  <a:pt x="459310" y="654990"/>
                  <a:pt x="409070" y="623208"/>
                  <a:pt x="449042" y="649856"/>
                </a:cubicBezTo>
                <a:cubicBezTo>
                  <a:pt x="493329" y="641804"/>
                  <a:pt x="521807" y="642726"/>
                  <a:pt x="558310" y="615350"/>
                </a:cubicBezTo>
                <a:cubicBezTo>
                  <a:pt x="565978" y="609599"/>
                  <a:pt x="574037" y="604336"/>
                  <a:pt x="581314" y="598098"/>
                </a:cubicBezTo>
                <a:cubicBezTo>
                  <a:pt x="587489" y="592805"/>
                  <a:pt x="591989" y="585629"/>
                  <a:pt x="598567" y="580845"/>
                </a:cubicBezTo>
                <a:cubicBezTo>
                  <a:pt x="613193" y="570208"/>
                  <a:pt x="630106" y="562941"/>
                  <a:pt x="644574" y="552090"/>
                </a:cubicBezTo>
                <a:cubicBezTo>
                  <a:pt x="652242" y="546339"/>
                  <a:pt x="659005" y="539124"/>
                  <a:pt x="667578" y="534837"/>
                </a:cubicBezTo>
                <a:cubicBezTo>
                  <a:pt x="676157" y="530547"/>
                  <a:pt x="720756" y="524057"/>
                  <a:pt x="725088" y="523335"/>
                </a:cubicBezTo>
                <a:cubicBezTo>
                  <a:pt x="730839" y="521418"/>
                  <a:pt x="736459" y="519054"/>
                  <a:pt x="742340" y="517584"/>
                </a:cubicBezTo>
                <a:cubicBezTo>
                  <a:pt x="761511" y="512791"/>
                  <a:pt x="771452" y="513592"/>
                  <a:pt x="788348" y="506083"/>
                </a:cubicBezTo>
                <a:cubicBezTo>
                  <a:pt x="848254" y="479459"/>
                  <a:pt x="801237" y="496036"/>
                  <a:pt x="840106" y="483079"/>
                </a:cubicBezTo>
                <a:cubicBezTo>
                  <a:pt x="845857" y="477328"/>
                  <a:pt x="851111" y="471033"/>
                  <a:pt x="857359" y="465826"/>
                </a:cubicBezTo>
                <a:cubicBezTo>
                  <a:pt x="862669" y="461401"/>
                  <a:pt x="869446" y="458916"/>
                  <a:pt x="874612" y="454324"/>
                </a:cubicBezTo>
                <a:cubicBezTo>
                  <a:pt x="886770" y="443517"/>
                  <a:pt x="909118" y="419818"/>
                  <a:pt x="909118" y="419818"/>
                </a:cubicBezTo>
                <a:cubicBezTo>
                  <a:pt x="937302" y="307084"/>
                  <a:pt x="908670" y="424709"/>
                  <a:pt x="926371" y="345056"/>
                </a:cubicBezTo>
                <a:cubicBezTo>
                  <a:pt x="928086" y="337340"/>
                  <a:pt x="930466" y="329781"/>
                  <a:pt x="932122" y="322052"/>
                </a:cubicBezTo>
                <a:cubicBezTo>
                  <a:pt x="936218" y="302937"/>
                  <a:pt x="940020" y="283757"/>
                  <a:pt x="943623" y="264543"/>
                </a:cubicBezTo>
                <a:cubicBezTo>
                  <a:pt x="945772" y="253082"/>
                  <a:pt x="945945" y="241182"/>
                  <a:pt x="949374" y="230037"/>
                </a:cubicBezTo>
                <a:cubicBezTo>
                  <a:pt x="953667" y="216083"/>
                  <a:pt x="960098" y="202839"/>
                  <a:pt x="966627" y="189781"/>
                </a:cubicBezTo>
                <a:cubicBezTo>
                  <a:pt x="978677" y="165681"/>
                  <a:pt x="975664" y="177458"/>
                  <a:pt x="995382" y="161026"/>
                </a:cubicBezTo>
                <a:cubicBezTo>
                  <a:pt x="1001630" y="155819"/>
                  <a:pt x="1006129" y="148653"/>
                  <a:pt x="1012635" y="143773"/>
                </a:cubicBezTo>
                <a:cubicBezTo>
                  <a:pt x="1021577" y="137066"/>
                  <a:pt x="1032447" y="133227"/>
                  <a:pt x="1041389" y="126520"/>
                </a:cubicBezTo>
                <a:cubicBezTo>
                  <a:pt x="1047895" y="121640"/>
                  <a:pt x="1052024" y="113994"/>
                  <a:pt x="1058642" y="109267"/>
                </a:cubicBezTo>
                <a:cubicBezTo>
                  <a:pt x="1068412" y="102288"/>
                  <a:pt x="1118541" y="82324"/>
                  <a:pt x="1121903" y="80513"/>
                </a:cubicBezTo>
                <a:cubicBezTo>
                  <a:pt x="1204901" y="35821"/>
                  <a:pt x="1113773" y="74563"/>
                  <a:pt x="1185163" y="46007"/>
                </a:cubicBezTo>
                <a:lnTo>
                  <a:pt x="1231171" y="0"/>
                </a:ln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0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읽기 과정을 통한 주목 사항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파일 읽기에서 각 계층의 역할이 잘 구분됨</a:t>
            </a:r>
            <a:endParaRPr lang="en-US" altLang="ko-KR" dirty="0" smtClean="0"/>
          </a:p>
          <a:p>
            <a:r>
              <a:rPr lang="ko-KR" altLang="en-US" dirty="0" smtClean="0"/>
              <a:t>운영체제는 응용프로그램이 저장 장치의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 등 물리적인 특성에 무관하게 입출력 지원 </a:t>
            </a:r>
            <a:endParaRPr lang="en-US" altLang="ko-KR" dirty="0" smtClean="0"/>
          </a:p>
          <a:p>
            <a:r>
              <a:rPr lang="ko-KR" altLang="en-US" dirty="0" smtClean="0"/>
              <a:t>디스크 디바이스 드라이버가 파일에 대한 논리적 공간과 물리적인 공간 분리</a:t>
            </a:r>
            <a:endParaRPr lang="en-US" altLang="ko-KR" dirty="0" smtClean="0"/>
          </a:p>
          <a:p>
            <a:r>
              <a:rPr lang="ko-KR" altLang="en-US" dirty="0" smtClean="0"/>
              <a:t>파일 데이터는 여러 번의 복사를 거쳐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</a:t>
            </a:r>
            <a:r>
              <a:rPr lang="ko-KR" altLang="en-US" dirty="0" err="1" smtClean="0"/>
              <a:t>플래터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디스크 캐시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커널의 버퍼 캐시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라이브러리의 버퍼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응용프로그램 버퍼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번의 복사로 인해 많은 시간 소요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응용프로그램들이 동일한 파일을 액세스하는 경우 효과적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디스크 장치에 요청없이 버퍼캐시에서 읽기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프로그램이 순차적으로 파일 데이터를 읽는 경우 효과적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라이브러리에 저장된 다음 데이터 읽기 혹은 버퍼 캐시에서 다른 데이터 읽기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9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시스템의 논리 구조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시스템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5814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트리 계층 구조로 파일 시스템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디렉터리와 </a:t>
            </a:r>
            <a:r>
              <a:rPr lang="ko-KR" altLang="en-US" dirty="0"/>
              <a:t>파일의 트리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루트 디렉터리</a:t>
            </a:r>
            <a:r>
              <a:rPr lang="en-US" altLang="ko-KR" dirty="0" smtClean="0"/>
              <a:t>(root directory) - </a:t>
            </a:r>
            <a:r>
              <a:rPr lang="ko-KR" altLang="en-US" dirty="0" smtClean="0"/>
              <a:t>계층 구조의 최상위 디렉터리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디렉터리</a:t>
            </a:r>
            <a:r>
              <a:rPr lang="en-US" altLang="ko-KR" dirty="0" smtClean="0"/>
              <a:t>(sub directory) - </a:t>
            </a:r>
            <a:r>
              <a:rPr lang="ko-KR" altLang="en-US" dirty="0" smtClean="0"/>
              <a:t>하부 </a:t>
            </a:r>
            <a:r>
              <a:rPr lang="ko-KR" altLang="en-US" dirty="0" smtClean="0"/>
              <a:t>디렉터리들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디렉터리도 하나의 파일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139952" y="3140968"/>
            <a:ext cx="3361535" cy="2997805"/>
            <a:chOff x="2771800" y="3161740"/>
            <a:chExt cx="3361535" cy="2997805"/>
          </a:xfrm>
        </p:grpSpPr>
        <p:sp>
          <p:nvSpPr>
            <p:cNvPr id="7" name="순서도: 문서 6"/>
            <p:cNvSpPr/>
            <p:nvPr/>
          </p:nvSpPr>
          <p:spPr>
            <a:xfrm>
              <a:off x="4062634" y="3395357"/>
              <a:ext cx="458233" cy="270504"/>
            </a:xfrm>
            <a:prstGeom prst="flowChartDocument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/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문서 9"/>
            <p:cNvSpPr/>
            <p:nvPr/>
          </p:nvSpPr>
          <p:spPr>
            <a:xfrm>
              <a:off x="3967379" y="4153289"/>
              <a:ext cx="648742" cy="308766"/>
            </a:xfrm>
            <a:prstGeom prst="flowChartDocument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Programs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문서 10"/>
            <p:cNvSpPr/>
            <p:nvPr/>
          </p:nvSpPr>
          <p:spPr>
            <a:xfrm>
              <a:off x="5388449" y="4162554"/>
              <a:ext cx="374577" cy="245913"/>
            </a:xfrm>
            <a:prstGeom prst="flowChartDocument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Data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문서 11"/>
            <p:cNvSpPr/>
            <p:nvPr/>
          </p:nvSpPr>
          <p:spPr>
            <a:xfrm>
              <a:off x="2914682" y="4153289"/>
              <a:ext cx="463506" cy="255178"/>
            </a:xfrm>
            <a:prstGeom prst="flowChartDocument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Images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7" idx="2"/>
              <a:endCxn id="12" idx="0"/>
            </p:cNvCxnSpPr>
            <p:nvPr/>
          </p:nvCxnSpPr>
          <p:spPr>
            <a:xfrm flipH="1">
              <a:off x="3146435" y="3647978"/>
              <a:ext cx="1145316" cy="505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2"/>
              <a:endCxn id="10" idx="0"/>
            </p:cNvCxnSpPr>
            <p:nvPr/>
          </p:nvCxnSpPr>
          <p:spPr>
            <a:xfrm flipH="1">
              <a:off x="4291750" y="3647978"/>
              <a:ext cx="1" cy="505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7" idx="2"/>
              <a:endCxn id="11" idx="0"/>
            </p:cNvCxnSpPr>
            <p:nvPr/>
          </p:nvCxnSpPr>
          <p:spPr>
            <a:xfrm>
              <a:off x="4291751" y="3647978"/>
              <a:ext cx="1283987" cy="514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정육면체 30"/>
            <p:cNvSpPr/>
            <p:nvPr/>
          </p:nvSpPr>
          <p:spPr>
            <a:xfrm flipH="1">
              <a:off x="2771800" y="4966495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33" name="직선 화살표 연결선 32"/>
            <p:cNvCxnSpPr>
              <a:stCxn id="12" idx="2"/>
              <a:endCxn id="31" idx="0"/>
            </p:cNvCxnSpPr>
            <p:nvPr/>
          </p:nvCxnSpPr>
          <p:spPr>
            <a:xfrm flipH="1">
              <a:off x="2873281" y="4391597"/>
              <a:ext cx="273154" cy="574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2" idx="2"/>
              <a:endCxn id="37" idx="0"/>
            </p:cNvCxnSpPr>
            <p:nvPr/>
          </p:nvCxnSpPr>
          <p:spPr>
            <a:xfrm>
              <a:off x="3146435" y="4391597"/>
              <a:ext cx="171590" cy="574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정육면체 36"/>
            <p:cNvSpPr/>
            <p:nvPr/>
          </p:nvSpPr>
          <p:spPr>
            <a:xfrm flipH="1">
              <a:off x="3216544" y="4966495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4" name="순서도: 문서 63"/>
            <p:cNvSpPr/>
            <p:nvPr/>
          </p:nvSpPr>
          <p:spPr>
            <a:xfrm>
              <a:off x="3636138" y="4966495"/>
              <a:ext cx="427263" cy="255178"/>
            </a:xfrm>
            <a:prstGeom prst="flowChartDocument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Sheets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화살표 연결선 66"/>
            <p:cNvCxnSpPr>
              <a:stCxn id="10" idx="2"/>
              <a:endCxn id="64" idx="0"/>
            </p:cNvCxnSpPr>
            <p:nvPr/>
          </p:nvCxnSpPr>
          <p:spPr>
            <a:xfrm flipH="1">
              <a:off x="3849770" y="4441642"/>
              <a:ext cx="441980" cy="524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10" idx="2"/>
              <a:endCxn id="71" idx="0"/>
            </p:cNvCxnSpPr>
            <p:nvPr/>
          </p:nvCxnSpPr>
          <p:spPr>
            <a:xfrm>
              <a:off x="4291750" y="4441642"/>
              <a:ext cx="98730" cy="51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순서도: 문서 70"/>
            <p:cNvSpPr/>
            <p:nvPr/>
          </p:nvSpPr>
          <p:spPr>
            <a:xfrm>
              <a:off x="4204392" y="4960883"/>
              <a:ext cx="372175" cy="255178"/>
            </a:xfrm>
            <a:prstGeom prst="flowChartDocument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Apps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3" name="정육면체 72"/>
            <p:cNvSpPr/>
            <p:nvPr/>
          </p:nvSpPr>
          <p:spPr>
            <a:xfrm flipH="1">
              <a:off x="3430884" y="5919021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정육면체 73"/>
            <p:cNvSpPr/>
            <p:nvPr/>
          </p:nvSpPr>
          <p:spPr>
            <a:xfrm flipH="1">
              <a:off x="3832584" y="5919022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6" name="정육면체 75"/>
            <p:cNvSpPr/>
            <p:nvPr/>
          </p:nvSpPr>
          <p:spPr>
            <a:xfrm flipH="1">
              <a:off x="4283765" y="5919022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7" name="정육면체 76"/>
            <p:cNvSpPr/>
            <p:nvPr/>
          </p:nvSpPr>
          <p:spPr>
            <a:xfrm flipH="1">
              <a:off x="4668947" y="5928368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80" name="직선 화살표 연결선 79"/>
            <p:cNvCxnSpPr>
              <a:stCxn id="64" idx="2"/>
              <a:endCxn id="73" idx="0"/>
            </p:cNvCxnSpPr>
            <p:nvPr/>
          </p:nvCxnSpPr>
          <p:spPr>
            <a:xfrm flipH="1">
              <a:off x="3532365" y="5204803"/>
              <a:ext cx="317405" cy="714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64" idx="2"/>
              <a:endCxn id="74" idx="0"/>
            </p:cNvCxnSpPr>
            <p:nvPr/>
          </p:nvCxnSpPr>
          <p:spPr>
            <a:xfrm>
              <a:off x="3849770" y="5204803"/>
              <a:ext cx="84295" cy="714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71" idx="2"/>
              <a:endCxn id="76" idx="0"/>
            </p:cNvCxnSpPr>
            <p:nvPr/>
          </p:nvCxnSpPr>
          <p:spPr>
            <a:xfrm flipH="1">
              <a:off x="4385246" y="5199191"/>
              <a:ext cx="5234" cy="719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71" idx="2"/>
              <a:endCxn id="77" idx="0"/>
            </p:cNvCxnSpPr>
            <p:nvPr/>
          </p:nvCxnSpPr>
          <p:spPr>
            <a:xfrm>
              <a:off x="4390480" y="5199191"/>
              <a:ext cx="379948" cy="729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정육면체 115"/>
            <p:cNvSpPr/>
            <p:nvPr/>
          </p:nvSpPr>
          <p:spPr>
            <a:xfrm flipH="1">
              <a:off x="5250927" y="4940278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7" name="정육면체 116"/>
            <p:cNvSpPr/>
            <p:nvPr/>
          </p:nvSpPr>
          <p:spPr>
            <a:xfrm flipH="1">
              <a:off x="5661702" y="4947232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19" name="직선 화살표 연결선 118"/>
            <p:cNvCxnSpPr>
              <a:stCxn id="11" idx="2"/>
              <a:endCxn id="116" idx="0"/>
            </p:cNvCxnSpPr>
            <p:nvPr/>
          </p:nvCxnSpPr>
          <p:spPr>
            <a:xfrm flipH="1">
              <a:off x="5352408" y="4392209"/>
              <a:ext cx="223330" cy="548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>
              <a:stCxn id="11" idx="2"/>
              <a:endCxn id="117" idx="0"/>
            </p:cNvCxnSpPr>
            <p:nvPr/>
          </p:nvCxnSpPr>
          <p:spPr>
            <a:xfrm>
              <a:off x="5575738" y="4392209"/>
              <a:ext cx="187445" cy="555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852430" y="3161740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C00000"/>
                  </a:solidFill>
                </a:rPr>
                <a:t>루트 디렉터리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176022" y="3891995"/>
              <a:ext cx="9573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C00000"/>
                  </a:solidFill>
                </a:rPr>
                <a:t>서브  디렉터리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337682" y="5186191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C00000"/>
                  </a:solidFill>
                </a:rPr>
                <a:t>파일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569443" y="4711317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C00000"/>
                  </a:solidFill>
                </a:rPr>
                <a:t>서브 디렉터리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933007" y="5919367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C00000"/>
                  </a:solidFill>
                </a:rPr>
                <a:t>파일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  <p:sp>
          <p:nvSpPr>
            <p:cNvPr id="153" name="정육면체 152"/>
            <p:cNvSpPr/>
            <p:nvPr/>
          </p:nvSpPr>
          <p:spPr>
            <a:xfrm flipH="1">
              <a:off x="4762311" y="4962443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65" name="직선 화살표 연결선 164"/>
            <p:cNvCxnSpPr>
              <a:stCxn id="10" idx="2"/>
              <a:endCxn id="153" idx="0"/>
            </p:cNvCxnSpPr>
            <p:nvPr/>
          </p:nvCxnSpPr>
          <p:spPr>
            <a:xfrm>
              <a:off x="4291750" y="4441642"/>
              <a:ext cx="572042" cy="520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16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시스템의 논리적 구성과 물리적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3" name="오른쪽 화살표 1052"/>
          <p:cNvSpPr/>
          <p:nvPr/>
        </p:nvSpPr>
        <p:spPr>
          <a:xfrm>
            <a:off x="3556174" y="3799301"/>
            <a:ext cx="439762" cy="2392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5" name="그룹 1054"/>
          <p:cNvGrpSpPr/>
          <p:nvPr/>
        </p:nvGrpSpPr>
        <p:grpSpPr>
          <a:xfrm>
            <a:off x="89011" y="2498986"/>
            <a:ext cx="3321461" cy="3351958"/>
            <a:chOff x="89011" y="2192178"/>
            <a:chExt cx="3321461" cy="3351958"/>
          </a:xfrm>
        </p:grpSpPr>
        <p:sp>
          <p:nvSpPr>
            <p:cNvPr id="145" name="순서도: 문서 144"/>
            <p:cNvSpPr/>
            <p:nvPr/>
          </p:nvSpPr>
          <p:spPr>
            <a:xfrm>
              <a:off x="1379845" y="2425795"/>
              <a:ext cx="458233" cy="270504"/>
            </a:xfrm>
            <a:prstGeom prst="flowChartDocument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/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6" name="순서도: 문서 145"/>
            <p:cNvSpPr/>
            <p:nvPr/>
          </p:nvSpPr>
          <p:spPr>
            <a:xfrm>
              <a:off x="1284590" y="3183727"/>
              <a:ext cx="648742" cy="308766"/>
            </a:xfrm>
            <a:prstGeom prst="flowChartDocument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Programs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7" name="순서도: 문서 146"/>
            <p:cNvSpPr/>
            <p:nvPr/>
          </p:nvSpPr>
          <p:spPr>
            <a:xfrm>
              <a:off x="2705660" y="3192992"/>
              <a:ext cx="374577" cy="245913"/>
            </a:xfrm>
            <a:prstGeom prst="flowChartDocument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Data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8" name="순서도: 문서 147"/>
            <p:cNvSpPr/>
            <p:nvPr/>
          </p:nvSpPr>
          <p:spPr>
            <a:xfrm>
              <a:off x="231893" y="3183727"/>
              <a:ext cx="463506" cy="255178"/>
            </a:xfrm>
            <a:prstGeom prst="flowChartDocument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Images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직선 화살표 연결선 148"/>
            <p:cNvCxnSpPr>
              <a:stCxn id="145" idx="2"/>
              <a:endCxn id="148" idx="0"/>
            </p:cNvCxnSpPr>
            <p:nvPr/>
          </p:nvCxnSpPr>
          <p:spPr>
            <a:xfrm flipH="1">
              <a:off x="463646" y="2678416"/>
              <a:ext cx="1145316" cy="505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>
              <a:stCxn id="145" idx="2"/>
              <a:endCxn id="146" idx="0"/>
            </p:cNvCxnSpPr>
            <p:nvPr/>
          </p:nvCxnSpPr>
          <p:spPr>
            <a:xfrm flipH="1">
              <a:off x="1608961" y="2678416"/>
              <a:ext cx="1" cy="505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>
              <a:stCxn id="145" idx="2"/>
              <a:endCxn id="147" idx="0"/>
            </p:cNvCxnSpPr>
            <p:nvPr/>
          </p:nvCxnSpPr>
          <p:spPr>
            <a:xfrm>
              <a:off x="1608962" y="2678416"/>
              <a:ext cx="1283987" cy="514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정육면체 151"/>
            <p:cNvSpPr/>
            <p:nvPr/>
          </p:nvSpPr>
          <p:spPr>
            <a:xfrm flipH="1">
              <a:off x="89011" y="3996933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53" name="직선 화살표 연결선 152"/>
            <p:cNvCxnSpPr>
              <a:stCxn id="148" idx="2"/>
              <a:endCxn id="152" idx="0"/>
            </p:cNvCxnSpPr>
            <p:nvPr/>
          </p:nvCxnSpPr>
          <p:spPr>
            <a:xfrm flipH="1">
              <a:off x="190492" y="3422035"/>
              <a:ext cx="273154" cy="574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148" idx="2"/>
              <a:endCxn id="155" idx="0"/>
            </p:cNvCxnSpPr>
            <p:nvPr/>
          </p:nvCxnSpPr>
          <p:spPr>
            <a:xfrm>
              <a:off x="463646" y="3422035"/>
              <a:ext cx="171590" cy="574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정육면체 154"/>
            <p:cNvSpPr/>
            <p:nvPr/>
          </p:nvSpPr>
          <p:spPr>
            <a:xfrm flipH="1">
              <a:off x="533755" y="3996933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56" name="순서도: 문서 155"/>
            <p:cNvSpPr/>
            <p:nvPr/>
          </p:nvSpPr>
          <p:spPr>
            <a:xfrm>
              <a:off x="953349" y="3996933"/>
              <a:ext cx="427263" cy="255178"/>
            </a:xfrm>
            <a:prstGeom prst="flowChartDocument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Sheets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직선 화살표 연결선 156"/>
            <p:cNvCxnSpPr>
              <a:stCxn id="146" idx="2"/>
              <a:endCxn id="156" idx="0"/>
            </p:cNvCxnSpPr>
            <p:nvPr/>
          </p:nvCxnSpPr>
          <p:spPr>
            <a:xfrm flipH="1">
              <a:off x="1166981" y="3472080"/>
              <a:ext cx="441980" cy="524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/>
            <p:cNvCxnSpPr>
              <a:stCxn id="146" idx="2"/>
              <a:endCxn id="159" idx="0"/>
            </p:cNvCxnSpPr>
            <p:nvPr/>
          </p:nvCxnSpPr>
          <p:spPr>
            <a:xfrm>
              <a:off x="1608961" y="3472080"/>
              <a:ext cx="98730" cy="51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순서도: 문서 158"/>
            <p:cNvSpPr/>
            <p:nvPr/>
          </p:nvSpPr>
          <p:spPr>
            <a:xfrm>
              <a:off x="1521603" y="3991321"/>
              <a:ext cx="372175" cy="255178"/>
            </a:xfrm>
            <a:prstGeom prst="flowChartDocument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Apps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0" name="정육면체 159"/>
            <p:cNvSpPr/>
            <p:nvPr/>
          </p:nvSpPr>
          <p:spPr>
            <a:xfrm flipH="1">
              <a:off x="748095" y="4949459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1" name="정육면체 160"/>
            <p:cNvSpPr/>
            <p:nvPr/>
          </p:nvSpPr>
          <p:spPr>
            <a:xfrm flipH="1">
              <a:off x="1149795" y="4949460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2" name="정육면체 161"/>
            <p:cNvSpPr/>
            <p:nvPr/>
          </p:nvSpPr>
          <p:spPr>
            <a:xfrm flipH="1">
              <a:off x="1600976" y="4949460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3" name="정육면체 162"/>
            <p:cNvSpPr/>
            <p:nvPr/>
          </p:nvSpPr>
          <p:spPr>
            <a:xfrm flipH="1">
              <a:off x="1986158" y="4958806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64" name="직선 화살표 연결선 163"/>
            <p:cNvCxnSpPr>
              <a:stCxn id="156" idx="2"/>
              <a:endCxn id="160" idx="0"/>
            </p:cNvCxnSpPr>
            <p:nvPr/>
          </p:nvCxnSpPr>
          <p:spPr>
            <a:xfrm flipH="1">
              <a:off x="849576" y="4235241"/>
              <a:ext cx="317405" cy="714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>
              <a:stCxn id="156" idx="2"/>
              <a:endCxn id="161" idx="0"/>
            </p:cNvCxnSpPr>
            <p:nvPr/>
          </p:nvCxnSpPr>
          <p:spPr>
            <a:xfrm>
              <a:off x="1166981" y="4235241"/>
              <a:ext cx="84295" cy="714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>
              <a:stCxn id="159" idx="2"/>
              <a:endCxn id="162" idx="0"/>
            </p:cNvCxnSpPr>
            <p:nvPr/>
          </p:nvCxnSpPr>
          <p:spPr>
            <a:xfrm flipH="1">
              <a:off x="1702457" y="4229629"/>
              <a:ext cx="5234" cy="719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59" idx="2"/>
              <a:endCxn id="163" idx="0"/>
            </p:cNvCxnSpPr>
            <p:nvPr/>
          </p:nvCxnSpPr>
          <p:spPr>
            <a:xfrm>
              <a:off x="1707691" y="4229629"/>
              <a:ext cx="379948" cy="729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정육면체 167"/>
            <p:cNvSpPr/>
            <p:nvPr/>
          </p:nvSpPr>
          <p:spPr>
            <a:xfrm flipH="1">
              <a:off x="2568138" y="3970716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9" name="정육면체 168"/>
            <p:cNvSpPr/>
            <p:nvPr/>
          </p:nvSpPr>
          <p:spPr>
            <a:xfrm flipH="1">
              <a:off x="2978913" y="3977670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70" name="직선 화살표 연결선 169"/>
            <p:cNvCxnSpPr>
              <a:stCxn id="147" idx="2"/>
              <a:endCxn id="168" idx="0"/>
            </p:cNvCxnSpPr>
            <p:nvPr/>
          </p:nvCxnSpPr>
          <p:spPr>
            <a:xfrm flipH="1">
              <a:off x="2669619" y="3422647"/>
              <a:ext cx="223330" cy="548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>
              <a:stCxn id="147" idx="2"/>
              <a:endCxn id="169" idx="0"/>
            </p:cNvCxnSpPr>
            <p:nvPr/>
          </p:nvCxnSpPr>
          <p:spPr>
            <a:xfrm>
              <a:off x="2892949" y="3422647"/>
              <a:ext cx="187445" cy="555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1169641" y="2192178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C00000"/>
                  </a:solidFill>
                </a:rPr>
                <a:t>루트 디렉터리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493233" y="2922433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C00000"/>
                  </a:solidFill>
                </a:rPr>
                <a:t>서브 디렉터리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654893" y="4216629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C00000"/>
                  </a:solidFill>
                </a:rPr>
                <a:t>파일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86654" y="3741755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C00000"/>
                  </a:solidFill>
                </a:rPr>
                <a:t>서브 디렉터리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250218" y="4949805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C00000"/>
                  </a:solidFill>
                </a:rPr>
                <a:t>파일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  <p:sp>
          <p:nvSpPr>
            <p:cNvPr id="177" name="정육면체 176"/>
            <p:cNvSpPr/>
            <p:nvPr/>
          </p:nvSpPr>
          <p:spPr>
            <a:xfrm flipH="1">
              <a:off x="2079522" y="3992881"/>
              <a:ext cx="237882" cy="231177"/>
            </a:xfrm>
            <a:prstGeom prst="cube">
              <a:avLst>
                <a:gd name="adj" fmla="val 151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78" name="직선 화살표 연결선 177"/>
            <p:cNvCxnSpPr>
              <a:stCxn id="146" idx="2"/>
              <a:endCxn id="177" idx="0"/>
            </p:cNvCxnSpPr>
            <p:nvPr/>
          </p:nvCxnSpPr>
          <p:spPr>
            <a:xfrm>
              <a:off x="1608961" y="3472080"/>
              <a:ext cx="572042" cy="520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78507" y="5374859"/>
              <a:ext cx="1954381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1100" dirty="0" smtClean="0"/>
                <a:t>(a) </a:t>
              </a:r>
              <a:r>
                <a:rPr lang="ko-KR" altLang="en-US" sz="1100" dirty="0" smtClean="0"/>
                <a:t>파일 시스템의 논리 구성</a:t>
              </a:r>
              <a:endParaRPr lang="ko-KR" altLang="en-US" sz="1100" dirty="0"/>
            </a:p>
          </p:txBody>
        </p:sp>
      </p:grpSp>
      <p:grpSp>
        <p:nvGrpSpPr>
          <p:cNvPr id="1054" name="그룹 1053"/>
          <p:cNvGrpSpPr/>
          <p:nvPr/>
        </p:nvGrpSpPr>
        <p:grpSpPr>
          <a:xfrm>
            <a:off x="4207377" y="1827254"/>
            <a:ext cx="4901127" cy="4986122"/>
            <a:chOff x="4207377" y="1520446"/>
            <a:chExt cx="4901127" cy="4986122"/>
          </a:xfrm>
        </p:grpSpPr>
        <p:sp>
          <p:nvSpPr>
            <p:cNvPr id="10" name="TextBox 9"/>
            <p:cNvSpPr txBox="1"/>
            <p:nvPr/>
          </p:nvSpPr>
          <p:spPr>
            <a:xfrm>
              <a:off x="6278688" y="1730513"/>
              <a:ext cx="581891" cy="484748"/>
            </a:xfrm>
            <a:prstGeom prst="rect">
              <a:avLst/>
            </a:prstGeom>
            <a:noFill/>
            <a:ln w="9525">
              <a:solidFill>
                <a:srgbClr val="00B0F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50" dirty="0" smtClean="0"/>
                <a:t>Images</a:t>
              </a:r>
            </a:p>
            <a:p>
              <a:r>
                <a:rPr lang="en-US" altLang="ko-KR" sz="1050" dirty="0" smtClean="0"/>
                <a:t>Programs</a:t>
              </a:r>
            </a:p>
            <a:p>
              <a:r>
                <a:rPr lang="en-US" altLang="ko-KR" sz="1050" dirty="0" smtClean="0"/>
                <a:t>Data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39844" y="1520446"/>
              <a:ext cx="112723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ko-KR" altLang="en-US" sz="1000" dirty="0" smtClean="0"/>
                <a:t>루트 디렉터리</a:t>
              </a:r>
              <a:r>
                <a:rPr lang="en-US" altLang="ko-KR" sz="1000" dirty="0" smtClean="0"/>
                <a:t>(/)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94414" y="2973707"/>
              <a:ext cx="304571" cy="323165"/>
            </a:xfrm>
            <a:prstGeom prst="rect">
              <a:avLst/>
            </a:prstGeom>
            <a:noFill/>
            <a:ln w="9525">
              <a:solidFill>
                <a:srgbClr val="00B0F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050" dirty="0" smtClean="0"/>
                <a:t>a.jpg</a:t>
              </a:r>
            </a:p>
            <a:p>
              <a:pPr algn="ctr"/>
              <a:r>
                <a:rPr lang="en-US" altLang="ko-KR" sz="1050" dirty="0" smtClean="0"/>
                <a:t>b.jpg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0" y="2780928"/>
              <a:ext cx="601447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1000" dirty="0" smtClean="0"/>
                <a:t>Images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2983" y="2977902"/>
              <a:ext cx="503344" cy="484748"/>
            </a:xfrm>
            <a:prstGeom prst="rect">
              <a:avLst/>
            </a:prstGeom>
            <a:noFill/>
            <a:ln w="9525">
              <a:solidFill>
                <a:srgbClr val="00B0F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50" dirty="0" smtClean="0"/>
                <a:t>Sheets</a:t>
              </a:r>
            </a:p>
            <a:p>
              <a:r>
                <a:rPr lang="en-US" altLang="ko-KR" sz="1050" dirty="0" smtClean="0"/>
                <a:t>Apps</a:t>
              </a:r>
            </a:p>
            <a:p>
              <a:r>
                <a:rPr lang="en-US" altLang="ko-KR" sz="1050" dirty="0" smtClean="0"/>
                <a:t>man.exe</a:t>
              </a:r>
              <a:endParaRPr lang="ko-KR" altLang="en-US" sz="10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28184" y="2780928"/>
              <a:ext cx="73770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1000" dirty="0" smtClean="0"/>
                <a:t>Programs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82067" y="2971285"/>
              <a:ext cx="573875" cy="323165"/>
            </a:xfrm>
            <a:prstGeom prst="rect">
              <a:avLst/>
            </a:prstGeom>
            <a:noFill/>
            <a:ln w="9525">
              <a:solidFill>
                <a:srgbClr val="00B0F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50" dirty="0" smtClean="0"/>
                <a:t>name.txt</a:t>
              </a:r>
            </a:p>
            <a:p>
              <a:r>
                <a:rPr lang="en-US" altLang="ko-KR" sz="1050" dirty="0" smtClean="0"/>
                <a:t>phone.txt</a:t>
              </a:r>
              <a:endParaRPr lang="ko-KR" altLang="en-US" sz="10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1989" y="2780928"/>
              <a:ext cx="455574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1000" dirty="0" smtClean="0"/>
                <a:t>Data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7377" y="4173584"/>
              <a:ext cx="521544" cy="6155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6B859A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/>
                <a:t>10101111</a:t>
              </a:r>
            </a:p>
            <a:p>
              <a:r>
                <a:rPr lang="en-US" altLang="ko-KR" sz="800" dirty="0" smtClean="0"/>
                <a:t>11010001</a:t>
              </a:r>
            </a:p>
            <a:p>
              <a:r>
                <a:rPr lang="en-US" altLang="ko-KR" sz="800" dirty="0"/>
                <a:t>....................</a:t>
              </a:r>
            </a:p>
            <a:p>
              <a:r>
                <a:rPr lang="en-US" altLang="ko-KR" sz="800" dirty="0" smtClean="0"/>
                <a:t>....................</a:t>
              </a:r>
            </a:p>
            <a:p>
              <a:r>
                <a:rPr lang="en-US" altLang="ko-KR" sz="800" dirty="0" smtClean="0"/>
                <a:t>00010100</a:t>
              </a:r>
              <a:endParaRPr lang="ko-KR" alt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11960" y="3976845"/>
              <a:ext cx="466794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1000" dirty="0" smtClean="0"/>
                <a:t>a.jpg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7457" y="4173584"/>
              <a:ext cx="52154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6B859A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/>
                <a:t>00110010</a:t>
              </a:r>
            </a:p>
            <a:p>
              <a:r>
                <a:rPr lang="en-US" altLang="ko-KR" sz="800" dirty="0" smtClean="0"/>
                <a:t>00100001</a:t>
              </a:r>
            </a:p>
            <a:p>
              <a:r>
                <a:rPr lang="en-US" altLang="ko-KR" sz="800" dirty="0" smtClean="0"/>
                <a:t>....................</a:t>
              </a:r>
            </a:p>
            <a:p>
              <a:r>
                <a:rPr lang="en-US" altLang="ko-KR" sz="800" dirty="0" smtClean="0"/>
                <a:t>11010111</a:t>
              </a:r>
              <a:endParaRPr lang="ko-KR" altLang="en-US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32040" y="3976845"/>
              <a:ext cx="47641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1000" dirty="0" smtClean="0"/>
                <a:t>b.jpg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22150" y="4173584"/>
              <a:ext cx="52154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6B859A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/>
                <a:t>00110010</a:t>
              </a:r>
            </a:p>
            <a:p>
              <a:r>
                <a:rPr lang="en-US" altLang="ko-KR" sz="800" dirty="0" smtClean="0"/>
                <a:t>00100001</a:t>
              </a:r>
            </a:p>
            <a:p>
              <a:r>
                <a:rPr lang="en-US" altLang="ko-KR" sz="800" dirty="0" smtClean="0"/>
                <a:t>....................</a:t>
              </a:r>
            </a:p>
            <a:p>
              <a:r>
                <a:rPr lang="en-US" altLang="ko-KR" sz="800" dirty="0" smtClean="0"/>
                <a:t>11010111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70845" y="4173584"/>
              <a:ext cx="431776" cy="692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6B859A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ko-KR" altLang="en-US" sz="900" dirty="0" err="1" smtClean="0"/>
                <a:t>황기태</a:t>
              </a:r>
              <a:endParaRPr lang="en-US" altLang="ko-KR" sz="900" dirty="0" smtClean="0"/>
            </a:p>
            <a:p>
              <a:r>
                <a:rPr lang="ko-KR" altLang="en-US" sz="900" dirty="0" err="1" smtClean="0"/>
                <a:t>이재문</a:t>
              </a:r>
              <a:endParaRPr lang="en-US" altLang="ko-KR" sz="900" dirty="0" smtClean="0"/>
            </a:p>
            <a:p>
              <a:r>
                <a:rPr lang="en-US" altLang="ko-KR" sz="900" dirty="0"/>
                <a:t>..............</a:t>
              </a:r>
            </a:p>
            <a:p>
              <a:r>
                <a:rPr lang="en-US" altLang="ko-KR" sz="900" dirty="0" smtClean="0"/>
                <a:t>..............</a:t>
              </a:r>
            </a:p>
            <a:p>
              <a:r>
                <a:rPr lang="ko-KR" altLang="en-US" sz="900" dirty="0" smtClean="0"/>
                <a:t>정인환</a:t>
              </a:r>
              <a:endParaRPr lang="ko-KR" altLang="en-US" sz="9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68344" y="3976845"/>
              <a:ext cx="68480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1000" dirty="0" smtClean="0"/>
                <a:t>name.txt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75611" y="4173584"/>
              <a:ext cx="585664" cy="553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6B859A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900" dirty="0" smtClean="0"/>
                <a:t>760-2222</a:t>
              </a:r>
            </a:p>
            <a:p>
              <a:r>
                <a:rPr lang="en-US" altLang="ko-KR" sz="900" dirty="0" smtClean="0"/>
                <a:t>443-8888</a:t>
              </a:r>
            </a:p>
            <a:p>
              <a:r>
                <a:rPr lang="en-US" altLang="ko-KR" sz="900" dirty="0" smtClean="0"/>
                <a:t>....................</a:t>
              </a:r>
            </a:p>
            <a:p>
              <a:r>
                <a:rPr lang="en-US" altLang="ko-KR" sz="900" dirty="0" smtClean="0"/>
                <a:t>323-3456</a:t>
              </a:r>
              <a:endParaRPr lang="ko-KR" altLang="en-US" sz="9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75611" y="3976845"/>
              <a:ext cx="73289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1000" dirty="0" smtClean="0"/>
                <a:t>phone.txt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70466" y="4173584"/>
              <a:ext cx="485710" cy="323165"/>
            </a:xfrm>
            <a:prstGeom prst="rect">
              <a:avLst/>
            </a:prstGeom>
            <a:noFill/>
            <a:ln w="9525">
              <a:solidFill>
                <a:srgbClr val="00B0F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50" dirty="0" smtClean="0"/>
                <a:t>os.xlsx</a:t>
              </a:r>
            </a:p>
            <a:p>
              <a:r>
                <a:rPr lang="en-US" altLang="ko-KR" sz="1050" dirty="0" smtClean="0"/>
                <a:t>java.xlsx</a:t>
              </a:r>
              <a:endParaRPr lang="ko-KR" altLang="en-US" sz="105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6481" y="3976845"/>
              <a:ext cx="56618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1000" dirty="0" smtClean="0"/>
                <a:t>Sheets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49011" y="4173584"/>
              <a:ext cx="477695" cy="323165"/>
            </a:xfrm>
            <a:prstGeom prst="rect">
              <a:avLst/>
            </a:prstGeom>
            <a:noFill/>
            <a:ln w="9525">
              <a:solidFill>
                <a:srgbClr val="00B0F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50" dirty="0" smtClean="0"/>
                <a:t>gbb.exe</a:t>
              </a:r>
            </a:p>
            <a:p>
              <a:r>
                <a:rPr lang="en-US" altLang="ko-KR" sz="1050" dirty="0" smtClean="0"/>
                <a:t>gun.exe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30405" y="3976845"/>
              <a:ext cx="527580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1000" dirty="0" smtClean="0"/>
                <a:t>Apps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30576" y="5600853"/>
              <a:ext cx="52154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6B859A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/>
                <a:t>00110010</a:t>
              </a:r>
            </a:p>
            <a:p>
              <a:r>
                <a:rPr lang="en-US" altLang="ko-KR" sz="800" dirty="0" smtClean="0"/>
                <a:t>00100001</a:t>
              </a:r>
            </a:p>
            <a:p>
              <a:r>
                <a:rPr lang="en-US" altLang="ko-KR" sz="800" dirty="0" smtClean="0"/>
                <a:t>....................</a:t>
              </a:r>
            </a:p>
            <a:p>
              <a:r>
                <a:rPr lang="en-US" altLang="ko-KR" sz="800" dirty="0" smtClean="0"/>
                <a:t>11010111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24206" y="5424715"/>
              <a:ext cx="553357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1000" dirty="0" smtClean="0"/>
                <a:t>os.xlsx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47986" y="5600853"/>
              <a:ext cx="52154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6B859A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/>
                <a:t>00110010</a:t>
              </a:r>
            </a:p>
            <a:p>
              <a:r>
                <a:rPr lang="en-US" altLang="ko-KR" sz="800" dirty="0" smtClean="0"/>
                <a:t>00100001</a:t>
              </a:r>
            </a:p>
            <a:p>
              <a:r>
                <a:rPr lang="en-US" altLang="ko-KR" sz="800" dirty="0" smtClean="0"/>
                <a:t>....................</a:t>
              </a:r>
            </a:p>
            <a:p>
              <a:r>
                <a:rPr lang="en-US" altLang="ko-KR" sz="800" dirty="0" smtClean="0"/>
                <a:t>11010111</a:t>
              </a:r>
              <a:endParaRPr lang="ko-KR" altLang="en-US" sz="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24128" y="5424715"/>
              <a:ext cx="649537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1000" dirty="0" smtClean="0"/>
                <a:t>java.xlsx</a:t>
              </a:r>
              <a:endParaRPr lang="ko-KR" altLang="en-US" sz="1000" dirty="0"/>
            </a:p>
          </p:txBody>
        </p:sp>
        <p:cxnSp>
          <p:nvCxnSpPr>
            <p:cNvPr id="62" name="직선 화살표 연결선 61"/>
            <p:cNvCxnSpPr>
              <a:stCxn id="54" idx="2"/>
              <a:endCxn id="59" idx="0"/>
            </p:cNvCxnSpPr>
            <p:nvPr/>
          </p:nvCxnSpPr>
          <p:spPr>
            <a:xfrm flipH="1">
              <a:off x="5400885" y="4496749"/>
              <a:ext cx="512436" cy="927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직선 화살표 연결선 1023"/>
            <p:cNvCxnSpPr>
              <a:stCxn id="54" idx="2"/>
              <a:endCxn id="61" idx="0"/>
            </p:cNvCxnSpPr>
            <p:nvPr/>
          </p:nvCxnSpPr>
          <p:spPr>
            <a:xfrm>
              <a:off x="5913321" y="4496749"/>
              <a:ext cx="135576" cy="927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444208" y="5600853"/>
              <a:ext cx="52154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6B859A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/>
                <a:t>00110010</a:t>
              </a:r>
            </a:p>
            <a:p>
              <a:r>
                <a:rPr lang="en-US" altLang="ko-KR" sz="800" dirty="0" smtClean="0"/>
                <a:t>00100001</a:t>
              </a:r>
            </a:p>
            <a:p>
              <a:r>
                <a:rPr lang="en-US" altLang="ko-KR" sz="800" dirty="0" smtClean="0"/>
                <a:t>....................</a:t>
              </a:r>
            </a:p>
            <a:p>
              <a:r>
                <a:rPr lang="en-US" altLang="ko-KR" sz="800" dirty="0" smtClean="0"/>
                <a:t>11010111</a:t>
              </a:r>
              <a:endParaRPr lang="ko-KR" altLang="en-US" sz="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72200" y="5424715"/>
              <a:ext cx="64152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1000" dirty="0" smtClean="0"/>
                <a:t>gbb.exe</a:t>
              </a:r>
              <a:endParaRPr lang="ko-KR" alt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131889" y="5600853"/>
              <a:ext cx="52154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6B859A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/>
                <a:t>00110010</a:t>
              </a:r>
            </a:p>
            <a:p>
              <a:r>
                <a:rPr lang="en-US" altLang="ko-KR" sz="800" dirty="0" smtClean="0"/>
                <a:t>00100001</a:t>
              </a:r>
            </a:p>
            <a:p>
              <a:r>
                <a:rPr lang="en-US" altLang="ko-KR" sz="800" dirty="0" smtClean="0"/>
                <a:t>....................</a:t>
              </a:r>
            </a:p>
            <a:p>
              <a:r>
                <a:rPr lang="en-US" altLang="ko-KR" sz="800" dirty="0" smtClean="0"/>
                <a:t>11010111</a:t>
              </a:r>
              <a:endParaRPr lang="ko-KR" altLang="en-US" sz="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20272" y="5424715"/>
              <a:ext cx="635110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1000" dirty="0" smtClean="0"/>
                <a:t>gun.exe</a:t>
              </a:r>
              <a:endParaRPr lang="ko-KR" altLang="en-US" sz="1000" dirty="0"/>
            </a:p>
          </p:txBody>
        </p:sp>
        <p:cxnSp>
          <p:nvCxnSpPr>
            <p:cNvPr id="1027" name="직선 화살표 연결선 1026"/>
            <p:cNvCxnSpPr>
              <a:stCxn id="56" idx="2"/>
              <a:endCxn id="67" idx="0"/>
            </p:cNvCxnSpPr>
            <p:nvPr/>
          </p:nvCxnSpPr>
          <p:spPr>
            <a:xfrm>
              <a:off x="6587859" y="4496749"/>
              <a:ext cx="105102" cy="927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직선 화살표 연결선 1028"/>
            <p:cNvCxnSpPr>
              <a:stCxn id="56" idx="2"/>
              <a:endCxn id="69" idx="0"/>
            </p:cNvCxnSpPr>
            <p:nvPr/>
          </p:nvCxnSpPr>
          <p:spPr>
            <a:xfrm>
              <a:off x="6587859" y="4496749"/>
              <a:ext cx="749968" cy="927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10" idx="2"/>
              <a:endCxn id="14" idx="0"/>
            </p:cNvCxnSpPr>
            <p:nvPr/>
          </p:nvCxnSpPr>
          <p:spPr>
            <a:xfrm flipH="1">
              <a:off x="4872724" y="2215261"/>
              <a:ext cx="1696910" cy="565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10" idx="2"/>
              <a:endCxn id="18" idx="0"/>
            </p:cNvCxnSpPr>
            <p:nvPr/>
          </p:nvCxnSpPr>
          <p:spPr>
            <a:xfrm>
              <a:off x="6569634" y="2215261"/>
              <a:ext cx="27401" cy="565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10" idx="2"/>
              <a:endCxn id="20" idx="0"/>
            </p:cNvCxnSpPr>
            <p:nvPr/>
          </p:nvCxnSpPr>
          <p:spPr>
            <a:xfrm>
              <a:off x="6569634" y="2215261"/>
              <a:ext cx="1730142" cy="565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13" idx="2"/>
              <a:endCxn id="28" idx="0"/>
            </p:cNvCxnSpPr>
            <p:nvPr/>
          </p:nvCxnSpPr>
          <p:spPr>
            <a:xfrm flipH="1">
              <a:off x="4445357" y="3296872"/>
              <a:ext cx="401343" cy="679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3" idx="2"/>
              <a:endCxn id="32" idx="0"/>
            </p:cNvCxnSpPr>
            <p:nvPr/>
          </p:nvCxnSpPr>
          <p:spPr>
            <a:xfrm>
              <a:off x="4846700" y="3296872"/>
              <a:ext cx="323546" cy="679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>
              <a:stCxn id="17" idx="2"/>
              <a:endCxn id="55" idx="0"/>
            </p:cNvCxnSpPr>
            <p:nvPr/>
          </p:nvCxnSpPr>
          <p:spPr>
            <a:xfrm flipH="1">
              <a:off x="5919572" y="3462650"/>
              <a:ext cx="695083" cy="514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>
              <a:stCxn id="17" idx="2"/>
              <a:endCxn id="57" idx="0"/>
            </p:cNvCxnSpPr>
            <p:nvPr/>
          </p:nvCxnSpPr>
          <p:spPr>
            <a:xfrm flipH="1">
              <a:off x="6594195" y="3462650"/>
              <a:ext cx="20460" cy="514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stCxn id="19" idx="2"/>
              <a:endCxn id="48" idx="0"/>
            </p:cNvCxnSpPr>
            <p:nvPr/>
          </p:nvCxnSpPr>
          <p:spPr>
            <a:xfrm flipH="1">
              <a:off x="8010746" y="3294450"/>
              <a:ext cx="258259" cy="682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stCxn id="19" idx="2"/>
              <a:endCxn id="51" idx="0"/>
            </p:cNvCxnSpPr>
            <p:nvPr/>
          </p:nvCxnSpPr>
          <p:spPr>
            <a:xfrm>
              <a:off x="8269005" y="3294450"/>
              <a:ext cx="473053" cy="682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직선 화살표 연결선 1048"/>
            <p:cNvCxnSpPr>
              <a:stCxn id="17" idx="2"/>
              <a:endCxn id="188" idx="0"/>
            </p:cNvCxnSpPr>
            <p:nvPr/>
          </p:nvCxnSpPr>
          <p:spPr>
            <a:xfrm>
              <a:off x="6614655" y="3462650"/>
              <a:ext cx="665591" cy="514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6948264" y="3977378"/>
              <a:ext cx="663964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1000" dirty="0" smtClean="0"/>
                <a:t>man.exe</a:t>
              </a:r>
              <a:endParaRPr lang="ko-KR" altLang="en-US" sz="10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796136" y="6337291"/>
              <a:ext cx="1965603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1100" dirty="0" smtClean="0"/>
                <a:t>(b) </a:t>
              </a:r>
              <a:r>
                <a:rPr lang="ko-KR" altLang="en-US" sz="1100" dirty="0" smtClean="0"/>
                <a:t>파일 시스템의 물리 구성</a:t>
              </a:r>
              <a:endParaRPr lang="ko-KR" altLang="en-US" sz="1100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35052" y="3377918"/>
            <a:ext cx="686406" cy="138499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r>
              <a:rPr lang="ko-KR" altLang="en-US" sz="900" smtClean="0">
                <a:solidFill>
                  <a:srgbClr val="C00000"/>
                </a:solidFill>
              </a:rPr>
              <a:t>파일 목록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26706" y="3453293"/>
            <a:ext cx="686406" cy="138499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r>
              <a:rPr lang="ko-KR" altLang="en-US" sz="900" smtClean="0">
                <a:solidFill>
                  <a:srgbClr val="C00000"/>
                </a:solidFill>
              </a:rPr>
              <a:t>파일 목록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502719" y="3356623"/>
            <a:ext cx="686406" cy="138499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r>
              <a:rPr lang="ko-KR" altLang="en-US" sz="900" smtClean="0">
                <a:solidFill>
                  <a:srgbClr val="C00000"/>
                </a:solidFill>
              </a:rPr>
              <a:t>파일 목록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26706" y="2247499"/>
            <a:ext cx="686406" cy="138499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r>
              <a:rPr lang="ko-KR" altLang="en-US" sz="900" dirty="0" smtClean="0">
                <a:solidFill>
                  <a:srgbClr val="C00000"/>
                </a:solidFill>
              </a:rPr>
              <a:t>파일 목록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549348" y="4825788"/>
            <a:ext cx="686406" cy="138499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r>
              <a:rPr lang="ko-KR" altLang="en-US" sz="900" smtClean="0">
                <a:solidFill>
                  <a:srgbClr val="C00000"/>
                </a:solidFill>
              </a:rPr>
              <a:t>파일 목록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253832" y="4830140"/>
            <a:ext cx="686406" cy="138499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r>
              <a:rPr lang="ko-KR" altLang="en-US" sz="900" smtClean="0">
                <a:solidFill>
                  <a:srgbClr val="C00000"/>
                </a:solidFill>
              </a:rPr>
              <a:t>파일 목록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508086" y="1329358"/>
            <a:ext cx="420499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디렉터리는 </a:t>
            </a:r>
            <a:r>
              <a:rPr lang="ko-KR" altLang="en-US" sz="1200" dirty="0" smtClean="0">
                <a:solidFill>
                  <a:srgbClr val="C00000"/>
                </a:solidFill>
              </a:rPr>
              <a:t>서브 디렉터리나 파일들의 </a:t>
            </a:r>
            <a:r>
              <a:rPr lang="ko-KR" altLang="en-US" sz="1200" dirty="0">
                <a:solidFill>
                  <a:srgbClr val="C00000"/>
                </a:solidFill>
              </a:rPr>
              <a:t>목록을 </a:t>
            </a:r>
            <a:r>
              <a:rPr lang="ko-KR" altLang="en-US" sz="1200" dirty="0" smtClean="0">
                <a:solidFill>
                  <a:srgbClr val="C00000"/>
                </a:solidFill>
              </a:rPr>
              <a:t>저장한 파일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6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파일 경로명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디렉터리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논리적인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파일 혹은 서브디렉터리를 포함하는 컨테이너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파일에 대한 경로 제공</a:t>
            </a:r>
            <a:endParaRPr lang="en-US" altLang="ko-KR" dirty="0"/>
          </a:p>
          <a:p>
            <a:pPr lvl="1"/>
            <a:r>
              <a:rPr lang="ko-KR" altLang="en-US" dirty="0" smtClean="0"/>
              <a:t>물리적인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2"/>
            <a:r>
              <a:rPr lang="ko-KR" altLang="en-US" dirty="0"/>
              <a:t>디렉터리도 </a:t>
            </a:r>
            <a:r>
              <a:rPr lang="ko-KR" altLang="en-US" dirty="0" smtClean="0"/>
              <a:t>파일로 </a:t>
            </a:r>
            <a:r>
              <a:rPr lang="ko-KR" altLang="en-US" dirty="0" smtClean="0"/>
              <a:t>구현되고 </a:t>
            </a:r>
            <a:r>
              <a:rPr lang="ko-KR" altLang="en-US" dirty="0" err="1" smtClean="0"/>
              <a:t>다루어짐</a:t>
            </a:r>
            <a:endParaRPr lang="en-US" altLang="ko-KR" dirty="0"/>
          </a:p>
          <a:p>
            <a:pPr lvl="2"/>
            <a:r>
              <a:rPr lang="ko-KR" altLang="en-US" dirty="0" smtClean="0"/>
              <a:t>파일이나 서브디렉터리의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이들에 관한 위치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속성 등을 저장하는 특별한 파일</a:t>
            </a:r>
            <a:endParaRPr lang="en-US" altLang="ko-KR" dirty="0" smtClean="0"/>
          </a:p>
          <a:p>
            <a:r>
              <a:rPr lang="ko-KR" altLang="en-US" dirty="0" smtClean="0"/>
              <a:t>파일 이름과 경로명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 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gun.exe, a.jpg, main.cpp </a:t>
            </a:r>
            <a:r>
              <a:rPr lang="ko-KR" altLang="en-US" dirty="0" smtClean="0"/>
              <a:t>등 </a:t>
            </a:r>
            <a:endParaRPr lang="en-US" altLang="ko-KR" dirty="0"/>
          </a:p>
          <a:p>
            <a:pPr lvl="1"/>
            <a:r>
              <a:rPr lang="ko-KR" altLang="en-US" dirty="0" smtClean="0"/>
              <a:t>파일의 경로명</a:t>
            </a:r>
            <a:r>
              <a:rPr lang="en-US" altLang="ko-KR" dirty="0" smtClean="0"/>
              <a:t>(pathname)</a:t>
            </a:r>
          </a:p>
          <a:p>
            <a:pPr lvl="2"/>
            <a:r>
              <a:rPr lang="ko-KR" altLang="en-US" dirty="0" smtClean="0"/>
              <a:t>루트디렉터리에서부터 파일에 이르기까지의 계층의 경로 모두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리눅스 </a:t>
            </a:r>
            <a:r>
              <a:rPr lang="en-US" altLang="ko-KR" dirty="0" smtClean="0"/>
              <a:t>- /Programs/Apps/gun.exe</a:t>
            </a:r>
            <a:endParaRPr lang="en-US" altLang="ko-KR" dirty="0"/>
          </a:p>
          <a:p>
            <a:pPr lvl="2"/>
            <a:r>
              <a:rPr lang="en-US" altLang="ko-KR" dirty="0" smtClean="0"/>
              <a:t>Windows - C</a:t>
            </a:r>
            <a:r>
              <a:rPr lang="en-US" altLang="ko-KR" dirty="0"/>
              <a:t>:\Programs\Apps\gun.exe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47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파일과 저장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사용자나 </a:t>
            </a:r>
            <a:r>
              <a:rPr lang="ko-KR" altLang="en-US" dirty="0" smtClean="0"/>
              <a:t>응용프로그램 관점</a:t>
            </a:r>
            <a:endParaRPr lang="en-US" altLang="ko-KR" dirty="0"/>
          </a:p>
          <a:p>
            <a:pPr lvl="2"/>
            <a:r>
              <a:rPr lang="ko-KR" altLang="en-US" dirty="0" smtClean="0"/>
              <a:t>정보를 </a:t>
            </a:r>
            <a:r>
              <a:rPr lang="ko-KR" altLang="en-US" dirty="0"/>
              <a:t>저장하는 관리하는 논리적인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시스템의 관점에서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정보를 </a:t>
            </a:r>
            <a:r>
              <a:rPr lang="ko-KR" altLang="en-US" dirty="0"/>
              <a:t>저장하는 컨테이너</a:t>
            </a:r>
          </a:p>
          <a:p>
            <a:pPr lvl="2"/>
            <a:r>
              <a:rPr lang="ko-KR" altLang="en-US" dirty="0" smtClean="0"/>
              <a:t>파일은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데이터 덩어리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영구 저장 장치나 일시 저장 장치에 저장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디스크 장치</a:t>
            </a:r>
            <a:r>
              <a:rPr lang="en-US" altLang="ko-KR" dirty="0" smtClean="0"/>
              <a:t>, </a:t>
            </a:r>
            <a:r>
              <a:rPr lang="en-US" altLang="ko-KR" dirty="0"/>
              <a:t>USB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, </a:t>
            </a:r>
            <a:r>
              <a:rPr lang="en-US" altLang="ko-KR" dirty="0"/>
              <a:t>SSD(Solid-State Drive), </a:t>
            </a:r>
            <a:r>
              <a:rPr lang="ko-KR" altLang="en-US" dirty="0"/>
              <a:t>테이프 </a:t>
            </a:r>
            <a:r>
              <a:rPr lang="ko-KR" altLang="en-US" dirty="0" smtClean="0"/>
              <a:t>저장 장치</a:t>
            </a:r>
            <a:endParaRPr lang="en-US" altLang="ko-KR" dirty="0" smtClean="0"/>
          </a:p>
          <a:p>
            <a:pPr lvl="3" fontAlgn="base"/>
            <a:r>
              <a:rPr lang="ko-KR" altLang="en-US" dirty="0"/>
              <a:t>램 디스크</a:t>
            </a:r>
            <a:r>
              <a:rPr lang="en-US" altLang="ko-KR" dirty="0"/>
              <a:t>(RAM Disk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읽기 모든 과정 통제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응용프로그램은 운영체제 모르게 파일 다루기 불가능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 매체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 공간</a:t>
            </a:r>
            <a:r>
              <a:rPr lang="en-US" altLang="ko-KR" dirty="0"/>
              <a:t> </a:t>
            </a:r>
            <a:r>
              <a:rPr lang="ko-KR" altLang="en-US" dirty="0" smtClean="0"/>
              <a:t>등의 관리는 모두 운영체제가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540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시스템을 다루기 위한 메타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운영체제에서 파일 시스템을 다루기 위한 메타 정보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파일 시스템 메타 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시스템 전체에 관한 정보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파일 메타 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파일에 관한 정보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 smtClean="0"/>
              <a:t>시스템 메타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시스템 전체 크기와 현재 사용 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 장치에 구축된 파일 시스템의 비어 있는 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 </a:t>
            </a:r>
            <a:r>
              <a:rPr lang="ko-KR" altLang="en-US" dirty="0" smtClean="0"/>
              <a:t>장치에 어 있는 블록들의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시스템 메타 정보가 저장되는 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 매체의 특별한 위치에 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운영체제가 쉽게 읽고 쓸 수 있도록 함</a:t>
            </a:r>
            <a:endParaRPr lang="en-US" altLang="ko-KR" dirty="0"/>
          </a:p>
          <a:p>
            <a:pPr lvl="1"/>
            <a:r>
              <a:rPr lang="ko-KR" altLang="en-US" dirty="0" smtClean="0"/>
              <a:t>파일 메타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파일 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파일이 만들어진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파일이 수정된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최근에 액세스한 시간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파일을 만든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접근 권한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파일이 저장된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메타 정보가 저장되는 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시스템마다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디렉터리 내 혹은 저장 매체의 특별한 위치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-node)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80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/>
              <a:t>Tip. </a:t>
            </a:r>
            <a:r>
              <a:rPr lang="ko-KR" altLang="en-US" sz="2800" dirty="0" smtClean="0"/>
              <a:t>리눅스의 파일메타정보 중 파일 속성</a:t>
            </a:r>
            <a:r>
              <a:rPr lang="en-US" altLang="ko-KR" sz="2800" dirty="0" smtClean="0"/>
              <a:t>(file attribute)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728192"/>
          </a:xfrm>
        </p:spPr>
        <p:txBody>
          <a:bodyPr/>
          <a:lstStyle/>
          <a:p>
            <a:r>
              <a:rPr lang="ko-KR" altLang="en-US" dirty="0" smtClean="0"/>
              <a:t>리눅스의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속성</a:t>
            </a:r>
            <a:endParaRPr lang="en-US" altLang="ko-KR" dirty="0"/>
          </a:p>
          <a:p>
            <a:pPr lvl="1"/>
            <a:r>
              <a:rPr lang="en-US" altLang="ko-KR" dirty="0" smtClean="0"/>
              <a:t>r </a:t>
            </a:r>
            <a:r>
              <a:rPr lang="en-US" altLang="ko-KR" dirty="0"/>
              <a:t>: </a:t>
            </a:r>
            <a:r>
              <a:rPr lang="ko-KR" altLang="en-US" dirty="0"/>
              <a:t>읽기 허용</a:t>
            </a:r>
            <a:endParaRPr lang="en-US" altLang="ko-KR" dirty="0"/>
          </a:p>
          <a:p>
            <a:pPr lvl="1"/>
            <a:r>
              <a:rPr lang="en-US" altLang="ko-KR" dirty="0" smtClean="0"/>
              <a:t>w </a:t>
            </a:r>
            <a:r>
              <a:rPr lang="en-US" altLang="ko-KR" dirty="0"/>
              <a:t>: </a:t>
            </a:r>
            <a:r>
              <a:rPr lang="ko-KR" altLang="en-US" dirty="0"/>
              <a:t>파일 쓰기나 수정 허용</a:t>
            </a:r>
            <a:endParaRPr lang="en-US" altLang="ko-KR" dirty="0"/>
          </a:p>
          <a:p>
            <a:pPr lvl="1"/>
            <a:r>
              <a:rPr lang="en-US" altLang="ko-KR" dirty="0" smtClean="0"/>
              <a:t>x </a:t>
            </a:r>
            <a:r>
              <a:rPr lang="en-US" altLang="ko-KR" dirty="0"/>
              <a:t>: </a:t>
            </a:r>
            <a:r>
              <a:rPr lang="ko-KR" altLang="en-US" dirty="0" smtClean="0"/>
              <a:t>파일의</a:t>
            </a:r>
            <a:r>
              <a:rPr lang="en-US" altLang="ko-KR" dirty="0" smtClean="0"/>
              <a:t> </a:t>
            </a:r>
            <a:r>
              <a:rPr lang="ko-KR" altLang="en-US" dirty="0"/>
              <a:t>실행 허용</a:t>
            </a:r>
            <a:r>
              <a:rPr lang="en-US" altLang="ko-KR" dirty="0"/>
              <a:t>. </a:t>
            </a:r>
            <a:r>
              <a:rPr lang="ko-KR" altLang="en-US" dirty="0" smtClean="0"/>
              <a:t>디렉터리 </a:t>
            </a:r>
            <a:r>
              <a:rPr lang="ko-KR" altLang="en-US" dirty="0"/>
              <a:t>경우 디렉터리 안으로 진입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2648" y="3429000"/>
            <a:ext cx="7992596" cy="2760698"/>
            <a:chOff x="971600" y="2780928"/>
            <a:chExt cx="7992596" cy="2760698"/>
          </a:xfrm>
        </p:grpSpPr>
        <p:sp>
          <p:nvSpPr>
            <p:cNvPr id="5" name="직사각형 4"/>
            <p:cNvSpPr/>
            <p:nvPr/>
          </p:nvSpPr>
          <p:spPr>
            <a:xfrm>
              <a:off x="2051720" y="2780928"/>
              <a:ext cx="5454352" cy="13849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Consolas" panose="020B0609020204030204" pitchFamily="49" charset="0"/>
                </a:rPr>
                <a:t>$ </a:t>
              </a:r>
              <a:r>
                <a:rPr lang="ko-KR" altLang="en-US" sz="1200" dirty="0" err="1">
                  <a:latin typeface="Consolas" panose="020B0609020204030204" pitchFamily="49" charset="0"/>
                </a:rPr>
                <a:t>ls</a:t>
              </a:r>
              <a:r>
                <a:rPr lang="ko-KR" altLang="en-US" sz="1200" dirty="0">
                  <a:latin typeface="Consolas" panose="020B0609020204030204" pitchFamily="49" charset="0"/>
                </a:rPr>
                <a:t> -</a:t>
              </a:r>
              <a:r>
                <a:rPr lang="ko-KR" altLang="en-US" sz="1200" dirty="0" err="1">
                  <a:latin typeface="Consolas" panose="020B0609020204030204" pitchFamily="49" charset="0"/>
                </a:rPr>
                <a:t>l</a:t>
              </a:r>
              <a:endParaRPr lang="ko-KR" altLang="en-US" sz="1200" dirty="0">
                <a:latin typeface="Consolas" panose="020B0609020204030204" pitchFamily="49" charset="0"/>
              </a:endParaRPr>
            </a:p>
            <a:p>
              <a:r>
                <a:rPr lang="ko-KR" altLang="en-US" sz="1200" dirty="0" smtClean="0">
                  <a:latin typeface="Consolas" panose="020B0609020204030204" pitchFamily="49" charset="0"/>
                </a:rPr>
                <a:t>합계 </a:t>
              </a:r>
              <a:r>
                <a:rPr lang="en-US" altLang="ko-KR" sz="1200" dirty="0">
                  <a:latin typeface="Consolas" panose="020B0609020204030204" pitchFamily="49" charset="0"/>
                </a:rPr>
                <a:t>24</a:t>
              </a:r>
            </a:p>
            <a:p>
              <a:r>
                <a:rPr lang="en-US" altLang="ko-KR" sz="1200" dirty="0" err="1">
                  <a:latin typeface="Consolas" panose="020B0609020204030204" pitchFamily="49" charset="0"/>
                </a:rPr>
                <a:t>drwxrwxr</a:t>
              </a:r>
              <a:r>
                <a:rPr lang="en-US" altLang="ko-KR" sz="1200" dirty="0">
                  <a:latin typeface="Consolas" panose="020B0609020204030204" pitchFamily="49" charset="0"/>
                </a:rPr>
                <a:t>-x 2 han00 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han00</a:t>
              </a:r>
              <a:r>
                <a:rPr lang="en-US" altLang="ko-KR" sz="1200" dirty="0">
                  <a:latin typeface="Consolas" panose="020B0609020204030204" pitchFamily="49" charset="0"/>
                </a:rPr>
                <a:t> 4096 12</a:t>
              </a:r>
              <a:r>
                <a:rPr lang="ko-KR" altLang="en-US" sz="1200" dirty="0">
                  <a:latin typeface="Consolas" panose="020B0609020204030204" pitchFamily="49" charset="0"/>
                </a:rPr>
                <a:t>월 </a:t>
              </a:r>
              <a:r>
                <a:rPr lang="en-US" altLang="ko-KR" sz="1200" dirty="0">
                  <a:latin typeface="Consolas" panose="020B0609020204030204" pitchFamily="49" charset="0"/>
                </a:rPr>
                <a:t>11 16:46 .</a:t>
              </a:r>
            </a:p>
            <a:p>
              <a:r>
                <a:rPr lang="en-US" altLang="ko-KR" sz="1200" dirty="0" err="1">
                  <a:latin typeface="Consolas" panose="020B0609020204030204" pitchFamily="49" charset="0"/>
                </a:rPr>
                <a:t>drwxrwxr</a:t>
              </a:r>
              <a:r>
                <a:rPr lang="en-US" altLang="ko-KR" sz="1200" dirty="0">
                  <a:latin typeface="Consolas" panose="020B0609020204030204" pitchFamily="49" charset="0"/>
                </a:rPr>
                <a:t>-x 9 han00 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han00</a:t>
              </a:r>
              <a:r>
                <a:rPr lang="en-US" altLang="ko-KR" sz="1200" dirty="0">
                  <a:latin typeface="Consolas" panose="020B0609020204030204" pitchFamily="49" charset="0"/>
                </a:rPr>
                <a:t> 4096  1</a:t>
              </a:r>
              <a:r>
                <a:rPr lang="ko-KR" altLang="en-US" sz="1200" dirty="0">
                  <a:latin typeface="Consolas" panose="020B0609020204030204" pitchFamily="49" charset="0"/>
                </a:rPr>
                <a:t>월 </a:t>
              </a:r>
              <a:r>
                <a:rPr lang="en-US" altLang="ko-KR" sz="1200" dirty="0">
                  <a:latin typeface="Consolas" panose="020B0609020204030204" pitchFamily="49" charset="0"/>
                </a:rPr>
                <a:t>20 16:14 ..</a:t>
              </a:r>
            </a:p>
            <a:p>
              <a:r>
                <a:rPr lang="ko-KR" altLang="en-US" sz="1200" dirty="0" smtClean="0">
                  <a:latin typeface="Consolas" panose="020B0609020204030204" pitchFamily="49" charset="0"/>
                </a:rPr>
                <a:t>-</a:t>
              </a:r>
              <a:r>
                <a:rPr lang="ko-KR" altLang="en-US" sz="1200" dirty="0" err="1">
                  <a:latin typeface="Consolas" panose="020B0609020204030204" pitchFamily="49" charset="0"/>
                </a:rPr>
                <a:t>rwxrwxr-x</a:t>
              </a:r>
              <a:r>
                <a:rPr lang="ko-KR" altLang="en-US" sz="1200" dirty="0">
                  <a:latin typeface="Consolas" panose="020B0609020204030204" pitchFamily="49" charset="0"/>
                </a:rPr>
                <a:t> 1 han00 han00 8640 12월 11 16:30 </a:t>
              </a:r>
              <a:r>
                <a:rPr lang="ko-KR" altLang="en-US" sz="1200" dirty="0" err="1">
                  <a:latin typeface="Consolas" panose="020B0609020204030204" pitchFamily="49" charset="0"/>
                </a:rPr>
                <a:t>logical</a:t>
              </a:r>
              <a:endParaRPr lang="ko-KR" altLang="en-US" sz="1200" dirty="0">
                <a:latin typeface="Consolas" panose="020B0609020204030204" pitchFamily="49" charset="0"/>
              </a:endParaRPr>
            </a:p>
            <a:p>
              <a:r>
                <a:rPr lang="ko-KR" altLang="en-US" sz="1200" dirty="0">
                  <a:latin typeface="Consolas" panose="020B0609020204030204" pitchFamily="49" charset="0"/>
                </a:rPr>
                <a:t>-</a:t>
              </a:r>
              <a:r>
                <a:rPr lang="ko-KR" altLang="en-US" sz="1200" dirty="0" err="1">
                  <a:latin typeface="Consolas" panose="020B0609020204030204" pitchFamily="49" charset="0"/>
                </a:rPr>
                <a:t>rw-rw-r</a:t>
              </a:r>
              <a:r>
                <a:rPr lang="ko-KR" altLang="en-US" sz="1200" dirty="0">
                  <a:latin typeface="Consolas" panose="020B0609020204030204" pitchFamily="49" charset="0"/>
                </a:rPr>
                <a:t>-- 1 han00 han00   90 12월 11 16:30 </a:t>
              </a:r>
              <a:r>
                <a:rPr lang="ko-KR" altLang="en-US" sz="1200" dirty="0" err="1">
                  <a:latin typeface="Consolas" panose="020B0609020204030204" pitchFamily="49" charset="0"/>
                </a:rPr>
                <a:t>logicaladdress.c</a:t>
              </a:r>
              <a:endParaRPr lang="ko-KR" altLang="en-US" sz="1200" dirty="0">
                <a:latin typeface="Consolas" panose="020B0609020204030204" pitchFamily="49" charset="0"/>
              </a:endParaRPr>
            </a:p>
            <a:p>
              <a:r>
                <a:rPr lang="ko-KR" altLang="en-US" sz="1200" dirty="0" smtClean="0">
                  <a:latin typeface="Consolas" panose="020B0609020204030204" pitchFamily="49" charset="0"/>
                </a:rPr>
                <a:t>$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04351" y="3209493"/>
              <a:ext cx="946055" cy="720080"/>
            </a:xfrm>
            <a:prstGeom prst="roundRect">
              <a:avLst>
                <a:gd name="adj" fmla="val 666"/>
              </a:avLst>
            </a:prstGeom>
            <a:noFill/>
            <a:ln w="952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>
              <a:stCxn id="8" idx="3"/>
              <a:endCxn id="6" idx="1"/>
            </p:cNvCxnSpPr>
            <p:nvPr/>
          </p:nvCxnSpPr>
          <p:spPr>
            <a:xfrm>
              <a:off x="1745433" y="3193524"/>
              <a:ext cx="358918" cy="376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71600" y="2993469"/>
              <a:ext cx="7738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파일 속성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파일 모드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221227" y="3569533"/>
              <a:ext cx="262542" cy="216024"/>
            </a:xfrm>
            <a:prstGeom prst="roundRect">
              <a:avLst>
                <a:gd name="adj" fmla="val 26194"/>
              </a:avLst>
            </a:prstGeom>
            <a:noFill/>
            <a:ln w="952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483769" y="3569533"/>
              <a:ext cx="262542" cy="216024"/>
            </a:xfrm>
            <a:prstGeom prst="roundRect">
              <a:avLst>
                <a:gd name="adj" fmla="val 26194"/>
              </a:avLst>
            </a:prstGeom>
            <a:noFill/>
            <a:ln w="952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746311" y="3579696"/>
              <a:ext cx="262542" cy="216024"/>
            </a:xfrm>
            <a:prstGeom prst="roundRect">
              <a:avLst>
                <a:gd name="adj" fmla="val 26194"/>
              </a:avLst>
            </a:prstGeom>
            <a:noFill/>
            <a:ln w="952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3648" y="4525963"/>
              <a:ext cx="9473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이 파일의 소유자는 읽기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쓰기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실행 모두 가능</a:t>
              </a:r>
              <a:endParaRPr lang="ko-KR" altLang="en-US" sz="1000" dirty="0"/>
            </a:p>
          </p:txBody>
        </p:sp>
        <p:cxnSp>
          <p:nvCxnSpPr>
            <p:cNvPr id="17" name="직선 화살표 연결선 16"/>
            <p:cNvCxnSpPr>
              <a:stCxn id="9" idx="2"/>
              <a:endCxn id="15" idx="0"/>
            </p:cNvCxnSpPr>
            <p:nvPr/>
          </p:nvCxnSpPr>
          <p:spPr>
            <a:xfrm flipH="1">
              <a:off x="1877343" y="3785557"/>
              <a:ext cx="475155" cy="740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11760" y="4525963"/>
              <a:ext cx="10200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이 파일의 소유자와 같은 그룹의 사용자들도  읽기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쓰기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실행 모두 가능</a:t>
              </a:r>
              <a:endParaRPr lang="ko-KR" altLang="en-US" sz="1000" dirty="0"/>
            </a:p>
          </p:txBody>
        </p:sp>
        <p:cxnSp>
          <p:nvCxnSpPr>
            <p:cNvPr id="20" name="직선 화살표 연결선 19"/>
            <p:cNvCxnSpPr>
              <a:stCxn id="10" idx="2"/>
              <a:endCxn id="19" idx="0"/>
            </p:cNvCxnSpPr>
            <p:nvPr/>
          </p:nvCxnSpPr>
          <p:spPr>
            <a:xfrm>
              <a:off x="2615040" y="3785557"/>
              <a:ext cx="306755" cy="740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558801" y="4525963"/>
              <a:ext cx="10200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그 밖의 사용자는  읽기와 실행만 가능</a:t>
              </a:r>
              <a:endParaRPr lang="ko-KR" altLang="en-US" sz="1000" dirty="0"/>
            </a:p>
          </p:txBody>
        </p:sp>
        <p:cxnSp>
          <p:nvCxnSpPr>
            <p:cNvPr id="26" name="직선 화살표 연결선 25"/>
            <p:cNvCxnSpPr>
              <a:stCxn id="11" idx="2"/>
              <a:endCxn id="25" idx="0"/>
            </p:cNvCxnSpPr>
            <p:nvPr/>
          </p:nvCxnSpPr>
          <p:spPr>
            <a:xfrm>
              <a:off x="2877582" y="3795720"/>
              <a:ext cx="1191254" cy="730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1877343" y="3769313"/>
              <a:ext cx="5736578" cy="160260"/>
            </a:xfrm>
            <a:prstGeom prst="roundRect">
              <a:avLst>
                <a:gd name="adj" fmla="val 7550"/>
              </a:avLst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32211" y="3633999"/>
              <a:ext cx="13319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logicaladdress.c</a:t>
              </a:r>
              <a:r>
                <a:rPr lang="ko-KR" altLang="en-US" sz="1100" dirty="0" smtClean="0"/>
                <a:t>의 파일 메타 정보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859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Tip. Windows</a:t>
            </a:r>
            <a:r>
              <a:rPr lang="ko-KR" altLang="en-US" dirty="0" smtClean="0"/>
              <a:t>에서 파일 메타 정보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251520" y="1340768"/>
            <a:ext cx="4728698" cy="439248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300" dirty="0" smtClean="0"/>
              <a:t>read-only</a:t>
            </a:r>
          </a:p>
          <a:p>
            <a:pPr lvl="1"/>
            <a:r>
              <a:rPr lang="ko-KR" altLang="en-US" sz="1900" dirty="0" smtClean="0"/>
              <a:t>파일 </a:t>
            </a:r>
            <a:r>
              <a:rPr lang="ko-KR" altLang="en-US" sz="1900" dirty="0"/>
              <a:t>읽기만 </a:t>
            </a:r>
            <a:r>
              <a:rPr lang="ko-KR" altLang="en-US" sz="1900" dirty="0" smtClean="0"/>
              <a:t>허용</a:t>
            </a:r>
            <a:endParaRPr lang="en-US" altLang="ko-KR" sz="1900" dirty="0"/>
          </a:p>
          <a:p>
            <a:r>
              <a:rPr lang="en-US" altLang="ko-KR" sz="2300" dirty="0" smtClean="0"/>
              <a:t>archive</a:t>
            </a:r>
          </a:p>
          <a:p>
            <a:pPr lvl="1"/>
            <a:r>
              <a:rPr lang="en-US" altLang="ko-KR" sz="1900" dirty="0" smtClean="0"/>
              <a:t>Windows </a:t>
            </a:r>
            <a:r>
              <a:rPr lang="ko-KR" altLang="en-US" sz="1900" dirty="0" err="1" smtClean="0"/>
              <a:t>백업시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파일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백업 지시</a:t>
            </a:r>
            <a:endParaRPr lang="en-US" altLang="ko-KR" sz="1900" dirty="0"/>
          </a:p>
          <a:p>
            <a:pPr lvl="1"/>
            <a:r>
              <a:rPr lang="ko-KR" altLang="en-US" sz="1800" dirty="0"/>
              <a:t>이 속성이 꺼져 있는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백업하지 않음</a:t>
            </a:r>
            <a:endParaRPr lang="en-US" altLang="ko-KR" sz="1800" dirty="0"/>
          </a:p>
          <a:p>
            <a:pPr lvl="1"/>
            <a:r>
              <a:rPr lang="ko-KR" altLang="en-US" sz="1800" dirty="0"/>
              <a:t>파일을 처음 설치하거나 수정하는 등 파일에 변경이 생기면 켜지는 속성</a:t>
            </a:r>
            <a:endParaRPr lang="en-US" altLang="ko-KR" sz="1800" dirty="0"/>
          </a:p>
          <a:p>
            <a:r>
              <a:rPr lang="en-US" altLang="ko-KR" sz="2300" dirty="0" smtClean="0"/>
              <a:t>system</a:t>
            </a:r>
          </a:p>
          <a:p>
            <a:pPr lvl="1"/>
            <a:r>
              <a:rPr lang="ko-KR" altLang="en-US" sz="1900" dirty="0" smtClean="0"/>
              <a:t>시스템 </a:t>
            </a:r>
            <a:r>
              <a:rPr lang="ko-KR" altLang="en-US" sz="1900" dirty="0"/>
              <a:t>파일</a:t>
            </a:r>
            <a:endParaRPr lang="en-US" altLang="ko-KR" sz="1900" dirty="0"/>
          </a:p>
          <a:p>
            <a:pPr lvl="1"/>
            <a:r>
              <a:rPr lang="ko-KR" altLang="en-US" sz="1800" dirty="0"/>
              <a:t>기본적으로 </a:t>
            </a:r>
            <a:r>
              <a:rPr lang="en-US" altLang="ko-KR" sz="1800" dirty="0"/>
              <a:t>hidden</a:t>
            </a:r>
            <a:r>
              <a:rPr lang="ko-KR" altLang="en-US" sz="1800" dirty="0"/>
              <a:t>으로 설정되어 실수로 삭제되지 않게 함</a:t>
            </a:r>
            <a:endParaRPr lang="en-US" altLang="ko-KR" sz="1800" dirty="0"/>
          </a:p>
          <a:p>
            <a:pPr lvl="1"/>
            <a:r>
              <a:rPr lang="en-US" altLang="ko-KR" sz="1800" dirty="0"/>
              <a:t>DLL, </a:t>
            </a:r>
            <a:r>
              <a:rPr lang="ko-KR" altLang="en-US" sz="1800" dirty="0" smtClean="0"/>
              <a:t>장치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드라이버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설치 파일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</a:t>
            </a:r>
            <a:r>
              <a:rPr lang="en-US" altLang="ko-KR" sz="1800" dirty="0"/>
              <a:t>:\ </a:t>
            </a:r>
            <a:r>
              <a:rPr lang="ko-KR" altLang="en-US" sz="1800" dirty="0"/>
              <a:t>혹은 </a:t>
            </a:r>
            <a:r>
              <a:rPr lang="en-US" altLang="ko-KR" sz="1800" dirty="0"/>
              <a:t>c:\</a:t>
            </a:r>
            <a:r>
              <a:rPr lang="en-US" altLang="ko-KR" sz="1800" dirty="0" smtClean="0"/>
              <a:t>windows</a:t>
            </a:r>
            <a:r>
              <a:rPr lang="ko-KR" altLang="en-US" sz="1800" dirty="0" smtClean="0"/>
              <a:t>에 저장되는 파일들</a:t>
            </a:r>
            <a:endParaRPr lang="en-US" altLang="ko-KR" sz="1800" dirty="0"/>
          </a:p>
          <a:p>
            <a:r>
              <a:rPr lang="en-US" altLang="ko-KR" sz="2300" dirty="0" smtClean="0"/>
              <a:t>hidden</a:t>
            </a:r>
          </a:p>
          <a:p>
            <a:pPr lvl="1"/>
            <a:r>
              <a:rPr lang="ko-KR" altLang="en-US" sz="1900" dirty="0" smtClean="0"/>
              <a:t>파일 목록을 </a:t>
            </a:r>
            <a:r>
              <a:rPr lang="ko-KR" altLang="en-US" sz="1900" dirty="0"/>
              <a:t>출력할 때 파일이 보이지 않도록 지시</a:t>
            </a:r>
            <a:endParaRPr lang="en-US" altLang="ko-KR" sz="1900" dirty="0"/>
          </a:p>
          <a:p>
            <a:pPr lvl="1"/>
            <a:r>
              <a:rPr lang="ko-KR" altLang="en-US" sz="1800" dirty="0"/>
              <a:t>파일 </a:t>
            </a:r>
            <a:r>
              <a:rPr lang="ko-KR" altLang="en-US" sz="1800" dirty="0" smtClean="0"/>
              <a:t>목록에 출력되어 </a:t>
            </a:r>
            <a:r>
              <a:rPr lang="ko-KR" altLang="en-US" sz="1800" dirty="0"/>
              <a:t>사용자가 잘못 삭제하는 것을 막는 목적이나 파일이 존재하는 것을 보여주고 싶지 않을 때</a:t>
            </a:r>
            <a:endParaRPr lang="en-US" altLang="ko-KR" sz="1800" dirty="0"/>
          </a:p>
          <a:p>
            <a:pPr lvl="2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17" name="그림 1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0340" y="1361280"/>
            <a:ext cx="3153758" cy="47320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60032" y="6286697"/>
            <a:ext cx="4425775" cy="29456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Windows</a:t>
            </a:r>
            <a:r>
              <a:rPr lang="ko-KR" altLang="en-US" sz="1200" dirty="0" smtClean="0">
                <a:solidFill>
                  <a:srgbClr val="0070C0"/>
                </a:solidFill>
              </a:rPr>
              <a:t>에서 </a:t>
            </a:r>
            <a:r>
              <a:rPr lang="en-US" altLang="ko-KR" sz="1200" dirty="0" smtClean="0">
                <a:solidFill>
                  <a:srgbClr val="0070C0"/>
                </a:solidFill>
              </a:rPr>
              <a:t>C</a:t>
            </a:r>
            <a:r>
              <a:rPr lang="en-US" altLang="ko-KR" sz="1200" dirty="0">
                <a:solidFill>
                  <a:srgbClr val="0070C0"/>
                </a:solidFill>
              </a:rPr>
              <a:t>:\Users\user\</a:t>
            </a:r>
            <a:r>
              <a:rPr lang="ko-KR" altLang="en-US" sz="1200" dirty="0">
                <a:solidFill>
                  <a:srgbClr val="0070C0"/>
                </a:solidFill>
              </a:rPr>
              <a:t>박혜진</a:t>
            </a:r>
            <a:r>
              <a:rPr lang="en-US" altLang="ko-KR" sz="1200" dirty="0">
                <a:solidFill>
                  <a:srgbClr val="0070C0"/>
                </a:solidFill>
              </a:rPr>
              <a:t>.jpg </a:t>
            </a:r>
            <a:r>
              <a:rPr lang="ko-KR" altLang="en-US" sz="1200" dirty="0" smtClean="0">
                <a:solidFill>
                  <a:srgbClr val="0070C0"/>
                </a:solidFill>
              </a:rPr>
              <a:t>파일의 메타 </a:t>
            </a:r>
            <a:r>
              <a:rPr lang="ko-KR" altLang="en-US" sz="1200" dirty="0">
                <a:solidFill>
                  <a:srgbClr val="0070C0"/>
                </a:solidFill>
              </a:rPr>
              <a:t>정보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045032" y="5284726"/>
            <a:ext cx="859210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/>
              <a:t>파일 메타 정보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610720" y="5888737"/>
            <a:ext cx="135133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000" dirty="0"/>
              <a:t>파일 속성</a:t>
            </a:r>
            <a:r>
              <a:rPr lang="en-US" altLang="ko-KR" sz="1000" dirty="0"/>
              <a:t>(file attribute)</a:t>
            </a:r>
            <a:endParaRPr lang="ko-KR" altLang="en-US" sz="10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868144" y="2996952"/>
            <a:ext cx="3168352" cy="2160240"/>
          </a:xfrm>
          <a:prstGeom prst="roundRect">
            <a:avLst>
              <a:gd name="adj" fmla="val 2829"/>
            </a:avLst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꺾인 연결선 39"/>
          <p:cNvCxnSpPr>
            <a:stCxn id="31" idx="0"/>
            <a:endCxn id="38" idx="1"/>
          </p:cNvCxnSpPr>
          <p:nvPr/>
        </p:nvCxnSpPr>
        <p:spPr>
          <a:xfrm rot="5400000" flipH="1" flipV="1">
            <a:off x="5067563" y="4484146"/>
            <a:ext cx="1207654" cy="39350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6012160" y="4797152"/>
            <a:ext cx="1728192" cy="296777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7" idx="0"/>
            <a:endCxn id="41" idx="2"/>
          </p:cNvCxnSpPr>
          <p:nvPr/>
        </p:nvCxnSpPr>
        <p:spPr>
          <a:xfrm rot="5400000" flipH="1" flipV="1">
            <a:off x="5683917" y="4696398"/>
            <a:ext cx="794808" cy="1589870"/>
          </a:xfrm>
          <a:prstGeom prst="bentConnector3">
            <a:avLst>
              <a:gd name="adj1" fmla="val 286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48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디스크에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시스템 구축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550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시스템의 종류와 구현 이슈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파일 시스템 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FAT(File Allocation Table)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MS-DOS</a:t>
            </a:r>
            <a:r>
              <a:rPr lang="ko-KR" altLang="en-US" dirty="0" smtClean="0"/>
              <a:t>에서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최근에도 사용되고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UFS(Unix</a:t>
            </a:r>
            <a:r>
              <a:rPr lang="ko-KR" altLang="en-US" dirty="0" smtClean="0"/>
              <a:t> </a:t>
            </a:r>
            <a:r>
              <a:rPr lang="en-US" altLang="ko-KR" dirty="0" smtClean="0"/>
              <a:t>File System) : </a:t>
            </a:r>
          </a:p>
          <a:p>
            <a:pPr lvl="3"/>
            <a:r>
              <a:rPr lang="en-US" altLang="ko-KR" dirty="0" smtClean="0"/>
              <a:t>Unix</a:t>
            </a:r>
            <a:r>
              <a:rPr lang="ko-KR" altLang="en-US" dirty="0" smtClean="0"/>
              <a:t>에서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ext2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ext3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ext4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리눅스에서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HFS(Hierarchical File System)</a:t>
            </a:r>
          </a:p>
          <a:p>
            <a:pPr lvl="3"/>
            <a:r>
              <a:rPr lang="en-US" altLang="ko-KR" dirty="0" smtClean="0"/>
              <a:t>Mac </a:t>
            </a:r>
            <a:r>
              <a:rPr lang="ko-KR" altLang="en-US" dirty="0" smtClean="0"/>
              <a:t>운영체제에서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NTFS(New Technology File System)</a:t>
            </a:r>
          </a:p>
          <a:p>
            <a:pPr lvl="3"/>
            <a:r>
              <a:rPr lang="en-US" altLang="ko-KR" dirty="0" err="1" smtClean="0"/>
              <a:t>Windows3.1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지금까지 사용</a:t>
            </a:r>
            <a:r>
              <a:rPr lang="en-US" altLang="ko-KR" dirty="0" smtClean="0"/>
              <a:t>. FAT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리눅스에서도 지원됨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시스템 구현 이슈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디스크에 파일 시스템 포맷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디스크 </a:t>
            </a:r>
            <a:r>
              <a:rPr lang="ko-KR" altLang="en-US" dirty="0" smtClean="0"/>
              <a:t>장치에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비어 있는 블록들의 리스트 리스트를 어떻게 관리할 것인가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파일 블록 할당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배치 관리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파일 </a:t>
            </a:r>
            <a:r>
              <a:rPr lang="ko-KR" altLang="en-US" dirty="0" smtClean="0"/>
              <a:t>블록들을 디스크의 어느 영역에 </a:t>
            </a:r>
            <a:r>
              <a:rPr lang="ko-KR" altLang="en-US" dirty="0" smtClean="0"/>
              <a:t>분산 </a:t>
            </a:r>
            <a:r>
              <a:rPr lang="ko-KR" altLang="en-US" dirty="0" smtClean="0"/>
              <a:t>배치할 것인가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파일 블록 위치 관리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파일 </a:t>
            </a:r>
            <a:r>
              <a:rPr lang="ko-KR" altLang="en-US" dirty="0" smtClean="0"/>
              <a:t>블록들이 저장된 디스크 내 위치들을 어떻게 관리할 것인가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97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FAT </a:t>
            </a:r>
            <a:r>
              <a:rPr lang="ko-KR" altLang="en-US" dirty="0" smtClean="0"/>
              <a:t>파일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1980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 개인용 운영체제인 </a:t>
            </a:r>
            <a:r>
              <a:rPr lang="en-US" altLang="ko-KR" dirty="0" smtClean="0"/>
              <a:t>MS-DOS</a:t>
            </a:r>
            <a:r>
              <a:rPr lang="ko-KR" altLang="en-US" dirty="0" smtClean="0"/>
              <a:t>의 파일 시스템으로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개수와 크기가 작았던 당시에 적합하도록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진화된 모습으로 지금도 사용</a:t>
            </a:r>
            <a:endParaRPr lang="en-US" altLang="ko-KR" dirty="0" smtClean="0"/>
          </a:p>
          <a:p>
            <a:r>
              <a:rPr lang="ko-KR" altLang="en-US" dirty="0" smtClean="0"/>
              <a:t>파일 시스템의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섹터</a:t>
            </a:r>
            <a:r>
              <a:rPr lang="en-US" altLang="ko-KR" dirty="0" smtClean="0"/>
              <a:t>(boot</a:t>
            </a:r>
            <a:r>
              <a:rPr lang="ko-KR" altLang="en-US" dirty="0" smtClean="0"/>
              <a:t> </a:t>
            </a:r>
            <a:r>
              <a:rPr lang="en-US" altLang="ko-KR" dirty="0" smtClean="0"/>
              <a:t>sector)</a:t>
            </a:r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섹터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운영체제인 </a:t>
            </a:r>
            <a:r>
              <a:rPr lang="en-US" altLang="ko-KR" dirty="0" smtClean="0"/>
              <a:t>IO.sys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msdos.sys</a:t>
            </a:r>
            <a:r>
              <a:rPr lang="ko-KR" altLang="en-US" dirty="0" smtClean="0"/>
              <a:t>를 적재하고 실행시키는 코드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FAT1, FAT2</a:t>
            </a:r>
          </a:p>
          <a:p>
            <a:pPr lvl="2"/>
            <a:r>
              <a:rPr lang="en-US" altLang="ko-KR" dirty="0"/>
              <a:t>FAT(file</a:t>
            </a:r>
            <a:r>
              <a:rPr lang="ko-KR" altLang="en-US" dirty="0"/>
              <a:t> </a:t>
            </a:r>
            <a:r>
              <a:rPr lang="en-US" altLang="ko-KR" dirty="0"/>
              <a:t>allocation table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블록들의 할당 테이블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FAT2</a:t>
            </a:r>
            <a:r>
              <a:rPr lang="ko-KR" altLang="en-US" dirty="0" smtClean="0"/>
              <a:t>는 복사본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루트디렉터리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고정 크기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루트디렉터리에 생성되는 파일이나 서브디렉터리 개수 유한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블록들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블록들이 저장되는 곳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파일은 블록들로 분할되어 분산 저장</a:t>
            </a:r>
            <a:endParaRPr lang="en-US" altLang="ko-KR" dirty="0" smtClean="0"/>
          </a:p>
          <a:p>
            <a:r>
              <a:rPr lang="ko-KR" altLang="en-US" dirty="0" smtClean="0"/>
              <a:t>디렉터리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파일이나 서브디렉터리의 목록을 담은 특수 파일</a:t>
            </a:r>
            <a:endParaRPr lang="en-US" altLang="ko-KR" dirty="0" smtClean="0"/>
          </a:p>
          <a:p>
            <a:pPr lvl="2"/>
            <a:r>
              <a:rPr lang="ko-KR" altLang="en-US" dirty="0"/>
              <a:t>파일 이름은 </a:t>
            </a:r>
            <a:r>
              <a:rPr lang="en-US" altLang="ko-KR" dirty="0"/>
              <a:t>8.3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이름 최대 </a:t>
            </a:r>
            <a:r>
              <a:rPr lang="en-US" altLang="ko-KR" dirty="0" smtClean="0"/>
              <a:t>8</a:t>
            </a:r>
            <a:r>
              <a:rPr lang="ko-KR" altLang="en-US" dirty="0"/>
              <a:t>글자</a:t>
            </a:r>
            <a:r>
              <a:rPr lang="en-US" altLang="ko-KR" dirty="0"/>
              <a:t>, </a:t>
            </a:r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글자</a:t>
            </a:r>
            <a:endParaRPr lang="en-US" altLang="ko-KR" dirty="0"/>
          </a:p>
          <a:p>
            <a:pPr lvl="1"/>
            <a:r>
              <a:rPr lang="ko-KR" altLang="en-US" dirty="0" smtClean="0"/>
              <a:t>루트 디렉터리나 서브 디렉터리의 구조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 항목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32</a:t>
            </a:r>
            <a:r>
              <a:rPr lang="ko-KR" altLang="en-US" dirty="0" smtClean="0"/>
              <a:t>바이트</a:t>
            </a:r>
            <a:r>
              <a:rPr lang="en-US" altLang="ko-KR" dirty="0"/>
              <a:t> </a:t>
            </a:r>
            <a:r>
              <a:rPr lang="ko-KR" altLang="en-US" dirty="0" smtClean="0"/>
              <a:t>크기로 하나의 파일에 대한 메타 정보 저장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906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디스크 내 </a:t>
            </a:r>
            <a:r>
              <a:rPr lang="en-US" altLang="ko-KR" dirty="0" smtClean="0"/>
              <a:t>FAT </a:t>
            </a:r>
            <a:r>
              <a:rPr lang="ko-KR" altLang="en-US" dirty="0"/>
              <a:t>파일 </a:t>
            </a:r>
            <a:r>
              <a:rPr lang="ko-KR" altLang="en-US" dirty="0" smtClean="0"/>
              <a:t>시스템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443096" y="6145881"/>
            <a:ext cx="4572000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sz="933" dirty="0" smtClean="0">
                <a:solidFill>
                  <a:srgbClr val="000000"/>
                </a:solidFill>
                <a:latin typeface="Tahoma" panose="020B0604030504040204" pitchFamily="34" charset="0"/>
              </a:rPr>
              <a:t>디렉터리 항목 </a:t>
            </a:r>
            <a:r>
              <a:rPr lang="en-US" altLang="ko-KR" sz="933" dirty="0" smtClean="0">
                <a:solidFill>
                  <a:srgbClr val="000000"/>
                </a:solidFill>
                <a:latin typeface="Tahoma" panose="020B0604030504040204" pitchFamily="34" charset="0"/>
              </a:rPr>
              <a:t>: 32</a:t>
            </a:r>
            <a:r>
              <a:rPr lang="ko-KR" altLang="en-US" sz="933" dirty="0" smtClean="0">
                <a:solidFill>
                  <a:srgbClr val="000000"/>
                </a:solidFill>
                <a:latin typeface="Tahoma" panose="020B0604030504040204" pitchFamily="34" charset="0"/>
              </a:rPr>
              <a:t>바이트</a:t>
            </a:r>
            <a:r>
              <a:rPr lang="en-US" altLang="ko-KR" sz="933" dirty="0" smtClean="0">
                <a:solidFill>
                  <a:srgbClr val="000000"/>
                </a:solidFill>
                <a:latin typeface="Tahoma" panose="020B0604030504040204" pitchFamily="34" charset="0"/>
              </a:rPr>
              <a:t>. </a:t>
            </a:r>
            <a:r>
              <a:rPr lang="ko-KR" altLang="en-US" sz="933" dirty="0" smtClean="0">
                <a:solidFill>
                  <a:srgbClr val="000000"/>
                </a:solidFill>
                <a:latin typeface="Tahoma" panose="020B0604030504040204" pitchFamily="34" charset="0"/>
              </a:rPr>
              <a:t>파일에 대한 메타 데이터 포함</a:t>
            </a:r>
            <a:endParaRPr lang="en-US" altLang="ko-KR" sz="933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ko-KR" altLang="en-US" sz="933" dirty="0" smtClean="0">
                <a:solidFill>
                  <a:srgbClr val="000000"/>
                </a:solidFill>
                <a:latin typeface="Tahoma" panose="020B0604030504040204" pitchFamily="34" charset="0"/>
              </a:rPr>
              <a:t>디렉터리 </a:t>
            </a:r>
            <a:r>
              <a:rPr lang="en-US" altLang="ko-KR" sz="933" dirty="0" smtClean="0">
                <a:solidFill>
                  <a:srgbClr val="000000"/>
                </a:solidFill>
                <a:latin typeface="Tahoma" panose="020B0604030504040204" pitchFamily="34" charset="0"/>
              </a:rPr>
              <a:t>: </a:t>
            </a:r>
            <a:r>
              <a:rPr lang="ko-KR" altLang="en-US" sz="933" dirty="0" smtClean="0">
                <a:solidFill>
                  <a:srgbClr val="000000"/>
                </a:solidFill>
                <a:latin typeface="Tahoma" panose="020B0604030504040204" pitchFamily="34" charset="0"/>
              </a:rPr>
              <a:t>파일 개수 만큼의 디렉터리 항목 저장</a:t>
            </a:r>
            <a:endParaRPr lang="ko-KR" altLang="en-US" sz="933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2838316" y="5728943"/>
            <a:ext cx="16882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32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335330" y="2110702"/>
            <a:ext cx="504056" cy="364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부트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섹터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8677" y="2110702"/>
            <a:ext cx="713489" cy="368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FAT1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49461" y="2110702"/>
            <a:ext cx="713489" cy="368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FAT2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(FAT1</a:t>
            </a:r>
            <a:r>
              <a:rPr lang="ko-KR" altLang="en-US" sz="800" dirty="0" smtClean="0">
                <a:solidFill>
                  <a:schemeClr val="tx1"/>
                </a:solidFill>
              </a:rPr>
              <a:t>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백업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72794" y="2110702"/>
            <a:ext cx="649541" cy="3681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루트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디렉터리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3928" y="2110702"/>
            <a:ext cx="3456384" cy="3681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블록 영역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7345" y="1675800"/>
            <a:ext cx="704232" cy="2313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고정 크기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26196" y="1505083"/>
            <a:ext cx="3242709" cy="2100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FAT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시스템의 디스크 포맷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오른쪽 대괄호 17"/>
          <p:cNvSpPr/>
          <p:nvPr/>
        </p:nvSpPr>
        <p:spPr>
          <a:xfrm rot="5400000" flipH="1">
            <a:off x="2551761" y="669964"/>
            <a:ext cx="159941" cy="257751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49516" y="3334021"/>
            <a:ext cx="1283567" cy="13019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디렉터리 항목</a:t>
            </a:r>
            <a:r>
              <a:rPr lang="en-US" altLang="ko-KR" sz="800" dirty="0" smtClean="0">
                <a:solidFill>
                  <a:schemeClr val="tx1"/>
                </a:solidFill>
              </a:rPr>
              <a:t>(32</a:t>
            </a:r>
            <a:r>
              <a:rPr lang="ko-KR" altLang="en-US" sz="800" dirty="0" smtClean="0">
                <a:solidFill>
                  <a:schemeClr val="tx1"/>
                </a:solidFill>
              </a:rPr>
              <a:t>바이트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49516" y="3458125"/>
            <a:ext cx="1283567" cy="13019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...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49516" y="3597867"/>
            <a:ext cx="1283567" cy="13019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...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49516" y="3721971"/>
            <a:ext cx="1283567" cy="1301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...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22" idx="1"/>
          </p:cNvCxnSpPr>
          <p:nvPr/>
        </p:nvCxnSpPr>
        <p:spPr>
          <a:xfrm flipH="1">
            <a:off x="1578120" y="3787067"/>
            <a:ext cx="1371396" cy="1520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2" idx="3"/>
          </p:cNvCxnSpPr>
          <p:nvPr/>
        </p:nvCxnSpPr>
        <p:spPr>
          <a:xfrm>
            <a:off x="4233083" y="3787067"/>
            <a:ext cx="1601237" cy="154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2949516" y="2472367"/>
            <a:ext cx="323278" cy="891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920490" y="2439925"/>
            <a:ext cx="312593" cy="92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71433" y="5311512"/>
            <a:ext cx="826385" cy="36610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90821" y="5309479"/>
            <a:ext cx="524015" cy="3681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확장자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06377" y="5309479"/>
            <a:ext cx="222339" cy="3681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속성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28717" y="5309479"/>
            <a:ext cx="1200759" cy="3681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예약 공간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29476" y="5309479"/>
            <a:ext cx="305093" cy="3681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시간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41134" y="5307524"/>
            <a:ext cx="305093" cy="3681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날짜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46227" y="5307524"/>
            <a:ext cx="305093" cy="3681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시작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블록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57885" y="5311046"/>
            <a:ext cx="569748" cy="3681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 크기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57392" y="5148115"/>
            <a:ext cx="662893" cy="16136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smtClean="0">
                <a:solidFill>
                  <a:schemeClr val="tx1"/>
                </a:solidFill>
              </a:rPr>
              <a:t>8</a:t>
            </a:r>
            <a:r>
              <a:rPr lang="ko-KR" altLang="en-US" sz="900" dirty="0" smtClean="0">
                <a:solidFill>
                  <a:schemeClr val="tx1"/>
                </a:solidFill>
              </a:rPr>
              <a:t>바이트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72821" y="5148115"/>
            <a:ext cx="272184" cy="1905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9771" y="5148115"/>
            <a:ext cx="272184" cy="1905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8152" y="5135038"/>
            <a:ext cx="341576" cy="20364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85925" y="5135038"/>
            <a:ext cx="341576" cy="20364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84231" y="5135038"/>
            <a:ext cx="341576" cy="20364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89324" y="5135038"/>
            <a:ext cx="341576" cy="20364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09961" y="5135038"/>
            <a:ext cx="341576" cy="20364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52994" y="3338375"/>
            <a:ext cx="1327118" cy="4913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루트 디렉터리에 있는 파일 항목들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08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블록 배치</a:t>
            </a:r>
            <a:r>
              <a:rPr lang="en-US" altLang="ko-KR" dirty="0" smtClean="0"/>
              <a:t>(File Allocation)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FAT </a:t>
            </a:r>
            <a:r>
              <a:rPr lang="ko-KR" altLang="en-US" dirty="0" smtClean="0"/>
              <a:t>파일 시스템의 파일 블록 전략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블록 단위로 디스크에 분산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메타 데이터는 디렉터리에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저장된 파일 블록들의 위치는 </a:t>
            </a:r>
            <a:r>
              <a:rPr lang="en-US" altLang="ko-KR" dirty="0" smtClean="0"/>
              <a:t>FAT </a:t>
            </a:r>
            <a:r>
              <a:rPr lang="ko-KR" altLang="en-US" dirty="0" smtClean="0"/>
              <a:t>테이블에 기록</a:t>
            </a:r>
            <a:endParaRPr lang="en-US" altLang="ko-KR" dirty="0"/>
          </a:p>
          <a:p>
            <a:r>
              <a:rPr lang="en-US" altLang="ko-KR" dirty="0" smtClean="0"/>
              <a:t>FAT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시스템에 생성된 모든 파일에 대해 저장된 블록 번호들이 담겨 있음</a:t>
            </a:r>
            <a:endParaRPr lang="en-US" altLang="ko-KR" dirty="0"/>
          </a:p>
          <a:p>
            <a:pPr lvl="1"/>
            <a:r>
              <a:rPr lang="ko-KR" altLang="en-US" dirty="0" smtClean="0"/>
              <a:t>테이블 항목</a:t>
            </a:r>
            <a:endParaRPr lang="en-US" altLang="ko-KR" dirty="0"/>
          </a:p>
          <a:p>
            <a:pPr lvl="2"/>
            <a:r>
              <a:rPr lang="ko-KR" altLang="en-US" dirty="0" smtClean="0"/>
              <a:t>디스크 블록 </a:t>
            </a:r>
            <a:r>
              <a:rPr lang="ko-KR" altLang="en-US" dirty="0"/>
              <a:t>번호는 테이블 항목 번호와 동일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 항목에는 다음 디스크 블록 번호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테이블 항목을 가리킴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 항목에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저장된 번호가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이면 파일 끝을 나타냄</a:t>
            </a:r>
            <a:r>
              <a:rPr lang="en-US" altLang="ko-KR" dirty="0" smtClean="0"/>
              <a:t>, </a:t>
            </a:r>
          </a:p>
          <a:p>
            <a:pPr lvl="2"/>
            <a:r>
              <a:rPr lang="ko-KR" altLang="en-US" dirty="0" smtClean="0"/>
              <a:t>테이블 항목에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저장된 번호가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빈 블록을 나타냄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FAT </a:t>
            </a:r>
            <a:r>
              <a:rPr lang="ko-KR" altLang="en-US" dirty="0" smtClean="0"/>
              <a:t>테이블의 항목들이 연결 리스트로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FAT</a:t>
            </a:r>
            <a:r>
              <a:rPr lang="ko-KR" altLang="en-US" dirty="0"/>
              <a:t>가 손상되면 심각한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- FAT2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백업으로 해결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24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파일이 저장된 </a:t>
            </a:r>
            <a:r>
              <a:rPr lang="ko-KR" altLang="en-US" dirty="0"/>
              <a:t>모든 블록 알아내기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파일이 저장된 모든 블록 알아내기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파일이 저장된 디렉터리 항목 검색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디렉터리 </a:t>
            </a:r>
            <a:r>
              <a:rPr lang="ko-KR" altLang="en-US" dirty="0"/>
              <a:t>항목에는 해당 파일이 시작되는 </a:t>
            </a:r>
            <a:r>
              <a:rPr lang="en-US" altLang="ko-KR" dirty="0" smtClean="0"/>
              <a:t>FAT </a:t>
            </a:r>
            <a:r>
              <a:rPr lang="ko-KR" altLang="en-US" dirty="0" smtClean="0"/>
              <a:t>항목 </a:t>
            </a:r>
            <a:r>
              <a:rPr lang="ko-KR" altLang="en-US" dirty="0"/>
              <a:t>번호가 저장</a:t>
            </a:r>
            <a:endParaRPr lang="en-US" altLang="ko-KR" dirty="0"/>
          </a:p>
          <a:p>
            <a:pPr lvl="2"/>
            <a:r>
              <a:rPr lang="ko-KR" altLang="en-US" dirty="0"/>
              <a:t>디렉터리 항목에는 해당 파일의 크기가 저장됨</a:t>
            </a:r>
            <a:endParaRPr lang="en-US" altLang="ko-KR" dirty="0"/>
          </a:p>
          <a:p>
            <a:pPr lvl="2"/>
            <a:r>
              <a:rPr lang="ko-KR" altLang="en-US" dirty="0"/>
              <a:t>디렉터리 항목의 파일 크기와 파일 시작 블록 번호를 이용하여 </a:t>
            </a:r>
            <a:r>
              <a:rPr lang="en-US" altLang="ko-KR" dirty="0"/>
              <a:t>FAT </a:t>
            </a:r>
            <a:r>
              <a:rPr lang="ko-KR" altLang="en-US" dirty="0"/>
              <a:t>테이블을 </a:t>
            </a:r>
            <a:r>
              <a:rPr lang="ko-KR" altLang="en-US" dirty="0" smtClean="0"/>
              <a:t>연결 리스트로 방식으로 검색하면 </a:t>
            </a:r>
            <a:r>
              <a:rPr lang="ko-KR" altLang="en-US" dirty="0"/>
              <a:t>파일이 저장된 블록들을 알아냄</a:t>
            </a:r>
            <a:endParaRPr lang="en-US" altLang="ko-KR" dirty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파일을 읽는 데 여러 번 디스크 탐색</a:t>
            </a:r>
            <a:r>
              <a:rPr lang="en-US" altLang="ko-KR" dirty="0"/>
              <a:t>(seek)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파일이 여러 개의 블록으로 나뉘어 분산 저장되므로</a:t>
            </a:r>
            <a:endParaRPr lang="en-US" altLang="ko-KR" dirty="0"/>
          </a:p>
          <a:p>
            <a:pPr lvl="1"/>
            <a:r>
              <a:rPr lang="en-US" altLang="ko-KR" dirty="0"/>
              <a:t>FAT </a:t>
            </a:r>
            <a:r>
              <a:rPr lang="ko-KR" altLang="en-US" dirty="0"/>
              <a:t>한 항목이 </a:t>
            </a:r>
            <a:r>
              <a:rPr lang="en-US" altLang="ko-KR" dirty="0"/>
              <a:t>16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블록이 </a:t>
            </a:r>
            <a:r>
              <a:rPr lang="en-US" altLang="ko-KR" dirty="0" err="1"/>
              <a:t>4KB</a:t>
            </a:r>
            <a:r>
              <a:rPr lang="ko-KR" altLang="en-US" dirty="0"/>
              <a:t>라면</a:t>
            </a:r>
            <a:r>
              <a:rPr lang="en-US" altLang="ko-KR" dirty="0"/>
              <a:t>, FAT </a:t>
            </a:r>
            <a:r>
              <a:rPr lang="ko-KR" altLang="en-US" dirty="0"/>
              <a:t>파일 시스템이 저장할 수 있는 최대 </a:t>
            </a:r>
            <a:r>
              <a:rPr lang="ko-KR" altLang="en-US" dirty="0" err="1"/>
              <a:t>데이터량</a:t>
            </a:r>
            <a:endParaRPr lang="en-US" altLang="ko-KR" dirty="0"/>
          </a:p>
          <a:p>
            <a:pPr lvl="2"/>
            <a:r>
              <a:rPr lang="ko-KR" altLang="en-US" dirty="0"/>
              <a:t>접근 가능한 총 블록 수는 </a:t>
            </a:r>
            <a:r>
              <a:rPr lang="en-US" altLang="ko-KR" dirty="0"/>
              <a:t>2</a:t>
            </a:r>
            <a:r>
              <a:rPr lang="en-US" altLang="ko-KR" baseline="30000" dirty="0"/>
              <a:t>16</a:t>
            </a:r>
            <a:r>
              <a:rPr lang="en-US" altLang="ko-KR" dirty="0"/>
              <a:t>-2</a:t>
            </a:r>
            <a:r>
              <a:rPr lang="ko-KR" altLang="en-US" dirty="0"/>
              <a:t>개</a:t>
            </a:r>
            <a:r>
              <a:rPr lang="en-US" altLang="ko-KR" dirty="0"/>
              <a:t>=</a:t>
            </a:r>
            <a:r>
              <a:rPr lang="ko-KR" altLang="en-US" dirty="0"/>
              <a:t>대략 </a:t>
            </a:r>
            <a:r>
              <a:rPr lang="en-US" altLang="ko-KR" dirty="0"/>
              <a:t>2</a:t>
            </a:r>
            <a:r>
              <a:rPr lang="en-US" altLang="ko-KR" baseline="30000" dirty="0"/>
              <a:t>16 </a:t>
            </a:r>
            <a:r>
              <a:rPr lang="ko-KR" altLang="en-US" dirty="0"/>
              <a:t>개</a:t>
            </a:r>
          </a:p>
          <a:p>
            <a:pPr lvl="2"/>
            <a:r>
              <a:rPr lang="en-US" altLang="ko-KR" dirty="0" err="1"/>
              <a:t>2</a:t>
            </a:r>
            <a:r>
              <a:rPr lang="en-US" altLang="ko-KR" baseline="30000" dirty="0" err="1"/>
              <a:t>16</a:t>
            </a:r>
            <a:r>
              <a:rPr lang="en-US" altLang="ko-KR" dirty="0" err="1"/>
              <a:t>x4KB</a:t>
            </a:r>
            <a:r>
              <a:rPr lang="en-US" altLang="ko-KR" dirty="0"/>
              <a:t> = </a:t>
            </a:r>
            <a:r>
              <a:rPr lang="en-US" altLang="ko-KR" dirty="0" err="1"/>
              <a:t>2</a:t>
            </a:r>
            <a:r>
              <a:rPr lang="en-US" altLang="ko-KR" baseline="30000" dirty="0" err="1"/>
              <a:t>16</a:t>
            </a:r>
            <a:r>
              <a:rPr lang="en-US" altLang="ko-KR" dirty="0" err="1"/>
              <a:t>x2</a:t>
            </a:r>
            <a:r>
              <a:rPr lang="en-US" altLang="ko-KR" baseline="30000" dirty="0" err="1"/>
              <a:t>12</a:t>
            </a:r>
            <a:r>
              <a:rPr lang="en-US" altLang="ko-KR" baseline="30000" dirty="0"/>
              <a:t> </a:t>
            </a:r>
            <a:r>
              <a:rPr lang="ko-KR" altLang="en-US" dirty="0"/>
              <a:t>바이트 </a:t>
            </a:r>
            <a:r>
              <a:rPr lang="en-US" altLang="ko-KR" dirty="0"/>
              <a:t>= 2</a:t>
            </a:r>
            <a:r>
              <a:rPr lang="en-US" altLang="ko-KR" baseline="30000" dirty="0"/>
              <a:t>28 </a:t>
            </a:r>
            <a:r>
              <a:rPr lang="ko-KR" altLang="en-US" dirty="0"/>
              <a:t>바이트 </a:t>
            </a:r>
            <a:r>
              <a:rPr lang="en-US" altLang="ko-KR" dirty="0"/>
              <a:t>= </a:t>
            </a:r>
            <a:r>
              <a:rPr lang="en-US" altLang="ko-KR" dirty="0" err="1"/>
              <a:t>256x2</a:t>
            </a:r>
            <a:r>
              <a:rPr lang="en-US" altLang="ko-KR" baseline="30000" dirty="0" err="1"/>
              <a:t>20</a:t>
            </a:r>
            <a:r>
              <a:rPr lang="ko-KR" altLang="en-US" dirty="0"/>
              <a:t>바이트 </a:t>
            </a:r>
            <a:r>
              <a:rPr lang="en-US" altLang="ko-KR" dirty="0"/>
              <a:t>= </a:t>
            </a:r>
            <a:r>
              <a:rPr lang="en-US" altLang="ko-KR" dirty="0" err="1"/>
              <a:t>256MB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325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752475"/>
          </a:xfrm>
        </p:spPr>
        <p:txBody>
          <a:bodyPr>
            <a:normAutofit/>
          </a:bodyPr>
          <a:lstStyle/>
          <a:p>
            <a:r>
              <a:rPr lang="en-US" altLang="ko-KR" dirty="0"/>
              <a:t>FAT </a:t>
            </a:r>
            <a:r>
              <a:rPr lang="ko-KR" altLang="en-US" dirty="0"/>
              <a:t>파일 시스템의 파일 할당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139665" y="3116934"/>
            <a:ext cx="102355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139665" y="3355854"/>
            <a:ext cx="102355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139665" y="3594775"/>
            <a:ext cx="1023558" cy="23892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39665" y="3833695"/>
            <a:ext cx="1023558" cy="238920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259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39665" y="4074377"/>
            <a:ext cx="102355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39665" y="4313297"/>
            <a:ext cx="102355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39665" y="4552217"/>
            <a:ext cx="1023558" cy="238920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-1(</a:t>
            </a:r>
            <a:r>
              <a:rPr lang="ko-KR" altLang="en-US" sz="1000" dirty="0" smtClean="0">
                <a:solidFill>
                  <a:schemeClr val="tx1"/>
                </a:solidFill>
              </a:rPr>
              <a:t>끝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39665" y="4791138"/>
            <a:ext cx="102355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654378" y="3764691"/>
            <a:ext cx="546368" cy="2313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52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61415" y="4502569"/>
            <a:ext cx="546368" cy="2313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77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661415" y="5424363"/>
            <a:ext cx="546368" cy="2313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259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142155" y="5024873"/>
            <a:ext cx="102355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142155" y="5263793"/>
            <a:ext cx="102355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142155" y="5502714"/>
            <a:ext cx="1023558" cy="238920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77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42155" y="5741634"/>
            <a:ext cx="102355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42155" y="5982316"/>
            <a:ext cx="1023558" cy="23892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-1(</a:t>
            </a:r>
            <a:r>
              <a:rPr lang="ko-KR" altLang="en-US" sz="1000" dirty="0" smtClean="0">
                <a:solidFill>
                  <a:schemeClr val="tx1"/>
                </a:solidFill>
              </a:rPr>
              <a:t>끝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142155" y="6221236"/>
            <a:ext cx="102355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897019" y="6439669"/>
            <a:ext cx="146867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000000"/>
                </a:solidFill>
                <a:latin typeface="Tahoma" panose="020B0604030504040204" pitchFamily="34" charset="0"/>
              </a:rPr>
              <a:t>FAT</a:t>
            </a:r>
          </a:p>
          <a:p>
            <a:pPr algn="ctr"/>
            <a:r>
              <a:rPr lang="en-US" altLang="ko-KR" sz="1050" dirty="0" smtClean="0">
                <a:solidFill>
                  <a:srgbClr val="000000"/>
                </a:solidFill>
                <a:latin typeface="Tahoma" panose="020B0604030504040204" pitchFamily="34" charset="0"/>
              </a:rPr>
              <a:t>(File Allocation Table)</a:t>
            </a:r>
            <a:endParaRPr lang="ko-KR" altLang="en-US" sz="1050" dirty="0"/>
          </a:p>
        </p:txBody>
      </p:sp>
      <p:sp>
        <p:nvSpPr>
          <p:cNvPr id="97" name="직사각형 96"/>
          <p:cNvSpPr/>
          <p:nvPr/>
        </p:nvSpPr>
        <p:spPr>
          <a:xfrm>
            <a:off x="3471940" y="6460156"/>
            <a:ext cx="3945690" cy="2549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* FAT </a:t>
            </a:r>
            <a:r>
              <a:rPr lang="ko-KR" altLang="en-US" sz="900" dirty="0" smtClean="0">
                <a:solidFill>
                  <a:schemeClr val="tx1"/>
                </a:solidFill>
              </a:rPr>
              <a:t>테이블 항에 대한 인덱스 번호는 저장된 디스크 블록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번호와 일치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8" name="꺾인 연결선 97"/>
          <p:cNvCxnSpPr>
            <a:stCxn id="104" idx="2"/>
            <a:endCxn id="92" idx="1"/>
          </p:cNvCxnSpPr>
          <p:nvPr/>
        </p:nvCxnSpPr>
        <p:spPr>
          <a:xfrm rot="10800000" flipV="1">
            <a:off x="2142156" y="3960328"/>
            <a:ext cx="322819" cy="1661845"/>
          </a:xfrm>
          <a:prstGeom prst="bentConnector3">
            <a:avLst>
              <a:gd name="adj1" fmla="val 17081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107" idx="6"/>
            <a:endCxn id="84" idx="3"/>
          </p:cNvCxnSpPr>
          <p:nvPr/>
        </p:nvCxnSpPr>
        <p:spPr>
          <a:xfrm flipV="1">
            <a:off x="2801490" y="4671677"/>
            <a:ext cx="361733" cy="954803"/>
          </a:xfrm>
          <a:prstGeom prst="bentConnector3">
            <a:avLst>
              <a:gd name="adj1" fmla="val 1631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644008" y="4302792"/>
            <a:ext cx="1728192" cy="2827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altLang="ko-KR" sz="1000" dirty="0" smtClean="0">
                <a:solidFill>
                  <a:schemeClr val="tx1"/>
                </a:solidFill>
              </a:rPr>
              <a:t>b     txt  ...        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320</a:t>
            </a:r>
            <a:r>
              <a:rPr lang="en-US" altLang="ko-KR" sz="1000" dirty="0" smtClean="0">
                <a:solidFill>
                  <a:schemeClr val="tx1"/>
                </a:solidFill>
              </a:rPr>
              <a:t>     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6" name="꺾인 연결선 105"/>
          <p:cNvCxnSpPr>
            <a:stCxn id="108" idx="0"/>
            <a:endCxn id="81" idx="3"/>
          </p:cNvCxnSpPr>
          <p:nvPr/>
        </p:nvCxnSpPr>
        <p:spPr>
          <a:xfrm rot="16200000" flipV="1">
            <a:off x="4423713" y="2692665"/>
            <a:ext cx="75734" cy="259671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606835" y="4429005"/>
            <a:ext cx="1432708" cy="5907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c:\a.txt </a:t>
            </a:r>
            <a:r>
              <a:rPr lang="ko-KR" altLang="en-US" sz="900" dirty="0" smtClean="0">
                <a:solidFill>
                  <a:schemeClr val="tx1"/>
                </a:solidFill>
              </a:rPr>
              <a:t>파일은 </a:t>
            </a:r>
            <a:r>
              <a:rPr lang="en-US" altLang="ko-KR" sz="900" dirty="0" smtClean="0">
                <a:solidFill>
                  <a:schemeClr val="tx1"/>
                </a:solidFill>
              </a:rPr>
              <a:t>52</a:t>
            </a:r>
            <a:r>
              <a:rPr lang="ko-KR" altLang="en-US" sz="900" dirty="0" smtClean="0">
                <a:solidFill>
                  <a:schemeClr val="tx1"/>
                </a:solidFill>
              </a:rPr>
              <a:t>번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259 </a:t>
            </a:r>
            <a:r>
              <a:rPr lang="ko-KR" altLang="en-US" sz="900" dirty="0" smtClean="0">
                <a:solidFill>
                  <a:schemeClr val="tx1"/>
                </a:solidFill>
              </a:rPr>
              <a:t>번</a:t>
            </a:r>
            <a:r>
              <a:rPr lang="en-US" altLang="ko-KR" sz="900" dirty="0" smtClean="0">
                <a:solidFill>
                  <a:schemeClr val="tx1"/>
                </a:solidFill>
              </a:rPr>
              <a:t>, 77 </a:t>
            </a:r>
            <a:r>
              <a:rPr lang="ko-KR" altLang="en-US" sz="900" dirty="0" smtClean="0">
                <a:solidFill>
                  <a:schemeClr val="tx1"/>
                </a:solidFill>
              </a:rPr>
              <a:t>번 블록의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개 블록에 순서대로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분산 배치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313903" y="1694572"/>
            <a:ext cx="487589" cy="36485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부트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섹터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801492" y="1694572"/>
            <a:ext cx="729247" cy="368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FAT 1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2528034" y="1694572"/>
            <a:ext cx="713489" cy="3681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FAT2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(FAT1</a:t>
            </a:r>
            <a:r>
              <a:rPr lang="ko-KR" altLang="en-US" sz="800" dirty="0" smtClean="0">
                <a:solidFill>
                  <a:schemeClr val="tx1"/>
                </a:solidFill>
              </a:rPr>
              <a:t>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백업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251367" y="1694572"/>
            <a:ext cx="649541" cy="368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902500" y="1694572"/>
            <a:ext cx="3693836" cy="3681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112210" y="1694572"/>
            <a:ext cx="222339" cy="3681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328234" y="1694572"/>
            <a:ext cx="222339" cy="36813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008212" y="1694572"/>
            <a:ext cx="222339" cy="36813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254515" y="1694572"/>
            <a:ext cx="222254" cy="368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480679" y="1694572"/>
            <a:ext cx="212113" cy="368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2528034" y="2051527"/>
            <a:ext cx="611923" cy="56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4644008" y="4018769"/>
            <a:ext cx="1728192" cy="2827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altLang="ko-KR" sz="1000" dirty="0" smtClean="0">
                <a:solidFill>
                  <a:schemeClr val="tx1"/>
                </a:solidFill>
              </a:rPr>
              <a:t>a     txt  ...         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52</a:t>
            </a:r>
            <a:r>
              <a:rPr lang="en-US" altLang="ko-KR" sz="1000" dirty="0" smtClean="0">
                <a:solidFill>
                  <a:schemeClr val="tx1"/>
                </a:solidFill>
              </a:rPr>
              <a:t>    9000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644008" y="4585577"/>
            <a:ext cx="1728192" cy="1021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>
            <a:off x="1817250" y="2047949"/>
            <a:ext cx="319886" cy="56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2141047" y="2638779"/>
            <a:ext cx="102355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reserved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141047" y="2877699"/>
            <a:ext cx="102355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reserved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23835" y="2669286"/>
            <a:ext cx="546368" cy="2313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항목 </a:t>
            </a:r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23835" y="2885310"/>
            <a:ext cx="546368" cy="2313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4831663" y="5637784"/>
            <a:ext cx="13528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/>
              <a:t>C:/ </a:t>
            </a:r>
            <a:r>
              <a:rPr lang="ko-KR" altLang="en-US" sz="1050" dirty="0" smtClean="0"/>
              <a:t>디렉터리 블록</a:t>
            </a:r>
            <a:endParaRPr lang="ko-KR" altLang="en-US" sz="1050" dirty="0"/>
          </a:p>
        </p:txBody>
      </p:sp>
      <p:sp>
        <p:nvSpPr>
          <p:cNvPr id="162" name="직사각형 161"/>
          <p:cNvSpPr/>
          <p:nvPr/>
        </p:nvSpPr>
        <p:spPr>
          <a:xfrm>
            <a:off x="5891584" y="1689615"/>
            <a:ext cx="222339" cy="3681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5671035" y="1687638"/>
            <a:ext cx="222339" cy="36813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278157" y="1722535"/>
            <a:ext cx="2679566" cy="554230"/>
            <a:chOff x="3299704" y="-302230"/>
            <a:chExt cx="2679566" cy="554230"/>
          </a:xfrm>
        </p:grpSpPr>
        <p:sp>
          <p:nvSpPr>
            <p:cNvPr id="125" name="직사각형 124"/>
            <p:cNvSpPr/>
            <p:nvPr/>
          </p:nvSpPr>
          <p:spPr>
            <a:xfrm>
              <a:off x="3299704" y="0"/>
              <a:ext cx="138458" cy="25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504551" y="0"/>
              <a:ext cx="159149" cy="25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692928" y="0"/>
              <a:ext cx="252547" cy="25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4254893" y="0"/>
              <a:ext cx="317107" cy="25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52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621064" y="-302230"/>
              <a:ext cx="336819" cy="25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877747" y="0"/>
              <a:ext cx="414334" cy="25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77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590155" y="0"/>
              <a:ext cx="389115" cy="25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259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4624966" y="1248238"/>
            <a:ext cx="2231650" cy="2289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데이터 블록 영역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9" name="오른쪽 중괄호 168"/>
          <p:cNvSpPr/>
          <p:nvPr/>
        </p:nvSpPr>
        <p:spPr>
          <a:xfrm rot="5400000" flipH="1">
            <a:off x="5637404" y="-262834"/>
            <a:ext cx="220196" cy="3697668"/>
          </a:xfrm>
          <a:prstGeom prst="rightBrace">
            <a:avLst>
              <a:gd name="adj1" fmla="val 821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사각형 설명선 173"/>
          <p:cNvSpPr/>
          <p:nvPr/>
        </p:nvSpPr>
        <p:spPr>
          <a:xfrm>
            <a:off x="6094237" y="3079866"/>
            <a:ext cx="1724029" cy="665927"/>
          </a:xfrm>
          <a:prstGeom prst="wedgeRoundRectCallout">
            <a:avLst>
              <a:gd name="adj1" fmla="val -48228"/>
              <a:gd name="adj2" fmla="val 101493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c:\a.txt </a:t>
            </a:r>
            <a:r>
              <a:rPr lang="ko-KR" altLang="en-US" sz="900" dirty="0" smtClean="0">
                <a:solidFill>
                  <a:schemeClr val="tx1"/>
                </a:solidFill>
              </a:rPr>
              <a:t>파일의 크기는</a:t>
            </a:r>
            <a:r>
              <a:rPr lang="en-US" altLang="ko-KR" sz="900" dirty="0" smtClean="0">
                <a:solidFill>
                  <a:schemeClr val="tx1"/>
                </a:solidFill>
              </a:rPr>
              <a:t> 9000 </a:t>
            </a:r>
            <a:r>
              <a:rPr lang="ko-KR" altLang="en-US" sz="900" dirty="0" smtClean="0">
                <a:solidFill>
                  <a:schemeClr val="tx1"/>
                </a:solidFill>
              </a:rPr>
              <a:t>바이트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</a:rPr>
              <a:t>디스크 한 블록의 크기가 </a:t>
            </a:r>
            <a:r>
              <a:rPr lang="en-US" altLang="ko-KR" sz="900" dirty="0" smtClean="0">
                <a:solidFill>
                  <a:schemeClr val="tx1"/>
                </a:solidFill>
              </a:rPr>
              <a:t>4KB(4096</a:t>
            </a:r>
            <a:r>
              <a:rPr lang="ko-KR" altLang="en-US" sz="900" dirty="0" smtClean="0">
                <a:solidFill>
                  <a:schemeClr val="tx1"/>
                </a:solidFill>
              </a:rPr>
              <a:t>바이트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라면</a:t>
            </a:r>
            <a:r>
              <a:rPr lang="en-US" altLang="ko-KR" sz="900" dirty="0" smtClean="0">
                <a:solidFill>
                  <a:schemeClr val="tx1"/>
                </a:solidFill>
              </a:rPr>
              <a:t> 3</a:t>
            </a:r>
            <a:r>
              <a:rPr lang="ko-KR" altLang="en-US" sz="900" dirty="0" smtClean="0">
                <a:solidFill>
                  <a:schemeClr val="tx1"/>
                </a:solidFill>
              </a:rPr>
              <a:t>개의 블록에 분산 저장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1653531" y="5909646"/>
            <a:ext cx="546368" cy="2313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320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5615712" y="4301637"/>
            <a:ext cx="306826" cy="282785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181" name="꺾인 연결선 180"/>
          <p:cNvCxnSpPr>
            <a:stCxn id="177" idx="2"/>
            <a:endCxn id="94" idx="3"/>
          </p:cNvCxnSpPr>
          <p:nvPr/>
        </p:nvCxnSpPr>
        <p:spPr>
          <a:xfrm rot="10800000" flipV="1">
            <a:off x="3165714" y="4443030"/>
            <a:ext cx="2449999" cy="165874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623835" y="3101334"/>
            <a:ext cx="546368" cy="2313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08566" y="3341307"/>
            <a:ext cx="546368" cy="2313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08566" y="4051597"/>
            <a:ext cx="546368" cy="2313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600381" y="4851635"/>
            <a:ext cx="546368" cy="2313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589637" y="5659916"/>
            <a:ext cx="546368" cy="2313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574560" y="6161223"/>
            <a:ext cx="546368" cy="2313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721929" y="1226444"/>
            <a:ext cx="1725634" cy="2204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루트 디렉터리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블록들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오른쪽 중괄호 76"/>
          <p:cNvSpPr/>
          <p:nvPr/>
        </p:nvSpPr>
        <p:spPr>
          <a:xfrm rot="5400000" flipH="1">
            <a:off x="3465352" y="1267492"/>
            <a:ext cx="220861" cy="645771"/>
          </a:xfrm>
          <a:prstGeom prst="rightBrace">
            <a:avLst>
              <a:gd name="adj1" fmla="val 821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6694184" y="1990996"/>
            <a:ext cx="336819" cy="25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.....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241523" y="2055772"/>
            <a:ext cx="1424463" cy="19629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3476769" y="2045652"/>
            <a:ext cx="2543827" cy="197187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5606524" y="4028889"/>
            <a:ext cx="306826" cy="282785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2464974" y="3818936"/>
            <a:ext cx="306826" cy="282785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2494664" y="5485087"/>
            <a:ext cx="306826" cy="282785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사각형 설명선 115"/>
          <p:cNvSpPr/>
          <p:nvPr/>
        </p:nvSpPr>
        <p:spPr>
          <a:xfrm>
            <a:off x="6580343" y="4977879"/>
            <a:ext cx="1724029" cy="677793"/>
          </a:xfrm>
          <a:prstGeom prst="wedgeRoundRectCallout">
            <a:avLst>
              <a:gd name="adj1" fmla="val -72184"/>
              <a:gd name="adj2" fmla="val -116436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C:\b.txt </a:t>
            </a:r>
            <a:r>
              <a:rPr lang="ko-KR" altLang="en-US" sz="900" dirty="0" smtClean="0">
                <a:solidFill>
                  <a:schemeClr val="tx1"/>
                </a:solidFill>
              </a:rPr>
              <a:t>파일의 크기는</a:t>
            </a:r>
            <a:r>
              <a:rPr lang="en-US" altLang="ko-KR" sz="900" dirty="0" smtClean="0">
                <a:solidFill>
                  <a:schemeClr val="tx1"/>
                </a:solidFill>
              </a:rPr>
              <a:t> 200 </a:t>
            </a:r>
            <a:r>
              <a:rPr lang="ko-KR" altLang="en-US" sz="900" dirty="0" smtClean="0">
                <a:solidFill>
                  <a:schemeClr val="tx1"/>
                </a:solidFill>
              </a:rPr>
              <a:t>바이트이므로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디스크 한 블록이면 충분</a:t>
            </a:r>
            <a:r>
              <a:rPr lang="en-US" altLang="ko-KR" sz="900" dirty="0" smtClean="0">
                <a:solidFill>
                  <a:schemeClr val="tx1"/>
                </a:solidFill>
              </a:rPr>
              <a:t>. 320</a:t>
            </a:r>
            <a:r>
              <a:rPr lang="ko-KR" altLang="en-US" sz="900" dirty="0" smtClean="0">
                <a:solidFill>
                  <a:schemeClr val="tx1"/>
                </a:solidFill>
              </a:rPr>
              <a:t>번 디스크 블록에 저장됨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78738" y="37101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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088382" y="363492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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568488" y="535376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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83232" y="438045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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1355" y="4654731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디렉터리 항목</a:t>
            </a:r>
            <a:endParaRPr lang="ko-KR" altLang="en-US" sz="800"/>
          </a:p>
        </p:txBody>
      </p:sp>
      <p:sp>
        <p:nvSpPr>
          <p:cNvPr id="117" name="TextBox 116"/>
          <p:cNvSpPr txBox="1"/>
          <p:nvPr/>
        </p:nvSpPr>
        <p:spPr>
          <a:xfrm>
            <a:off x="6303144" y="4062593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디렉터리 항목</a:t>
            </a:r>
            <a:endParaRPr lang="ko-KR" altLang="en-US" sz="800"/>
          </a:p>
        </p:txBody>
      </p:sp>
      <p:sp>
        <p:nvSpPr>
          <p:cNvPr id="127" name="TextBox 126"/>
          <p:cNvSpPr txBox="1"/>
          <p:nvPr/>
        </p:nvSpPr>
        <p:spPr>
          <a:xfrm>
            <a:off x="6300192" y="4359085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디렉터리 항목</a:t>
            </a:r>
            <a:endParaRPr lang="ko-KR" altLang="en-US" sz="800"/>
          </a:p>
        </p:txBody>
      </p:sp>
      <p:sp>
        <p:nvSpPr>
          <p:cNvPr id="130" name="TextBox 129"/>
          <p:cNvSpPr txBox="1"/>
          <p:nvPr/>
        </p:nvSpPr>
        <p:spPr>
          <a:xfrm>
            <a:off x="5026240" y="4846170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디렉터리 항목</a:t>
            </a:r>
            <a:endParaRPr lang="ko-KR" altLang="en-US" sz="800"/>
          </a:p>
        </p:txBody>
      </p:sp>
      <p:sp>
        <p:nvSpPr>
          <p:cNvPr id="132" name="TextBox 131"/>
          <p:cNvSpPr txBox="1"/>
          <p:nvPr/>
        </p:nvSpPr>
        <p:spPr>
          <a:xfrm>
            <a:off x="5039807" y="5365735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디렉터리 항목</a:t>
            </a:r>
            <a:endParaRPr lang="ko-KR" altLang="en-US" sz="800"/>
          </a:p>
        </p:txBody>
      </p:sp>
      <p:sp>
        <p:nvSpPr>
          <p:cNvPr id="138" name="직사각형 137"/>
          <p:cNvSpPr/>
          <p:nvPr/>
        </p:nvSpPr>
        <p:spPr>
          <a:xfrm>
            <a:off x="6116044" y="1694216"/>
            <a:ext cx="222339" cy="3681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345677" y="1700808"/>
            <a:ext cx="1028320" cy="36154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....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374997" y="1696454"/>
            <a:ext cx="222339" cy="3681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276798" y="1740235"/>
            <a:ext cx="336819" cy="25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.....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2153" y="57909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77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디스크 장치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디스크 매체 모듈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플래터</a:t>
            </a:r>
            <a:r>
              <a:rPr lang="en-US" altLang="ko-KR" dirty="0" smtClean="0"/>
              <a:t>(platter)</a:t>
            </a:r>
          </a:p>
          <a:p>
            <a:pPr lvl="2"/>
            <a:r>
              <a:rPr lang="ko-KR" altLang="en-US" dirty="0" smtClean="0"/>
              <a:t>정보가 저장되는 매체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원형 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플래터의</a:t>
            </a:r>
            <a:r>
              <a:rPr lang="ko-KR" altLang="en-US" dirty="0" smtClean="0"/>
              <a:t> 아래 윗면 모두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헤드</a:t>
            </a:r>
            <a:r>
              <a:rPr lang="en-US" altLang="ko-KR" dirty="0" smtClean="0"/>
              <a:t>(head)</a:t>
            </a:r>
          </a:p>
          <a:p>
            <a:pPr lvl="2"/>
            <a:r>
              <a:rPr lang="ko-KR" altLang="en-US" dirty="0" err="1"/>
              <a:t>플래터</a:t>
            </a:r>
            <a:r>
              <a:rPr lang="ko-KR" altLang="en-US" dirty="0"/>
              <a:t> 한 면당 하나의 헤드</a:t>
            </a:r>
            <a:endParaRPr lang="en-US" altLang="ko-KR" dirty="0"/>
          </a:p>
          <a:p>
            <a:pPr lvl="2"/>
            <a:r>
              <a:rPr lang="ko-KR" altLang="en-US" dirty="0" err="1" smtClean="0"/>
              <a:t>플래터에서</a:t>
            </a:r>
            <a:r>
              <a:rPr lang="ko-KR" altLang="en-US" dirty="0" smtClean="0"/>
              <a:t> 정보를 읽고 저장하는 장치</a:t>
            </a:r>
            <a:endParaRPr lang="en-US" altLang="ko-KR" dirty="0" smtClean="0"/>
          </a:p>
          <a:p>
            <a:r>
              <a:rPr lang="ko-KR" altLang="en-US" dirty="0" smtClean="0"/>
              <a:t>디스크 제어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호스트로부터 </a:t>
            </a:r>
            <a:r>
              <a:rPr lang="ko-KR" altLang="en-US" dirty="0"/>
              <a:t>명령을 받고 </a:t>
            </a:r>
            <a:r>
              <a:rPr lang="ko-KR" altLang="en-US" dirty="0" smtClean="0"/>
              <a:t>해석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디스크 </a:t>
            </a:r>
            <a:r>
              <a:rPr lang="ko-KR" altLang="en-US" dirty="0"/>
              <a:t>매체 </a:t>
            </a:r>
            <a:r>
              <a:rPr lang="ko-KR" altLang="en-US" dirty="0" smtClean="0"/>
              <a:t>모듈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물리적인 </a:t>
            </a:r>
            <a:r>
              <a:rPr lang="ko-KR" altLang="en-US" dirty="0"/>
              <a:t>디스크 </a:t>
            </a:r>
            <a:r>
              <a:rPr lang="ko-KR" altLang="en-US" dirty="0" smtClean="0"/>
              <a:t>액세스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캐시</a:t>
            </a:r>
            <a:endParaRPr lang="en-US" altLang="ko-KR" dirty="0" smtClean="0"/>
          </a:p>
          <a:p>
            <a:pPr lvl="2"/>
            <a:r>
              <a:rPr lang="en-US" altLang="ko-KR" dirty="0" err="1"/>
              <a:t>1MB</a:t>
            </a:r>
            <a:r>
              <a:rPr lang="ko-KR" altLang="en-US" dirty="0"/>
              <a:t>에서 몇 십 </a:t>
            </a:r>
            <a:r>
              <a:rPr lang="en-US" altLang="ko-KR" dirty="0"/>
              <a:t>MB </a:t>
            </a:r>
            <a:r>
              <a:rPr lang="ko-KR" altLang="en-US" dirty="0"/>
              <a:t>크기의 빠른 반도체 메모리</a:t>
            </a:r>
          </a:p>
          <a:p>
            <a:pPr lvl="2"/>
            <a:r>
              <a:rPr lang="ko-KR" altLang="en-US" dirty="0" smtClean="0"/>
              <a:t>호스트와 디스크 매체 모듈 사이의 중간 버퍼 역할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038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Unix </a:t>
            </a:r>
            <a:r>
              <a:rPr lang="ko-KR" altLang="en-US" dirty="0" smtClean="0"/>
              <a:t>파일 시스템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36254"/>
            <a:ext cx="8153400" cy="397127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300" dirty="0" smtClean="0"/>
              <a:t>부트 블록</a:t>
            </a:r>
            <a:r>
              <a:rPr lang="en-US" altLang="ko-KR" sz="2300" dirty="0" smtClean="0"/>
              <a:t>(boot block)  </a:t>
            </a:r>
          </a:p>
          <a:p>
            <a:pPr lvl="1"/>
            <a:r>
              <a:rPr lang="ko-KR" altLang="en-US" sz="1800" dirty="0" err="1" smtClean="0"/>
              <a:t>부팅시</a:t>
            </a:r>
            <a:r>
              <a:rPr lang="ko-KR" altLang="en-US" sz="1800" dirty="0" smtClean="0"/>
              <a:t> 메모리에 적재되어 실행되는 코드로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운영체제를 적재하는 기능</a:t>
            </a:r>
            <a:endParaRPr lang="en-US" altLang="ko-KR" sz="1800" dirty="0" smtClean="0"/>
          </a:p>
          <a:p>
            <a:r>
              <a:rPr lang="ko-KR" altLang="en-US" sz="2300" dirty="0" smtClean="0"/>
              <a:t>수퍼 블록</a:t>
            </a:r>
            <a:r>
              <a:rPr lang="en-US" altLang="ko-KR" sz="2300" dirty="0" smtClean="0"/>
              <a:t>(super block)</a:t>
            </a:r>
          </a:p>
          <a:p>
            <a:pPr lvl="1"/>
            <a:r>
              <a:rPr lang="ko-KR" altLang="en-US" sz="1800" dirty="0" smtClean="0"/>
              <a:t>파일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시스템 메타 정보 저장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매우 중요한 영역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2300" dirty="0" err="1" smtClean="0"/>
              <a:t>i</a:t>
            </a:r>
            <a:r>
              <a:rPr lang="en-US" altLang="ko-KR" sz="2300" dirty="0" smtClean="0"/>
              <a:t>-node</a:t>
            </a:r>
            <a:r>
              <a:rPr lang="ko-KR" altLang="en-US" sz="2300" dirty="0" smtClean="0"/>
              <a:t>와 </a:t>
            </a:r>
            <a:r>
              <a:rPr lang="en-US" altLang="ko-KR" sz="2300" dirty="0" err="1" smtClean="0"/>
              <a:t>i</a:t>
            </a:r>
            <a:r>
              <a:rPr lang="en-US" altLang="ko-KR" sz="2300" dirty="0" smtClean="0"/>
              <a:t>-node </a:t>
            </a:r>
            <a:r>
              <a:rPr lang="ko-KR" altLang="en-US" sz="2300" dirty="0" smtClean="0"/>
              <a:t>리스트</a:t>
            </a:r>
            <a:endParaRPr lang="en-US" altLang="ko-KR" sz="2300" dirty="0" smtClean="0"/>
          </a:p>
          <a:p>
            <a:pPr lvl="1"/>
            <a:r>
              <a:rPr lang="en-US" altLang="ko-KR" sz="1800" dirty="0" smtClean="0"/>
              <a:t>i-node : </a:t>
            </a:r>
            <a:r>
              <a:rPr lang="ko-KR" altLang="en-US" sz="1800" dirty="0" smtClean="0"/>
              <a:t>파일당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-node </a:t>
            </a:r>
            <a:r>
              <a:rPr lang="ko-KR" altLang="en-US" sz="1800" dirty="0" smtClean="0"/>
              <a:t>필요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파일 메타 정보 저장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i-node </a:t>
            </a:r>
            <a:r>
              <a:rPr lang="ko-KR" altLang="en-US" sz="1800" dirty="0" smtClean="0"/>
              <a:t>리스트의 크기는 포맷 시 결정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포맷 후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-node</a:t>
            </a:r>
            <a:r>
              <a:rPr lang="ko-KR" altLang="en-US" sz="1800" dirty="0" smtClean="0"/>
              <a:t>개수는 고정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파일이 생성될 때마다 빈 </a:t>
            </a:r>
            <a:r>
              <a:rPr lang="en-US" altLang="ko-KR" sz="1800" dirty="0" smtClean="0"/>
              <a:t>i-node </a:t>
            </a:r>
            <a:r>
              <a:rPr lang="ko-KR" altLang="en-US" sz="1800" dirty="0" smtClean="0"/>
              <a:t>할당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메타 정보 기록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i-node</a:t>
            </a:r>
            <a:r>
              <a:rPr lang="ko-KR" altLang="en-US" sz="1800" dirty="0" smtClean="0"/>
              <a:t> 번호는 </a:t>
            </a:r>
            <a:r>
              <a:rPr lang="en-US" altLang="ko-KR" sz="1800" dirty="0" smtClean="0"/>
              <a:t>0</a:t>
            </a:r>
            <a:r>
              <a:rPr lang="ko-KR" altLang="en-US" sz="1800" dirty="0" err="1" smtClean="0"/>
              <a:t>부터</a:t>
            </a:r>
            <a:r>
              <a:rPr lang="ko-KR" altLang="en-US" sz="1800" dirty="0" smtClean="0"/>
              <a:t> 시작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운영체제마다 첫 </a:t>
            </a:r>
            <a:r>
              <a:rPr lang="en-US" altLang="ko-KR" sz="1800" dirty="0" smtClean="0"/>
              <a:t>i-node </a:t>
            </a:r>
            <a:r>
              <a:rPr lang="ko-KR" altLang="en-US" sz="1800" dirty="0" smtClean="0"/>
              <a:t>번호를 조금씩 다름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루트디렉터리의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-node </a:t>
            </a:r>
            <a:r>
              <a:rPr lang="ko-KR" altLang="en-US" sz="1800" dirty="0" smtClean="0"/>
              <a:t>번호는 수퍼 블록에 기록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리눅스의 경우 </a:t>
            </a:r>
            <a:r>
              <a:rPr lang="en-US" altLang="ko-KR" sz="1800" dirty="0" smtClean="0"/>
              <a:t>2, </a:t>
            </a:r>
            <a:r>
              <a:rPr lang="ko-KR" altLang="en-US" sz="1800" dirty="0" smtClean="0"/>
              <a:t>유닉스의 경우 </a:t>
            </a:r>
            <a:r>
              <a:rPr lang="en-US" altLang="ko-KR" sz="1800" dirty="0" smtClean="0"/>
              <a:t>1</a:t>
            </a:r>
          </a:p>
          <a:p>
            <a:pPr lvl="2"/>
            <a:r>
              <a:rPr lang="en-US" altLang="ko-KR" sz="1500" dirty="0" smtClean="0"/>
              <a:t>0</a:t>
            </a:r>
            <a:r>
              <a:rPr lang="ko-KR" altLang="en-US" sz="1500" dirty="0" smtClean="0"/>
              <a:t>번 </a:t>
            </a:r>
            <a:r>
              <a:rPr lang="en-US" altLang="ko-KR" sz="1500" dirty="0" err="1" smtClean="0"/>
              <a:t>i</a:t>
            </a:r>
            <a:r>
              <a:rPr lang="en-US" altLang="ko-KR" sz="1500" dirty="0" smtClean="0"/>
              <a:t>-node</a:t>
            </a:r>
            <a:r>
              <a:rPr lang="ko-KR" altLang="en-US" sz="1500" dirty="0" smtClean="0"/>
              <a:t>는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오류 처리를 위해 예약</a:t>
            </a:r>
            <a:endParaRPr lang="en-US" altLang="ko-KR" sz="1500" dirty="0" smtClean="0"/>
          </a:p>
          <a:p>
            <a:r>
              <a:rPr lang="ko-KR" altLang="en-US" sz="2300" dirty="0" smtClean="0"/>
              <a:t>데이터 블록들</a:t>
            </a:r>
            <a:endParaRPr lang="en-US" altLang="ko-KR" sz="2300" dirty="0" smtClean="0"/>
          </a:p>
          <a:p>
            <a:pPr lvl="1"/>
            <a:r>
              <a:rPr lang="ko-KR" altLang="en-US" sz="1800" dirty="0" smtClean="0"/>
              <a:t>파일과 디렉터리가 저장되는 공간</a:t>
            </a:r>
            <a:endParaRPr lang="en-US" altLang="ko-KR" sz="1800" dirty="0" smtClean="0"/>
          </a:p>
          <a:p>
            <a:pPr lvl="3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275856" y="5085184"/>
            <a:ext cx="5566964" cy="1544757"/>
            <a:chOff x="1763688" y="5013176"/>
            <a:chExt cx="5566964" cy="1544757"/>
          </a:xfrm>
        </p:grpSpPr>
        <p:grpSp>
          <p:nvGrpSpPr>
            <p:cNvPr id="5" name="그룹 4"/>
            <p:cNvGrpSpPr/>
            <p:nvPr/>
          </p:nvGrpSpPr>
          <p:grpSpPr>
            <a:xfrm>
              <a:off x="1763688" y="5013176"/>
              <a:ext cx="5566964" cy="1215114"/>
              <a:chOff x="1309292" y="2023068"/>
              <a:chExt cx="5566964" cy="121511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309293" y="2426900"/>
                <a:ext cx="504056" cy="36485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부트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블록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12640" y="2426900"/>
                <a:ext cx="713489" cy="3681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수퍼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블록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270066" y="2426900"/>
                <a:ext cx="649541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282490" y="2426900"/>
                <a:ext cx="2589150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             ........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913637" y="2426900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130909" y="2426900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346933" y="2426900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6653917" y="2426900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433368" y="2426900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217344" y="2426900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041334" y="2426900"/>
                <a:ext cx="222339" cy="368134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489152" y="2426900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2527686" y="2426900"/>
                <a:ext cx="1702076" cy="368134"/>
                <a:chOff x="5634630" y="3861048"/>
                <a:chExt cx="1702076" cy="368134"/>
              </a:xfrm>
              <a:solidFill>
                <a:srgbClr val="92D050"/>
              </a:solidFill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5634630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5713304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796136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874810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94015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6018826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6101658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618033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6254300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6332974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415806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6494480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655982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6638496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6721328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6800002" y="3861048"/>
                  <a:ext cx="76254" cy="368134"/>
                </a:xfrm>
                <a:prstGeom prst="rect">
                  <a:avLst/>
                </a:prstGeom>
                <a:solidFill>
                  <a:srgbClr val="FFFF00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6876256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6954930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702027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7098946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7181778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726045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직사각형 30"/>
              <p:cNvSpPr>
                <a:spLocks noChangeArrowheads="1"/>
              </p:cNvSpPr>
              <p:nvPr/>
            </p:nvSpPr>
            <p:spPr bwMode="auto">
              <a:xfrm>
                <a:off x="2926167" y="2023068"/>
                <a:ext cx="99578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</a:t>
                </a:r>
                <a:r>
                  <a:rPr lang="en-US" altLang="ko-KR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-node </a:t>
                </a:r>
                <a:r>
                  <a:rPr lang="ko-KR" altLang="en-US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리스트</a:t>
                </a:r>
                <a:endParaRPr lang="ko-KR" altLang="en-US" sz="1000" dirty="0"/>
              </a:p>
            </p:txBody>
          </p:sp>
          <p:sp>
            <p:nvSpPr>
              <p:cNvPr id="20" name="오른쪽 중괄호 19"/>
              <p:cNvSpPr/>
              <p:nvPr/>
            </p:nvSpPr>
            <p:spPr>
              <a:xfrm rot="5400000" flipH="1">
                <a:off x="3300801" y="1477978"/>
                <a:ext cx="158789" cy="1699133"/>
              </a:xfrm>
              <a:prstGeom prst="rightBrace">
                <a:avLst>
                  <a:gd name="adj1" fmla="val 8216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1" name="직사각형 30"/>
              <p:cNvSpPr>
                <a:spLocks noChangeArrowheads="1"/>
              </p:cNvSpPr>
              <p:nvPr/>
            </p:nvSpPr>
            <p:spPr bwMode="auto">
              <a:xfrm>
                <a:off x="5062829" y="2023068"/>
                <a:ext cx="99899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블록들</a:t>
                </a:r>
                <a:endParaRPr lang="ko-KR" altLang="en-US" sz="1000" dirty="0"/>
              </a:p>
            </p:txBody>
          </p:sp>
          <p:sp>
            <p:nvSpPr>
              <p:cNvPr id="22" name="오른쪽 중괄호 21"/>
              <p:cNvSpPr/>
              <p:nvPr/>
            </p:nvSpPr>
            <p:spPr>
              <a:xfrm rot="5400000" flipH="1">
                <a:off x="5487120" y="1037187"/>
                <a:ext cx="163922" cy="2575580"/>
              </a:xfrm>
              <a:prstGeom prst="rightBrace">
                <a:avLst>
                  <a:gd name="adj1" fmla="val 8216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3" name="오른쪽 중괄호 22"/>
              <p:cNvSpPr/>
              <p:nvPr/>
            </p:nvSpPr>
            <p:spPr>
              <a:xfrm rot="5400000">
                <a:off x="2711761" y="1459388"/>
                <a:ext cx="149442" cy="2954380"/>
              </a:xfrm>
              <a:prstGeom prst="rightBrace">
                <a:avLst>
                  <a:gd name="adj1" fmla="val 8216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4" name="직사각형 30"/>
              <p:cNvSpPr>
                <a:spLocks noChangeArrowheads="1"/>
              </p:cNvSpPr>
              <p:nvPr/>
            </p:nvSpPr>
            <p:spPr bwMode="auto">
              <a:xfrm>
                <a:off x="2372448" y="2991961"/>
                <a:ext cx="74251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ko-KR" altLang="en-US" sz="10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고정</a:t>
                </a:r>
                <a:r>
                  <a:rPr lang="en-US" altLang="ko-KR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크기</a:t>
                </a:r>
                <a:endParaRPr lang="ko-KR" altLang="en-US" sz="1000" dirty="0"/>
              </a:p>
            </p:txBody>
          </p:sp>
          <p:cxnSp>
            <p:nvCxnSpPr>
              <p:cNvPr id="25" name="꺾인 연결선 24"/>
              <p:cNvCxnSpPr>
                <a:endCxn id="42" idx="2"/>
              </p:cNvCxnSpPr>
              <p:nvPr/>
            </p:nvCxnSpPr>
            <p:spPr>
              <a:xfrm rot="10800000">
                <a:off x="3731185" y="2795035"/>
                <a:ext cx="550106" cy="32003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30"/>
              <p:cNvSpPr>
                <a:spLocks noChangeArrowheads="1"/>
              </p:cNvSpPr>
              <p:nvPr/>
            </p:nvSpPr>
            <p:spPr bwMode="auto">
              <a:xfrm>
                <a:off x="4211188" y="2989080"/>
                <a:ext cx="56618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</a:t>
                </a:r>
                <a:r>
                  <a:rPr lang="en-US" altLang="ko-KR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-node</a:t>
                </a:r>
                <a:endParaRPr lang="ko-KR" altLang="en-US" sz="1000" dirty="0"/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3020209" y="6280934"/>
              <a:ext cx="34868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/>
                <a:t>디스크에서 전형적인 </a:t>
              </a:r>
              <a:r>
                <a:rPr lang="en-US" altLang="ko-KR" sz="1200" dirty="0"/>
                <a:t>UNIX </a:t>
              </a:r>
              <a:r>
                <a:rPr lang="ko-KR" altLang="en-US" sz="1200" dirty="0"/>
                <a:t>파일 </a:t>
              </a:r>
              <a:r>
                <a:rPr lang="ko-KR" altLang="en-US" sz="1200" dirty="0" smtClean="0"/>
                <a:t>시스템의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구조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6121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수퍼 블록과 </a:t>
            </a:r>
            <a:r>
              <a:rPr lang="en-US" altLang="ko-KR" dirty="0" smtClean="0"/>
              <a:t>i-node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fontAlgn="base" latinLnBrk="0"/>
            <a:r>
              <a:rPr lang="ko-KR" altLang="en-US" dirty="0" smtClean="0"/>
              <a:t>수퍼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1" fontAlgn="base" latinLnBrk="0"/>
            <a:r>
              <a:rPr lang="ko-KR" altLang="en-US" dirty="0" smtClean="0"/>
              <a:t>파일 </a:t>
            </a:r>
            <a:r>
              <a:rPr lang="ko-KR" altLang="en-US" dirty="0"/>
              <a:t>시스템의 크기와 상태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수퍼 블록의 수정 여부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 fontAlgn="base" latinLnBrk="0"/>
            <a:r>
              <a:rPr lang="ko-KR" altLang="en-US" dirty="0" smtClean="0"/>
              <a:t>파일 </a:t>
            </a:r>
            <a:r>
              <a:rPr lang="ko-KR" altLang="en-US" dirty="0"/>
              <a:t>시스템 내의 자유 블록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lvl="1" fontAlgn="base" latinLnBrk="0"/>
            <a:r>
              <a:rPr lang="ko-KR" altLang="en-US" dirty="0"/>
              <a:t>자유 </a:t>
            </a:r>
            <a:r>
              <a:rPr lang="ko-KR" altLang="en-US" dirty="0" err="1"/>
              <a:t>블럭들의</a:t>
            </a:r>
            <a:r>
              <a:rPr lang="ko-KR" altLang="en-US" dirty="0"/>
              <a:t>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 fontAlgn="base" latinLnBrk="0"/>
            <a:r>
              <a:rPr lang="ko-KR" altLang="en-US" dirty="0" smtClean="0"/>
              <a:t>자유 </a:t>
            </a:r>
            <a:r>
              <a:rPr lang="ko-KR" altLang="en-US" dirty="0"/>
              <a:t>블록 리스트에서 </a:t>
            </a:r>
            <a:r>
              <a:rPr lang="ko-KR" altLang="en-US" dirty="0" err="1"/>
              <a:t>요청시</a:t>
            </a:r>
            <a:r>
              <a:rPr lang="ko-KR" altLang="en-US" dirty="0"/>
              <a:t> 할당할 </a:t>
            </a:r>
            <a:r>
              <a:rPr lang="ko-KR" altLang="en-US" dirty="0" smtClean="0"/>
              <a:t>다음 블록 인덱스</a:t>
            </a:r>
            <a:endParaRPr lang="en-US" altLang="ko-KR" dirty="0"/>
          </a:p>
          <a:p>
            <a:pPr lvl="1" fontAlgn="base" latinLnBrk="0"/>
            <a:r>
              <a:rPr lang="ko-KR" altLang="en-US" dirty="0" smtClean="0"/>
              <a:t>파일 </a:t>
            </a:r>
            <a:r>
              <a:rPr lang="ko-KR" altLang="en-US" dirty="0"/>
              <a:t>시스템 내의 </a:t>
            </a:r>
            <a:r>
              <a:rPr lang="en-US" altLang="ko-KR" dirty="0"/>
              <a:t>inode </a:t>
            </a:r>
            <a:r>
              <a:rPr lang="ko-KR" altLang="en-US" dirty="0"/>
              <a:t>리스트의 크기</a:t>
            </a:r>
          </a:p>
          <a:p>
            <a:pPr lvl="1" fontAlgn="base" latinLnBrk="0"/>
            <a:r>
              <a:rPr lang="ko-KR" altLang="en-US" dirty="0" smtClean="0"/>
              <a:t>파일 </a:t>
            </a:r>
            <a:r>
              <a:rPr lang="ko-KR" altLang="en-US" dirty="0"/>
              <a:t>시스템 내의 자유 </a:t>
            </a:r>
            <a:r>
              <a:rPr lang="en-US" altLang="ko-KR" dirty="0"/>
              <a:t>inode </a:t>
            </a:r>
            <a:r>
              <a:rPr lang="ko-KR" altLang="en-US" dirty="0"/>
              <a:t>수</a:t>
            </a:r>
          </a:p>
          <a:p>
            <a:pPr lvl="1" fontAlgn="base" latinLnBrk="0"/>
            <a:r>
              <a:rPr lang="ko-KR" altLang="en-US" dirty="0" smtClean="0"/>
              <a:t>파일 </a:t>
            </a:r>
            <a:r>
              <a:rPr lang="ko-KR" altLang="en-US" dirty="0"/>
              <a:t>시스템 내의 자유 </a:t>
            </a:r>
            <a:r>
              <a:rPr lang="en-US" altLang="ko-KR" dirty="0"/>
              <a:t>inode</a:t>
            </a:r>
            <a:r>
              <a:rPr lang="ko-KR" altLang="en-US" dirty="0"/>
              <a:t>들의 리스트</a:t>
            </a:r>
          </a:p>
          <a:p>
            <a:pPr lvl="1" fontAlgn="base" latinLnBrk="0"/>
            <a:r>
              <a:rPr lang="ko-KR" altLang="en-US" dirty="0" smtClean="0"/>
              <a:t>파일 </a:t>
            </a:r>
            <a:r>
              <a:rPr lang="ko-KR" altLang="en-US" dirty="0"/>
              <a:t>시스템 내의 자유 </a:t>
            </a:r>
            <a:r>
              <a:rPr lang="en-US" altLang="ko-KR" dirty="0"/>
              <a:t>inode </a:t>
            </a:r>
            <a:r>
              <a:rPr lang="ko-KR" altLang="en-US" dirty="0"/>
              <a:t>리스트에서 </a:t>
            </a:r>
            <a:r>
              <a:rPr lang="ko-KR" altLang="en-US" dirty="0" err="1" smtClean="0"/>
              <a:t>요청시</a:t>
            </a:r>
            <a:r>
              <a:rPr lang="ko-KR" altLang="en-US" dirty="0" smtClean="0"/>
              <a:t> 할당할 다음 </a:t>
            </a:r>
            <a:r>
              <a:rPr lang="ko-KR" altLang="en-US" dirty="0"/>
              <a:t>자유 </a:t>
            </a:r>
            <a:r>
              <a:rPr lang="en-US" altLang="ko-KR" dirty="0"/>
              <a:t>inode </a:t>
            </a:r>
            <a:r>
              <a:rPr lang="ko-KR" altLang="en-US" dirty="0"/>
              <a:t>인덱스</a:t>
            </a:r>
          </a:p>
          <a:p>
            <a:pPr lvl="1" fontAlgn="base" latinLnBrk="0"/>
            <a:r>
              <a:rPr lang="ko-KR" altLang="en-US" dirty="0" smtClean="0"/>
              <a:t>파일 </a:t>
            </a:r>
            <a:r>
              <a:rPr lang="ko-KR" altLang="en-US" dirty="0"/>
              <a:t>시스템의 논리 블록의 </a:t>
            </a:r>
            <a:r>
              <a:rPr lang="ko-KR" altLang="en-US" dirty="0" smtClean="0"/>
              <a:t>크기</a:t>
            </a:r>
            <a:endParaRPr lang="en-US" altLang="ko-KR" dirty="0" smtClean="0"/>
          </a:p>
          <a:p>
            <a:pPr lvl="1" fontAlgn="base" latinLnBrk="0"/>
            <a:r>
              <a:rPr lang="ko-KR" altLang="en-US" dirty="0" smtClean="0"/>
              <a:t>루트 디렉터리의 </a:t>
            </a:r>
            <a:r>
              <a:rPr lang="en-US" altLang="ko-KR" dirty="0"/>
              <a:t>i-node </a:t>
            </a:r>
            <a:r>
              <a:rPr lang="ko-KR" altLang="en-US" dirty="0"/>
              <a:t>번호</a:t>
            </a:r>
          </a:p>
          <a:p>
            <a:pPr lvl="1" fontAlgn="base" latinLnBrk="0"/>
            <a:r>
              <a:rPr lang="ko-KR" altLang="en-US" dirty="0" smtClean="0"/>
              <a:t>수퍼 </a:t>
            </a:r>
            <a:r>
              <a:rPr lang="ko-KR" altLang="en-US" dirty="0"/>
              <a:t>블록이 갱신된 최근 시간</a:t>
            </a:r>
          </a:p>
          <a:p>
            <a:r>
              <a:rPr lang="en-US" altLang="ko-KR" dirty="0" smtClean="0"/>
              <a:t>i-node</a:t>
            </a:r>
          </a:p>
          <a:p>
            <a:pPr lvl="1"/>
            <a:r>
              <a:rPr lang="ko-KR" altLang="en-US" dirty="0" smtClean="0"/>
              <a:t>파일 타입과 파일 접근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소유자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그룹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마지막 파일 접근 시각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마지막 파일 수정 시각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마지막 </a:t>
            </a:r>
            <a:r>
              <a:rPr lang="en-US" altLang="ko-KR" dirty="0" smtClean="0"/>
              <a:t>i-node </a:t>
            </a:r>
            <a:r>
              <a:rPr lang="ko-KR" altLang="en-US" dirty="0" smtClean="0"/>
              <a:t>수정 시각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저장된 블록들에 대한 인덱스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565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제목 4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i-node </a:t>
            </a:r>
            <a:r>
              <a:rPr lang="ko-KR" altLang="en-US" dirty="0"/>
              <a:t>리스트와 </a:t>
            </a:r>
            <a:r>
              <a:rPr lang="en-US" altLang="ko-KR" dirty="0"/>
              <a:t>i-node</a:t>
            </a:r>
            <a:r>
              <a:rPr lang="ko-KR" altLang="en-US" dirty="0"/>
              <a:t>에 저장된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59632" y="2420888"/>
            <a:ext cx="5875490" cy="3487599"/>
            <a:chOff x="1311145" y="116632"/>
            <a:chExt cx="5875490" cy="3487599"/>
          </a:xfrm>
        </p:grpSpPr>
        <p:grpSp>
          <p:nvGrpSpPr>
            <p:cNvPr id="4" name="그룹 3"/>
            <p:cNvGrpSpPr/>
            <p:nvPr/>
          </p:nvGrpSpPr>
          <p:grpSpPr>
            <a:xfrm>
              <a:off x="1619672" y="116632"/>
              <a:ext cx="5566963" cy="790373"/>
              <a:chOff x="392204" y="1362704"/>
              <a:chExt cx="5566963" cy="7903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92204" y="1766536"/>
                <a:ext cx="504056" cy="36485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부트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블록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895551" y="1766536"/>
                <a:ext cx="713489" cy="3681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수퍼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블록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352977" y="1766536"/>
                <a:ext cx="649541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365401" y="1766536"/>
                <a:ext cx="2589150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             ........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996548" y="1766536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213820" y="1766536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429844" y="1766536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736828" y="1766536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516279" y="1766536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00255" y="1766536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124245" y="1766536"/>
                <a:ext cx="222339" cy="368134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572063" y="1766536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1610597" y="1748130"/>
                <a:ext cx="1702076" cy="404947"/>
                <a:chOff x="5634630" y="3842642"/>
                <a:chExt cx="1702076" cy="404947"/>
              </a:xfrm>
              <a:solidFill>
                <a:srgbClr val="92D050"/>
              </a:solidFill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5634630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5713304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5796136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874810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594015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6018826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6101658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618033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6254300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6332974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6415806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6494480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655982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6721328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80000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6876256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6954930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702027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7098946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7181778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726045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6627097" y="3842642"/>
                  <a:ext cx="131358" cy="404947"/>
                </a:xfrm>
                <a:prstGeom prst="rect">
                  <a:avLst/>
                </a:prstGeom>
                <a:solidFill>
                  <a:srgbClr val="FFFF00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직사각형 30"/>
              <p:cNvSpPr>
                <a:spLocks noChangeArrowheads="1"/>
              </p:cNvSpPr>
              <p:nvPr/>
            </p:nvSpPr>
            <p:spPr bwMode="auto">
              <a:xfrm>
                <a:off x="2077625" y="1362705"/>
                <a:ext cx="99578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</a:t>
                </a:r>
                <a:r>
                  <a:rPr lang="en-US" altLang="ko-KR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-node </a:t>
                </a:r>
                <a:r>
                  <a:rPr lang="ko-KR" altLang="en-US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리스트</a:t>
                </a:r>
                <a:endParaRPr lang="ko-KR" altLang="en-US" sz="1000" dirty="0"/>
              </a:p>
            </p:txBody>
          </p:sp>
          <p:sp>
            <p:nvSpPr>
              <p:cNvPr id="19" name="오른쪽 중괄호 18"/>
              <p:cNvSpPr/>
              <p:nvPr/>
            </p:nvSpPr>
            <p:spPr>
              <a:xfrm rot="5400000" flipH="1">
                <a:off x="2383712" y="817614"/>
                <a:ext cx="158789" cy="1699133"/>
              </a:xfrm>
              <a:prstGeom prst="rightBrace">
                <a:avLst>
                  <a:gd name="adj1" fmla="val 8216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0" name="직사각형 30"/>
              <p:cNvSpPr>
                <a:spLocks noChangeArrowheads="1"/>
              </p:cNvSpPr>
              <p:nvPr/>
            </p:nvSpPr>
            <p:spPr bwMode="auto">
              <a:xfrm>
                <a:off x="4125246" y="1362704"/>
                <a:ext cx="99899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블록들</a:t>
                </a:r>
                <a:endParaRPr lang="ko-KR" altLang="en-US" sz="1000" dirty="0"/>
              </a:p>
            </p:txBody>
          </p:sp>
          <p:sp>
            <p:nvSpPr>
              <p:cNvPr id="21" name="오른쪽 중괄호 20"/>
              <p:cNvSpPr/>
              <p:nvPr/>
            </p:nvSpPr>
            <p:spPr>
              <a:xfrm rot="5400000" flipH="1">
                <a:off x="4570031" y="376823"/>
                <a:ext cx="163922" cy="2575580"/>
              </a:xfrm>
              <a:prstGeom prst="rightBrace">
                <a:avLst>
                  <a:gd name="adj1" fmla="val 8216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cxnSp>
          <p:nvCxnSpPr>
            <p:cNvPr id="59" name="직선 연결선 58"/>
            <p:cNvCxnSpPr>
              <a:stCxn id="34" idx="2"/>
            </p:cNvCxnSpPr>
            <p:nvPr/>
          </p:nvCxnSpPr>
          <p:spPr>
            <a:xfrm flipH="1">
              <a:off x="2912762" y="888598"/>
              <a:ext cx="888622" cy="628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36" idx="2"/>
            </p:cNvCxnSpPr>
            <p:nvPr/>
          </p:nvCxnSpPr>
          <p:spPr>
            <a:xfrm>
              <a:off x="3962890" y="888598"/>
              <a:ext cx="736907" cy="628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2903155" y="1537720"/>
              <a:ext cx="1812861" cy="2066511"/>
              <a:chOff x="960688" y="4388277"/>
              <a:chExt cx="1812861" cy="2066511"/>
            </a:xfrm>
            <a:solidFill>
              <a:srgbClr val="FFFF00"/>
            </a:solidFill>
          </p:grpSpPr>
          <p:sp>
            <p:nvSpPr>
              <p:cNvPr id="69" name="직사각형 68"/>
              <p:cNvSpPr/>
              <p:nvPr/>
            </p:nvSpPr>
            <p:spPr>
              <a:xfrm>
                <a:off x="960688" y="4388277"/>
                <a:ext cx="1812861" cy="25764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ko-KR" altLang="en-US" sz="900" dirty="0">
                    <a:solidFill>
                      <a:schemeClr val="tx1"/>
                    </a:solidFill>
                  </a:rPr>
                  <a:t>파일 타입과 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접근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권한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960688" y="4645920"/>
                <a:ext cx="1812861" cy="25764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파일 소유자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ID(user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ID)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960688" y="4903563"/>
                <a:ext cx="1812861" cy="25764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파일 그룹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ID(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파일 접근 권한을 가진 그룹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ID)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960688" y="5161206"/>
                <a:ext cx="1812861" cy="25764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파일 크기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960688" y="5424216"/>
                <a:ext cx="1812861" cy="25764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마지막 파일 접근 시각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960688" y="5681859"/>
                <a:ext cx="1812861" cy="25764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마지막 파일 수정 시각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960688" y="5939502"/>
                <a:ext cx="1812861" cy="25764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마지막 </a:t>
                </a:r>
                <a:r>
                  <a:rPr lang="en-US" altLang="ko-KR" sz="9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-node 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수정 시각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960688" y="6197145"/>
                <a:ext cx="1812861" cy="257643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파일 블록들에 대한 인덱스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직사각형 30"/>
            <p:cNvSpPr>
              <a:spLocks noChangeArrowheads="1"/>
            </p:cNvSpPr>
            <p:nvPr/>
          </p:nvSpPr>
          <p:spPr bwMode="auto">
            <a:xfrm>
              <a:off x="3493677" y="1268760"/>
              <a:ext cx="60465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-node</a:t>
              </a:r>
              <a:endParaRPr lang="ko-KR" altLang="en-US" sz="1100" dirty="0"/>
            </a:p>
          </p:txBody>
        </p:sp>
        <p:sp>
          <p:nvSpPr>
            <p:cNvPr id="81" name="직사각형 30"/>
            <p:cNvSpPr>
              <a:spLocks noChangeArrowheads="1"/>
            </p:cNvSpPr>
            <p:nvPr/>
          </p:nvSpPr>
          <p:spPr bwMode="auto">
            <a:xfrm>
              <a:off x="2746619" y="843827"/>
              <a:ext cx="240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800" dirty="0"/>
            </a:p>
          </p:txBody>
        </p:sp>
        <p:sp>
          <p:nvSpPr>
            <p:cNvPr id="82" name="직사각형 30"/>
            <p:cNvSpPr>
              <a:spLocks noChangeArrowheads="1"/>
            </p:cNvSpPr>
            <p:nvPr/>
          </p:nvSpPr>
          <p:spPr bwMode="auto">
            <a:xfrm>
              <a:off x="2832914" y="843827"/>
              <a:ext cx="240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dirty="0"/>
            </a:p>
          </p:txBody>
        </p:sp>
        <p:sp>
          <p:nvSpPr>
            <p:cNvPr id="83" name="직사각형 30"/>
            <p:cNvSpPr>
              <a:spLocks noChangeArrowheads="1"/>
            </p:cNvSpPr>
            <p:nvPr/>
          </p:nvSpPr>
          <p:spPr bwMode="auto">
            <a:xfrm>
              <a:off x="2915816" y="843827"/>
              <a:ext cx="3449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2 ...</a:t>
              </a:r>
              <a:endParaRPr lang="ko-KR" altLang="en-US" sz="800" dirty="0"/>
            </a:p>
          </p:txBody>
        </p:sp>
        <p:sp>
          <p:nvSpPr>
            <p:cNvPr id="56" name="모서리가 둥근 사각형 설명선 55"/>
            <p:cNvSpPr/>
            <p:nvPr/>
          </p:nvSpPr>
          <p:spPr>
            <a:xfrm>
              <a:off x="1311145" y="1107855"/>
              <a:ext cx="1030063" cy="321809"/>
            </a:xfrm>
            <a:prstGeom prst="wedgeRoundRectCallout">
              <a:avLst>
                <a:gd name="adj1" fmla="val 45848"/>
                <a:gd name="adj2" fmla="val -13892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루트디렉터리의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-node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번호 있음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655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디렉터리 블록과 </a:t>
            </a:r>
            <a:r>
              <a:rPr lang="en-US" altLang="ko-KR" dirty="0" smtClean="0"/>
              <a:t>i-node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547664" y="2901852"/>
            <a:ext cx="6432707" cy="3340665"/>
            <a:chOff x="1619672" y="2165284"/>
            <a:chExt cx="6432707" cy="3340665"/>
          </a:xfrm>
        </p:grpSpPr>
        <p:grpSp>
          <p:nvGrpSpPr>
            <p:cNvPr id="4" name="그룹 3"/>
            <p:cNvGrpSpPr/>
            <p:nvPr/>
          </p:nvGrpSpPr>
          <p:grpSpPr>
            <a:xfrm>
              <a:off x="1619672" y="2165284"/>
              <a:ext cx="5566963" cy="790373"/>
              <a:chOff x="392204" y="1362704"/>
              <a:chExt cx="5566963" cy="7903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92204" y="1766536"/>
                <a:ext cx="504056" cy="36485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부트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블록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895551" y="1766536"/>
                <a:ext cx="713489" cy="3681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수퍼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블록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352977" y="1766536"/>
                <a:ext cx="649541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365401" y="1766536"/>
                <a:ext cx="2589150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             ........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996548" y="1766536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213820" y="1766536"/>
                <a:ext cx="222339" cy="3681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429844" y="1766536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736828" y="1766536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516279" y="1766536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00255" y="1766536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124245" y="1766536"/>
                <a:ext cx="222339" cy="368134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572063" y="1766536"/>
                <a:ext cx="222339" cy="36813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1610597" y="1748130"/>
                <a:ext cx="1702076" cy="404947"/>
                <a:chOff x="5634630" y="3842642"/>
                <a:chExt cx="1702076" cy="404947"/>
              </a:xfrm>
              <a:solidFill>
                <a:srgbClr val="92D050"/>
              </a:solidFill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5634630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5713304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5796136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874810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594015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6018826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6101658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618033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6254300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6332974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6415806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6494480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655982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6721328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80000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6876256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6954930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702027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7098946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7181778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7260452" y="3861048"/>
                  <a:ext cx="76254" cy="368134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6627097" y="3842642"/>
                  <a:ext cx="131358" cy="404947"/>
                </a:xfrm>
                <a:prstGeom prst="rect">
                  <a:avLst/>
                </a:prstGeom>
                <a:solidFill>
                  <a:srgbClr val="FFFF00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직사각형 30"/>
              <p:cNvSpPr>
                <a:spLocks noChangeArrowheads="1"/>
              </p:cNvSpPr>
              <p:nvPr/>
            </p:nvSpPr>
            <p:spPr bwMode="auto">
              <a:xfrm>
                <a:off x="2077625" y="1362705"/>
                <a:ext cx="99578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</a:t>
                </a:r>
                <a:r>
                  <a:rPr lang="en-US" altLang="ko-KR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-node </a:t>
                </a:r>
                <a:r>
                  <a:rPr lang="ko-KR" altLang="en-US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리스트</a:t>
                </a:r>
                <a:endParaRPr lang="ko-KR" altLang="en-US" sz="1000" dirty="0"/>
              </a:p>
            </p:txBody>
          </p:sp>
          <p:sp>
            <p:nvSpPr>
              <p:cNvPr id="19" name="오른쪽 중괄호 18"/>
              <p:cNvSpPr/>
              <p:nvPr/>
            </p:nvSpPr>
            <p:spPr>
              <a:xfrm rot="5400000" flipH="1">
                <a:off x="2383712" y="817614"/>
                <a:ext cx="158789" cy="1699133"/>
              </a:xfrm>
              <a:prstGeom prst="rightBrace">
                <a:avLst>
                  <a:gd name="adj1" fmla="val 8216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0" name="직사각형 30"/>
              <p:cNvSpPr>
                <a:spLocks noChangeArrowheads="1"/>
              </p:cNvSpPr>
              <p:nvPr/>
            </p:nvSpPr>
            <p:spPr bwMode="auto">
              <a:xfrm>
                <a:off x="4145741" y="1362704"/>
                <a:ext cx="99899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블록들</a:t>
                </a:r>
                <a:endParaRPr lang="ko-KR" altLang="en-US" sz="1000" dirty="0"/>
              </a:p>
            </p:txBody>
          </p:sp>
          <p:sp>
            <p:nvSpPr>
              <p:cNvPr id="21" name="오른쪽 중괄호 20"/>
              <p:cNvSpPr/>
              <p:nvPr/>
            </p:nvSpPr>
            <p:spPr>
              <a:xfrm rot="5400000" flipH="1">
                <a:off x="4570031" y="376823"/>
                <a:ext cx="163922" cy="2575580"/>
              </a:xfrm>
              <a:prstGeom prst="rightBrace">
                <a:avLst>
                  <a:gd name="adj1" fmla="val 8216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4699351" y="3783896"/>
              <a:ext cx="578323" cy="3088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-node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번호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273915" y="3784356"/>
              <a:ext cx="1498232" cy="3116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파일 이름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699350" y="4085856"/>
              <a:ext cx="578323" cy="3088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-node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번호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273914" y="4086316"/>
              <a:ext cx="1498232" cy="3116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파일 이름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702705" y="5197098"/>
              <a:ext cx="578323" cy="3088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-node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번호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277269" y="5191620"/>
              <a:ext cx="1498232" cy="3116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파일 이름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702259" y="4402842"/>
              <a:ext cx="568302" cy="79021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...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270561" y="4397532"/>
              <a:ext cx="1504939" cy="79732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...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30"/>
            <p:cNvSpPr>
              <a:spLocks noChangeArrowheads="1"/>
            </p:cNvSpPr>
            <p:nvPr/>
          </p:nvSpPr>
          <p:spPr bwMode="auto">
            <a:xfrm>
              <a:off x="7034065" y="3783896"/>
              <a:ext cx="1018314" cy="272415"/>
            </a:xfrm>
            <a:prstGeom prst="wedgeRoundRectCallout">
              <a:avLst>
                <a:gd name="adj1" fmla="val -77682"/>
                <a:gd name="adj2" fmla="val 212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디렉터리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항목</a:t>
              </a:r>
              <a:endParaRPr lang="ko-KR" altLang="en-US" sz="1000" dirty="0"/>
            </a:p>
          </p:txBody>
        </p:sp>
        <p:sp>
          <p:nvSpPr>
            <p:cNvPr id="67" name="직사각형 30"/>
            <p:cNvSpPr>
              <a:spLocks noChangeArrowheads="1"/>
            </p:cNvSpPr>
            <p:nvPr/>
          </p:nvSpPr>
          <p:spPr bwMode="auto">
            <a:xfrm>
              <a:off x="5098651" y="3508517"/>
              <a:ext cx="11624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2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디렉터리 블록</a:t>
              </a:r>
              <a:endParaRPr lang="ko-KR" altLang="en-US" sz="1200" dirty="0"/>
            </a:p>
          </p:txBody>
        </p:sp>
        <p:sp>
          <p:nvSpPr>
            <p:cNvPr id="78" name="직사각형 30"/>
            <p:cNvSpPr>
              <a:spLocks noChangeArrowheads="1"/>
            </p:cNvSpPr>
            <p:nvPr/>
          </p:nvSpPr>
          <p:spPr bwMode="auto">
            <a:xfrm>
              <a:off x="3834886" y="2924252"/>
              <a:ext cx="60465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-node</a:t>
              </a:r>
              <a:endParaRPr lang="ko-KR" altLang="en-US" sz="1100" dirty="0"/>
            </a:p>
          </p:txBody>
        </p:sp>
        <p:sp>
          <p:nvSpPr>
            <p:cNvPr id="81" name="직사각형 30"/>
            <p:cNvSpPr>
              <a:spLocks noChangeArrowheads="1"/>
            </p:cNvSpPr>
            <p:nvPr/>
          </p:nvSpPr>
          <p:spPr bwMode="auto">
            <a:xfrm>
              <a:off x="2746619" y="2892479"/>
              <a:ext cx="240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800" dirty="0"/>
            </a:p>
          </p:txBody>
        </p:sp>
        <p:sp>
          <p:nvSpPr>
            <p:cNvPr id="82" name="직사각형 30"/>
            <p:cNvSpPr>
              <a:spLocks noChangeArrowheads="1"/>
            </p:cNvSpPr>
            <p:nvPr/>
          </p:nvSpPr>
          <p:spPr bwMode="auto">
            <a:xfrm>
              <a:off x="2844612" y="2901213"/>
              <a:ext cx="240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dirty="0"/>
            </a:p>
          </p:txBody>
        </p:sp>
        <p:sp>
          <p:nvSpPr>
            <p:cNvPr id="83" name="직사각형 30"/>
            <p:cNvSpPr>
              <a:spLocks noChangeArrowheads="1"/>
            </p:cNvSpPr>
            <p:nvPr/>
          </p:nvSpPr>
          <p:spPr bwMode="auto">
            <a:xfrm>
              <a:off x="2942702" y="2895846"/>
              <a:ext cx="3449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2 ...</a:t>
              </a:r>
              <a:endParaRPr lang="ko-KR" altLang="en-US" sz="800" dirty="0"/>
            </a:p>
          </p:txBody>
        </p:sp>
        <p:cxnSp>
          <p:nvCxnSpPr>
            <p:cNvPr id="85" name="꺾인 연결선 84"/>
            <p:cNvCxnSpPr>
              <a:endCxn id="35" idx="2"/>
            </p:cNvCxnSpPr>
            <p:nvPr/>
          </p:nvCxnSpPr>
          <p:spPr>
            <a:xfrm rot="16200000" flipV="1">
              <a:off x="3864080" y="2987788"/>
              <a:ext cx="982664" cy="918401"/>
            </a:xfrm>
            <a:prstGeom prst="bentConnector3">
              <a:avLst>
                <a:gd name="adj1" fmla="val 2533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H="1">
              <a:off x="4689519" y="2941288"/>
              <a:ext cx="733203" cy="84912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5648501" y="2933967"/>
              <a:ext cx="1123645" cy="83152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4699350" y="3783896"/>
              <a:ext cx="2076150" cy="171935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449542" y="1727859"/>
            <a:ext cx="2528467" cy="660585"/>
            <a:chOff x="1449542" y="1727859"/>
            <a:chExt cx="2528467" cy="660585"/>
          </a:xfrm>
        </p:grpSpPr>
        <p:sp>
          <p:nvSpPr>
            <p:cNvPr id="64" name="직사각형 63"/>
            <p:cNvSpPr/>
            <p:nvPr/>
          </p:nvSpPr>
          <p:spPr>
            <a:xfrm>
              <a:off x="1465376" y="1977363"/>
              <a:ext cx="699771" cy="4110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-node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번호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65148" y="1977363"/>
              <a:ext cx="1812861" cy="4110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파일 이름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30"/>
            <p:cNvSpPr>
              <a:spLocks noChangeArrowheads="1"/>
            </p:cNvSpPr>
            <p:nvPr/>
          </p:nvSpPr>
          <p:spPr bwMode="auto">
            <a:xfrm>
              <a:off x="1449542" y="1727859"/>
              <a:ext cx="68480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0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바이트</a:t>
              </a:r>
              <a:endParaRPr lang="ko-KR" altLang="en-US" sz="1000" dirty="0"/>
            </a:p>
          </p:txBody>
        </p:sp>
        <p:sp>
          <p:nvSpPr>
            <p:cNvPr id="68" name="직사각형 30"/>
            <p:cNvSpPr>
              <a:spLocks noChangeArrowheads="1"/>
            </p:cNvSpPr>
            <p:nvPr/>
          </p:nvSpPr>
          <p:spPr bwMode="auto">
            <a:xfrm>
              <a:off x="2679389" y="1727859"/>
              <a:ext cx="75533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바이트</a:t>
              </a:r>
              <a:endParaRPr lang="ko-KR" altLang="en-US" sz="10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083937" y="2042410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디렉터리 </a:t>
            </a:r>
            <a:r>
              <a:rPr lang="ko-KR" altLang="en-US" sz="1200" dirty="0" smtClean="0"/>
              <a:t>항목</a:t>
            </a:r>
            <a:r>
              <a:rPr lang="en-US" altLang="ko-KR" sz="1200" dirty="0" smtClean="0"/>
              <a:t>(16</a:t>
            </a:r>
            <a:r>
              <a:rPr lang="ko-KR" altLang="en-US" sz="1200" dirty="0" smtClean="0"/>
              <a:t>바이트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1406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Tip. </a:t>
            </a:r>
            <a:r>
              <a:rPr lang="ko-KR" altLang="en-US" dirty="0" smtClean="0"/>
              <a:t>리눅스에서 </a:t>
            </a:r>
            <a:r>
              <a:rPr lang="ko-KR" altLang="en-US" dirty="0"/>
              <a:t>파일의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-node </a:t>
            </a:r>
            <a:r>
              <a:rPr lang="ko-KR" altLang="en-US" dirty="0" smtClean="0"/>
              <a:t>번호와 메타 데이터 일부 보기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6235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쉘에서 </a:t>
            </a:r>
            <a:r>
              <a:rPr lang="en-US" altLang="ko-KR" sz="2000" dirty="0" smtClean="0"/>
              <a:t>‘ls –</a:t>
            </a:r>
            <a:r>
              <a:rPr lang="en-US" altLang="ko-KR" sz="2000" dirty="0" err="1" smtClean="0"/>
              <a:t>ial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명령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현재 디렉터리에 저장된 파일들의 </a:t>
            </a:r>
            <a:r>
              <a:rPr lang="en-US" altLang="ko-KR" sz="1800" dirty="0" smtClean="0"/>
              <a:t>i-node  </a:t>
            </a:r>
            <a:r>
              <a:rPr lang="ko-KR" altLang="en-US" sz="1800" dirty="0" smtClean="0"/>
              <a:t>번호와 </a:t>
            </a:r>
            <a:r>
              <a:rPr lang="en-US" altLang="ko-KR" sz="1800" dirty="0" smtClean="0"/>
              <a:t>i-node</a:t>
            </a:r>
            <a:r>
              <a:rPr lang="ko-KR" altLang="en-US" sz="1800" dirty="0" smtClean="0"/>
              <a:t>에 들어 있는 파일 메타 정보 출력</a:t>
            </a:r>
            <a:r>
              <a:rPr lang="en-US" altLang="ko-KR" sz="1800" dirty="0" smtClean="0"/>
              <a:t> </a:t>
            </a:r>
          </a:p>
          <a:p>
            <a:pPr lvl="2"/>
            <a:r>
              <a:rPr lang="ko-KR" altLang="en-US" sz="1600" dirty="0" smtClean="0"/>
              <a:t>파일 이름과 </a:t>
            </a:r>
            <a:r>
              <a:rPr lang="en-US" altLang="ko-KR" sz="1600" dirty="0" smtClean="0"/>
              <a:t>i-node </a:t>
            </a:r>
            <a:r>
              <a:rPr lang="ko-KR" altLang="en-US" sz="1600" dirty="0" smtClean="0"/>
              <a:t>번호는 디렉터리 항목에 들어 있는 정보를 출력</a:t>
            </a:r>
            <a:endParaRPr lang="en-US" altLang="ko-KR" sz="1600" dirty="0" smtClean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31640" y="3068960"/>
            <a:ext cx="6332134" cy="1861525"/>
            <a:chOff x="1336210" y="2764085"/>
            <a:chExt cx="6332134" cy="1861525"/>
          </a:xfrm>
        </p:grpSpPr>
        <p:sp>
          <p:nvSpPr>
            <p:cNvPr id="3" name="직사각형 2"/>
            <p:cNvSpPr/>
            <p:nvPr/>
          </p:nvSpPr>
          <p:spPr>
            <a:xfrm>
              <a:off x="1403648" y="2764085"/>
              <a:ext cx="6264696" cy="13849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Consolas" panose="020B0609020204030204" pitchFamily="49" charset="0"/>
                </a:rPr>
                <a:t>$ </a:t>
              </a:r>
              <a:r>
                <a:rPr lang="ko-KR" altLang="en-US" sz="1200" b="1" dirty="0" err="1" smtClean="0">
                  <a:latin typeface="Consolas" panose="020B0609020204030204" pitchFamily="49" charset="0"/>
                </a:rPr>
                <a:t>ls</a:t>
              </a:r>
              <a:r>
                <a:rPr lang="ko-KR" altLang="en-US" sz="1200" b="1" dirty="0" smtClean="0">
                  <a:latin typeface="Consolas" panose="020B0609020204030204" pitchFamily="49" charset="0"/>
                </a:rPr>
                <a:t> </a:t>
              </a:r>
              <a:r>
                <a:rPr lang="ko-KR" altLang="en-US" sz="1200" b="1" dirty="0">
                  <a:latin typeface="Consolas" panose="020B0609020204030204" pitchFamily="49" charset="0"/>
                </a:rPr>
                <a:t>-</a:t>
              </a:r>
              <a:r>
                <a:rPr lang="ko-KR" altLang="en-US" sz="1200" b="1" dirty="0" err="1">
                  <a:latin typeface="Consolas" panose="020B0609020204030204" pitchFamily="49" charset="0"/>
                </a:rPr>
                <a:t>ial</a:t>
              </a:r>
              <a:endParaRPr lang="ko-KR" altLang="en-US" sz="1200" b="1" dirty="0">
                <a:latin typeface="Consolas" panose="020B0609020204030204" pitchFamily="49" charset="0"/>
              </a:endParaRPr>
            </a:p>
            <a:p>
              <a:r>
                <a:rPr lang="ko-KR" altLang="en-US" sz="1200" dirty="0" smtClean="0">
                  <a:latin typeface="Consolas" panose="020B0609020204030204" pitchFamily="49" charset="0"/>
                </a:rPr>
                <a:t>합계 </a:t>
              </a:r>
              <a:r>
                <a:rPr lang="en-US" altLang="ko-KR" sz="1200" dirty="0">
                  <a:latin typeface="Consolas" panose="020B0609020204030204" pitchFamily="49" charset="0"/>
                </a:rPr>
                <a:t>24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9708773 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drwxrwxr</a:t>
              </a:r>
              <a:r>
                <a:rPr lang="en-US" altLang="ko-KR" sz="1200" dirty="0">
                  <a:latin typeface="Consolas" panose="020B0609020204030204" pitchFamily="49" charset="0"/>
                </a:rPr>
                <a:t>-x 2 han00 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han00</a:t>
              </a:r>
              <a:r>
                <a:rPr lang="en-US" altLang="ko-KR" sz="1200" dirty="0">
                  <a:latin typeface="Consolas" panose="020B0609020204030204" pitchFamily="49" charset="0"/>
                </a:rPr>
                <a:t> 4096 12</a:t>
              </a:r>
              <a:r>
                <a:rPr lang="ko-KR" altLang="en-US" sz="1200" dirty="0">
                  <a:latin typeface="Consolas" panose="020B0609020204030204" pitchFamily="49" charset="0"/>
                </a:rPr>
                <a:t>월 </a:t>
              </a:r>
              <a:r>
                <a:rPr lang="en-US" altLang="ko-KR" sz="1200" dirty="0">
                  <a:latin typeface="Consolas" panose="020B0609020204030204" pitchFamily="49" charset="0"/>
                </a:rPr>
                <a:t>11 16:46 .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9708598 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drwxrwxr</a:t>
              </a:r>
              <a:r>
                <a:rPr lang="en-US" altLang="ko-KR" sz="1200" dirty="0">
                  <a:latin typeface="Consolas" panose="020B0609020204030204" pitchFamily="49" charset="0"/>
                </a:rPr>
                <a:t>-x 8 han00 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han00</a:t>
              </a:r>
              <a:r>
                <a:rPr lang="en-US" altLang="ko-KR" sz="1200" dirty="0">
                  <a:latin typeface="Consolas" panose="020B0609020204030204" pitchFamily="49" charset="0"/>
                </a:rPr>
                <a:t> 4096 12</a:t>
              </a:r>
              <a:r>
                <a:rPr lang="ko-KR" altLang="en-US" sz="1200" dirty="0">
                  <a:latin typeface="Consolas" panose="020B0609020204030204" pitchFamily="49" charset="0"/>
                </a:rPr>
                <a:t>월 </a:t>
              </a:r>
              <a:r>
                <a:rPr lang="en-US" altLang="ko-KR" sz="1200" dirty="0">
                  <a:latin typeface="Consolas" panose="020B0609020204030204" pitchFamily="49" charset="0"/>
                </a:rPr>
                <a:t>11 16:27 ..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9708778 -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rwxrwxr</a:t>
              </a:r>
              <a:r>
                <a:rPr lang="en-US" altLang="ko-KR" sz="1200" dirty="0">
                  <a:latin typeface="Consolas" panose="020B0609020204030204" pitchFamily="49" charset="0"/>
                </a:rPr>
                <a:t>-x 1 han00 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han00</a:t>
              </a:r>
              <a:r>
                <a:rPr lang="en-US" altLang="ko-KR" sz="1200" dirty="0">
                  <a:latin typeface="Consolas" panose="020B0609020204030204" pitchFamily="49" charset="0"/>
                </a:rPr>
                <a:t> 8640 12</a:t>
              </a:r>
              <a:r>
                <a:rPr lang="ko-KR" altLang="en-US" sz="1200" dirty="0">
                  <a:latin typeface="Consolas" panose="020B0609020204030204" pitchFamily="49" charset="0"/>
                </a:rPr>
                <a:t>월 </a:t>
              </a:r>
              <a:r>
                <a:rPr lang="en-US" altLang="ko-KR" sz="1200" dirty="0">
                  <a:latin typeface="Consolas" panose="020B0609020204030204" pitchFamily="49" charset="0"/>
                </a:rPr>
                <a:t>11 16:30 logical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9708782 -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rw</a:t>
              </a:r>
              <a:r>
                <a:rPr lang="en-US" altLang="ko-KR" sz="1200" dirty="0">
                  <a:latin typeface="Consolas" panose="020B0609020204030204" pitchFamily="49" charset="0"/>
                </a:rPr>
                <a:t>-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rw</a:t>
              </a:r>
              <a:r>
                <a:rPr lang="en-US" altLang="ko-KR" sz="1200" dirty="0">
                  <a:latin typeface="Consolas" panose="020B0609020204030204" pitchFamily="49" charset="0"/>
                </a:rPr>
                <a:t>-r-- 1 han00 </a:t>
              </a:r>
              <a:r>
                <a:rPr lang="en-US" altLang="ko-KR" sz="1200" dirty="0" err="1">
                  <a:latin typeface="Consolas" panose="020B0609020204030204" pitchFamily="49" charset="0"/>
                </a:rPr>
                <a:t>han00</a:t>
              </a:r>
              <a:r>
                <a:rPr lang="en-US" altLang="ko-KR" sz="1200" dirty="0">
                  <a:latin typeface="Consolas" panose="020B0609020204030204" pitchFamily="49" charset="0"/>
                </a:rPr>
                <a:t>   90 12</a:t>
              </a:r>
              <a:r>
                <a:rPr lang="ko-KR" altLang="en-US" sz="1200" dirty="0">
                  <a:latin typeface="Consolas" panose="020B0609020204030204" pitchFamily="49" charset="0"/>
                </a:rPr>
                <a:t>월 </a:t>
              </a:r>
              <a:r>
                <a:rPr lang="en-US" altLang="ko-KR" sz="1200" dirty="0">
                  <a:latin typeface="Consolas" panose="020B0609020204030204" pitchFamily="49" charset="0"/>
                </a:rPr>
                <a:t>11 16:30 </a:t>
              </a:r>
              <a:r>
                <a:rPr lang="en-US" altLang="ko-KR" sz="1200" dirty="0" err="1" smtClean="0">
                  <a:latin typeface="Consolas" panose="020B0609020204030204" pitchFamily="49" charset="0"/>
                </a:rPr>
                <a:t>logicaladdress.c</a:t>
              </a:r>
              <a:endParaRPr lang="en-US" altLang="ko-KR" sz="1200" dirty="0" smtClean="0"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$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465705" y="3199214"/>
              <a:ext cx="633670" cy="720080"/>
            </a:xfrm>
            <a:prstGeom prst="roundRect">
              <a:avLst>
                <a:gd name="adj" fmla="val 666"/>
              </a:avLst>
            </a:prstGeom>
            <a:noFill/>
            <a:ln w="952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4598" y="3199214"/>
              <a:ext cx="3651538" cy="720080"/>
            </a:xfrm>
            <a:prstGeom prst="roundRect">
              <a:avLst>
                <a:gd name="adj" fmla="val 666"/>
              </a:avLst>
            </a:prstGeom>
            <a:noFill/>
            <a:ln w="952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>
              <a:stCxn id="10" idx="0"/>
              <a:endCxn id="5" idx="2"/>
            </p:cNvCxnSpPr>
            <p:nvPr/>
          </p:nvCxnSpPr>
          <p:spPr>
            <a:xfrm flipH="1" flipV="1">
              <a:off x="1782540" y="3919294"/>
              <a:ext cx="1" cy="52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336210" y="4440944"/>
              <a:ext cx="89266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 err="1" smtClean="0"/>
                <a:t>i</a:t>
              </a:r>
              <a:r>
                <a:rPr lang="en-US" altLang="ko-KR" sz="1200" dirty="0" smtClean="0"/>
                <a:t>-node </a:t>
              </a:r>
              <a:r>
                <a:rPr lang="ko-KR" altLang="en-US" sz="1200" dirty="0" smtClean="0"/>
                <a:t>번호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93349" y="4235953"/>
              <a:ext cx="2961754" cy="1898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 err="1" smtClean="0"/>
                <a:t>i</a:t>
              </a:r>
              <a:r>
                <a:rPr lang="en-US" altLang="ko-KR" sz="1200" dirty="0" smtClean="0"/>
                <a:t>-node</a:t>
              </a:r>
              <a:r>
                <a:rPr lang="ko-KR" altLang="en-US" sz="1200" dirty="0" smtClean="0"/>
                <a:t>에 들어 있는 파일 메타 데이터 일부</a:t>
              </a:r>
              <a:endParaRPr lang="ko-KR" altLang="en-US" sz="1200" dirty="0"/>
            </a:p>
          </p:txBody>
        </p:sp>
        <p:cxnSp>
          <p:nvCxnSpPr>
            <p:cNvPr id="15" name="직선 화살표 연결선 14"/>
            <p:cNvCxnSpPr>
              <a:stCxn id="14" idx="0"/>
              <a:endCxn id="6" idx="2"/>
            </p:cNvCxnSpPr>
            <p:nvPr/>
          </p:nvCxnSpPr>
          <p:spPr>
            <a:xfrm flipH="1" flipV="1">
              <a:off x="3970367" y="3919294"/>
              <a:ext cx="3859" cy="316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71800" y="2770998"/>
              <a:ext cx="3024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현재 디렉터리의 파일 리스트 보기 명령</a:t>
              </a:r>
              <a:endParaRPr lang="ko-KR" altLang="en-US" sz="1200" dirty="0"/>
            </a:p>
          </p:txBody>
        </p:sp>
        <p:cxnSp>
          <p:nvCxnSpPr>
            <p:cNvPr id="21" name="구부러진 연결선 20"/>
            <p:cNvCxnSpPr>
              <a:stCxn id="19" idx="1"/>
            </p:cNvCxnSpPr>
            <p:nvPr/>
          </p:nvCxnSpPr>
          <p:spPr>
            <a:xfrm rot="10800000" flipV="1">
              <a:off x="2322600" y="2909497"/>
              <a:ext cx="449200" cy="1294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5833711" y="3198837"/>
              <a:ext cx="1489125" cy="720080"/>
            </a:xfrm>
            <a:prstGeom prst="roundRect">
              <a:avLst>
                <a:gd name="adj" fmla="val 666"/>
              </a:avLst>
            </a:prstGeom>
            <a:noFill/>
            <a:ln w="952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02218" y="4440944"/>
              <a:ext cx="75210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smtClean="0"/>
                <a:t>파일 이름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>
              <a:stCxn id="26" idx="0"/>
              <a:endCxn id="25" idx="2"/>
            </p:cNvCxnSpPr>
            <p:nvPr/>
          </p:nvCxnSpPr>
          <p:spPr>
            <a:xfrm flipV="1">
              <a:off x="6578272" y="3918917"/>
              <a:ext cx="2" cy="522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0401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탐구 </a:t>
            </a:r>
            <a:r>
              <a:rPr lang="en-US" altLang="ko-KR" dirty="0" smtClean="0"/>
              <a:t>11-1 </a:t>
            </a:r>
            <a:r>
              <a:rPr lang="en-US" altLang="ko-KR" dirty="0"/>
              <a:t>Unix </a:t>
            </a:r>
            <a:r>
              <a:rPr lang="ko-KR" altLang="en-US" dirty="0"/>
              <a:t>파일 시스템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err="1"/>
              <a:t>Q1</a:t>
            </a:r>
            <a:r>
              <a:rPr lang="en-US" altLang="ko-KR" sz="2000" b="1" dirty="0"/>
              <a:t>: Unix </a:t>
            </a:r>
            <a:r>
              <a:rPr lang="ko-KR" altLang="en-US" sz="2000" b="1" dirty="0"/>
              <a:t>파일 시스템을 사용할 때 만들 수 있는 파일 개수는 무엇에 의해 달려 있는가</a:t>
            </a:r>
            <a:r>
              <a:rPr lang="en-US" altLang="ko-KR" sz="2000" b="1" dirty="0"/>
              <a:t>?</a:t>
            </a:r>
            <a:endParaRPr lang="ko-KR" altLang="en-US" sz="2000" b="1" dirty="0"/>
          </a:p>
          <a:p>
            <a:pPr lvl="1"/>
            <a:r>
              <a:rPr lang="ko-KR" altLang="en-US" sz="1800" dirty="0"/>
              <a:t>파일 하나당 하나의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-node</a:t>
            </a:r>
            <a:r>
              <a:rPr lang="ko-KR" altLang="en-US" sz="1800" dirty="0"/>
              <a:t>가 필요하므로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-node </a:t>
            </a:r>
            <a:r>
              <a:rPr lang="ko-KR" altLang="en-US" sz="1800" dirty="0" smtClean="0"/>
              <a:t>리스트의 크기에 달려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즉 </a:t>
            </a:r>
            <a:r>
              <a:rPr lang="ko-KR" altLang="en-US" sz="1800" dirty="0" smtClean="0"/>
              <a:t>파일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시스템 전</a:t>
            </a:r>
            <a:r>
              <a:rPr lang="ko-KR" altLang="en-US" sz="1800" dirty="0" smtClean="0"/>
              <a:t>체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-node </a:t>
            </a:r>
            <a:r>
              <a:rPr lang="ko-KR" altLang="en-US" sz="1800" dirty="0"/>
              <a:t>개수에 달려 있다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r>
              <a:rPr lang="en-US" altLang="ko-KR" sz="2000" b="1" dirty="0" err="1"/>
              <a:t>Q2</a:t>
            </a:r>
            <a:r>
              <a:rPr lang="en-US" altLang="ko-KR" sz="2000" b="1" dirty="0"/>
              <a:t>: </a:t>
            </a:r>
            <a:r>
              <a:rPr lang="ko-KR" altLang="en-US" sz="2000" b="1" dirty="0" smtClean="0"/>
              <a:t>수퍼 </a:t>
            </a:r>
            <a:r>
              <a:rPr lang="ko-KR" altLang="en-US" sz="2000" b="1" dirty="0"/>
              <a:t>블록이 메모리에 적재된 채 사용되어야 하는 이유는 무엇인가</a:t>
            </a:r>
            <a:r>
              <a:rPr lang="en-US" altLang="ko-KR" sz="2000" b="1" dirty="0" smtClean="0"/>
              <a:t>?</a:t>
            </a:r>
          </a:p>
          <a:p>
            <a:pPr lvl="1"/>
            <a:r>
              <a:rPr lang="ko-KR" altLang="en-US" sz="1800" dirty="0" smtClean="0"/>
              <a:t>파일이 생성될 </a:t>
            </a:r>
            <a:r>
              <a:rPr lang="ko-KR" altLang="en-US" sz="1800" dirty="0"/>
              <a:t>때마다 </a:t>
            </a:r>
            <a:r>
              <a:rPr lang="ko-KR" altLang="en-US" sz="1800" dirty="0" smtClean="0"/>
              <a:t>자유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-node</a:t>
            </a:r>
            <a:r>
              <a:rPr lang="ko-KR" altLang="en-US" sz="1800" dirty="0" smtClean="0"/>
              <a:t>를 찾는 등 수퍼 블록은 파일 시스템을 사용하는 동안 계속 필요하므로 커널 </a:t>
            </a:r>
            <a:r>
              <a:rPr lang="ko-KR" altLang="en-US" sz="1800" dirty="0"/>
              <a:t>코드의 실행을 빨리 하기 위해 </a:t>
            </a:r>
            <a:r>
              <a:rPr lang="ko-KR" altLang="en-US" sz="1800" dirty="0" smtClean="0"/>
              <a:t>메모리에 </a:t>
            </a:r>
            <a:r>
              <a:rPr lang="ko-KR" altLang="en-US" sz="1800" dirty="0"/>
              <a:t>적재하여 </a:t>
            </a:r>
            <a:r>
              <a:rPr lang="ko-KR" altLang="en-US" sz="1800" dirty="0" smtClean="0"/>
              <a:t>사용하여야 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2000" b="1" dirty="0" err="1"/>
              <a:t>Q3</a:t>
            </a:r>
            <a:r>
              <a:rPr lang="en-US" altLang="ko-KR" sz="2000" b="1" dirty="0"/>
              <a:t>: Unix </a:t>
            </a:r>
            <a:r>
              <a:rPr lang="ko-KR" altLang="en-US" sz="2000" b="1" dirty="0"/>
              <a:t>파일 시스템에서 파일 시스템 메타 정보와 파일 메타 정보는 어디에 기록되는가</a:t>
            </a:r>
            <a:r>
              <a:rPr lang="en-US" altLang="ko-KR" sz="2000" b="1" dirty="0"/>
              <a:t>?</a:t>
            </a:r>
            <a:endParaRPr lang="ko-KR" altLang="en-US" sz="2000" b="1" dirty="0"/>
          </a:p>
          <a:p>
            <a:pPr lvl="1"/>
            <a:r>
              <a:rPr lang="ko-KR" altLang="en-US" sz="1800" dirty="0" smtClean="0"/>
              <a:t>파일 </a:t>
            </a:r>
            <a:r>
              <a:rPr lang="ko-KR" altLang="en-US" sz="1800" dirty="0"/>
              <a:t>시스템 메타 정보는 수퍼 블록에 기록되고</a:t>
            </a:r>
            <a:r>
              <a:rPr lang="en-US" altLang="ko-KR" sz="1800" dirty="0"/>
              <a:t>, </a:t>
            </a:r>
            <a:r>
              <a:rPr lang="ko-KR" altLang="en-US" sz="1800" dirty="0"/>
              <a:t>파일 메타 정보는 파일의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-node</a:t>
            </a:r>
            <a:r>
              <a:rPr lang="ko-KR" altLang="en-US" sz="1800" dirty="0"/>
              <a:t>에 기록된다</a:t>
            </a:r>
            <a:r>
              <a:rPr lang="en-US" altLang="ko-KR" sz="1800" dirty="0"/>
              <a:t>. </a:t>
            </a:r>
            <a:r>
              <a:rPr lang="ko-KR" altLang="en-US" sz="1800" dirty="0"/>
              <a:t>파일 이름은 디렉터리의 항목에 기록되어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1"/>
            <a:endParaRPr lang="ko-KR" altLang="en-US" dirty="0"/>
          </a:p>
          <a:p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518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Unix </a:t>
            </a:r>
            <a:r>
              <a:rPr lang="ko-KR" altLang="en-US" dirty="0" smtClean="0"/>
              <a:t>파일시스템의 파일블록배치</a:t>
            </a:r>
            <a:r>
              <a:rPr lang="en-US" altLang="ko-KR" dirty="0" smtClean="0"/>
              <a:t>(File Allocation)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Unix </a:t>
            </a:r>
            <a:r>
              <a:rPr lang="ko-KR" altLang="en-US" dirty="0" smtClean="0"/>
              <a:t>파일 시스템은 파일을 블록 단위로 분산 배치</a:t>
            </a:r>
            <a:endParaRPr lang="en-US" altLang="ko-KR" dirty="0" smtClean="0"/>
          </a:p>
          <a:p>
            <a:r>
              <a:rPr lang="en-US" altLang="ko-KR" dirty="0" smtClean="0"/>
              <a:t>i-node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개 인덱스를 두고 파일 블록들의 위치 정보 저장</a:t>
            </a:r>
            <a:endParaRPr lang="en-US" altLang="ko-KR" dirty="0" smtClean="0"/>
          </a:p>
          <a:p>
            <a:pPr lvl="1"/>
            <a:r>
              <a:rPr lang="en-US" altLang="ko-KR" dirty="0"/>
              <a:t>12</a:t>
            </a:r>
            <a:r>
              <a:rPr lang="ko-KR" altLang="en-US" dirty="0"/>
              <a:t>개의 직접 인덱스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12</a:t>
            </a:r>
            <a:r>
              <a:rPr lang="ko-KR" altLang="en-US" dirty="0" smtClean="0"/>
              <a:t>개의 파일 블록 번호</a:t>
            </a:r>
            <a:endParaRPr lang="en-US" altLang="ko-KR" dirty="0" smtClean="0"/>
          </a:p>
          <a:p>
            <a:pPr lvl="2"/>
            <a:r>
              <a:rPr lang="en-US" altLang="ko-KR" dirty="0"/>
              <a:t>12</a:t>
            </a:r>
            <a:r>
              <a:rPr lang="ko-KR" altLang="en-US" dirty="0"/>
              <a:t>개의 직접 인덱스로 가리킬 수 있는 파일 크기 </a:t>
            </a:r>
            <a:r>
              <a:rPr lang="en-US" altLang="ko-KR" dirty="0"/>
              <a:t>: 12x4KB = </a:t>
            </a:r>
            <a:r>
              <a:rPr lang="en-US" altLang="ko-KR" dirty="0" smtClean="0"/>
              <a:t>48KB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개의 간접 인덱스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파일이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개의 블록을 넘어갈 때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인덱스 번호에 저장된 블록에</a:t>
            </a:r>
            <a:r>
              <a:rPr lang="en-US" altLang="ko-KR" dirty="0"/>
              <a:t> </a:t>
            </a:r>
            <a:r>
              <a:rPr lang="ko-KR" altLang="en-US" dirty="0" smtClean="0"/>
              <a:t>파일 블록 번호가 들어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블록이 </a:t>
            </a:r>
            <a:r>
              <a:rPr lang="en-US" altLang="ko-KR" dirty="0" smtClean="0"/>
              <a:t>4KB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 번호가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(4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일때</a:t>
            </a:r>
            <a:endParaRPr lang="en-US" altLang="ko-KR" dirty="0"/>
          </a:p>
          <a:p>
            <a:pPr lvl="2"/>
            <a:r>
              <a:rPr lang="ko-KR" altLang="en-US" dirty="0" smtClean="0"/>
              <a:t>간접 </a:t>
            </a:r>
            <a:r>
              <a:rPr lang="ko-KR" altLang="en-US" dirty="0"/>
              <a:t>인덱스로 가리킬 수 있는 파일 블록 수 </a:t>
            </a:r>
            <a:r>
              <a:rPr lang="en-US" altLang="ko-KR" dirty="0"/>
              <a:t>: </a:t>
            </a:r>
            <a:r>
              <a:rPr lang="en-US" altLang="ko-KR" dirty="0" smtClean="0"/>
              <a:t>4KB/4B</a:t>
            </a:r>
            <a:r>
              <a:rPr lang="ko-KR" altLang="en-US" dirty="0" smtClean="0"/>
              <a:t> </a:t>
            </a:r>
            <a:r>
              <a:rPr lang="en-US" altLang="ko-KR" dirty="0" smtClean="0"/>
              <a:t>= 1024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크기는 </a:t>
            </a:r>
            <a:r>
              <a:rPr lang="en-US" altLang="ko-KR" dirty="0"/>
              <a:t>1024x4KB = 4x2</a:t>
            </a:r>
            <a:r>
              <a:rPr lang="en-US" altLang="ko-KR" baseline="30000" dirty="0"/>
              <a:t>20</a:t>
            </a:r>
            <a:r>
              <a:rPr lang="ko-KR" altLang="en-US" dirty="0"/>
              <a:t>바이트 </a:t>
            </a:r>
            <a:r>
              <a:rPr lang="en-US" altLang="ko-KR" dirty="0"/>
              <a:t>= 4MB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개의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중 </a:t>
            </a:r>
            <a:r>
              <a:rPr lang="ko-KR" altLang="en-US" dirty="0"/>
              <a:t>간접 </a:t>
            </a:r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 lvl="2" fontAlgn="base" latinLnBrk="0"/>
            <a:r>
              <a:rPr lang="en-US" altLang="ko-KR" dirty="0"/>
              <a:t>2</a:t>
            </a:r>
            <a:r>
              <a:rPr lang="ko-KR" altLang="en-US" dirty="0"/>
              <a:t>중 간접 인덱스로 가리킬 수 있는 파일 블록 수 </a:t>
            </a:r>
            <a:r>
              <a:rPr lang="en-US" altLang="ko-KR" dirty="0"/>
              <a:t>: 1024x1024 </a:t>
            </a:r>
            <a:r>
              <a:rPr lang="ko-KR" altLang="en-US" dirty="0"/>
              <a:t>블록</a:t>
            </a:r>
          </a:p>
          <a:p>
            <a:pPr lvl="2" fontAlgn="base" latinLnBrk="0"/>
            <a:r>
              <a:rPr lang="en-US" altLang="ko-KR" dirty="0"/>
              <a:t>2</a:t>
            </a:r>
            <a:r>
              <a:rPr lang="ko-KR" altLang="en-US" dirty="0"/>
              <a:t>중 간접 인덱스로 가리킬 수 있는 파일 크기 </a:t>
            </a:r>
            <a:r>
              <a:rPr lang="en-US" altLang="ko-KR" dirty="0"/>
              <a:t>: 1024x1024x4KB = 4x2</a:t>
            </a:r>
            <a:r>
              <a:rPr lang="en-US" altLang="ko-KR" baseline="30000" dirty="0"/>
              <a:t>30</a:t>
            </a:r>
            <a:r>
              <a:rPr lang="ko-KR" altLang="en-US" dirty="0"/>
              <a:t>바이트 </a:t>
            </a:r>
            <a:r>
              <a:rPr lang="en-US" altLang="ko-KR" dirty="0"/>
              <a:t>= 4GB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3</a:t>
            </a:r>
            <a:r>
              <a:rPr lang="ko-KR" altLang="en-US" dirty="0"/>
              <a:t>중 간접 </a:t>
            </a:r>
            <a:r>
              <a:rPr lang="ko-KR" altLang="en-US" dirty="0" err="1" smtClean="0"/>
              <a:t>인텍스</a:t>
            </a:r>
            <a:endParaRPr lang="en-US" altLang="ko-KR" dirty="0" smtClean="0"/>
          </a:p>
          <a:p>
            <a:pPr lvl="2" fontAlgn="base" latinLnBrk="0"/>
            <a:r>
              <a:rPr lang="en-US" altLang="ko-KR" dirty="0"/>
              <a:t>3</a:t>
            </a:r>
            <a:r>
              <a:rPr lang="ko-KR" altLang="en-US" dirty="0"/>
              <a:t>중 간접 인덱스로 가리킬 수 있는 파일 블록 수 </a:t>
            </a:r>
            <a:r>
              <a:rPr lang="en-US" altLang="ko-KR" dirty="0"/>
              <a:t>: 1024x1024x1024 </a:t>
            </a:r>
            <a:r>
              <a:rPr lang="ko-KR" altLang="en-US" dirty="0"/>
              <a:t>블록</a:t>
            </a:r>
          </a:p>
          <a:p>
            <a:pPr lvl="2" fontAlgn="base" latinLnBrk="0"/>
            <a:r>
              <a:rPr lang="en-US" altLang="ko-KR" dirty="0"/>
              <a:t>3</a:t>
            </a:r>
            <a:r>
              <a:rPr lang="ko-KR" altLang="en-US" dirty="0"/>
              <a:t>중 간접 인덱스로 가리킬 수 있는 파일 크기 </a:t>
            </a:r>
            <a:r>
              <a:rPr lang="en-US" altLang="ko-KR" dirty="0"/>
              <a:t>: 1024x1024x1024x4KB = 4x2</a:t>
            </a:r>
            <a:r>
              <a:rPr lang="en-US" altLang="ko-KR" baseline="30000" dirty="0"/>
              <a:t>40</a:t>
            </a:r>
            <a:r>
              <a:rPr lang="ko-KR" altLang="en-US" dirty="0"/>
              <a:t>바이트 </a:t>
            </a:r>
            <a:r>
              <a:rPr lang="en-US" altLang="ko-KR" dirty="0"/>
              <a:t>= </a:t>
            </a:r>
            <a:r>
              <a:rPr lang="en-US" altLang="ko-KR" dirty="0" smtClean="0"/>
              <a:t>4TB</a:t>
            </a:r>
          </a:p>
          <a:p>
            <a:pPr fontAlgn="base" latinLnBrk="0"/>
            <a:r>
              <a:rPr lang="en-US" altLang="ko-KR" dirty="0" smtClean="0"/>
              <a:t>Unix </a:t>
            </a:r>
            <a:r>
              <a:rPr lang="ko-KR" altLang="en-US" dirty="0" smtClean="0"/>
              <a:t>파일 시스템에서의 파일 최대 크기</a:t>
            </a:r>
            <a:endParaRPr lang="en-US" altLang="ko-KR" dirty="0" smtClean="0"/>
          </a:p>
          <a:p>
            <a:pPr lvl="1" fontAlgn="base" latinLnBrk="0"/>
            <a:r>
              <a:rPr lang="en-US" altLang="ko-KR" dirty="0"/>
              <a:t>48KB + 4MB + 4GB+ </a:t>
            </a:r>
            <a:r>
              <a:rPr lang="en-US" altLang="ko-KR" dirty="0" smtClean="0"/>
              <a:t>4TB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380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63888" y="44624"/>
            <a:ext cx="561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Unix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파일 시스템에서 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i-node</a:t>
            </a:r>
            <a:r>
              <a:rPr lang="ko-KR" altLang="en-US" sz="1600" b="1" dirty="0" err="1">
                <a:solidFill>
                  <a:schemeClr val="accent2">
                    <a:lumMod val="75000"/>
                  </a:schemeClr>
                </a:solidFill>
              </a:rPr>
              <a:t>를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 이용한 파일 블록들의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할당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5" y="0"/>
            <a:ext cx="7839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40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</a:t>
            </a:r>
            <a:r>
              <a:rPr lang="en-US" altLang="ko-KR" dirty="0" smtClean="0"/>
              <a:t>i-node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파일을 읽고 쓰기 위해 파일 블록들의 위치 파악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파일블록들의 위치는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-node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개 인덱스를 통해 알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그러므로 파일의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-node</a:t>
            </a:r>
            <a:r>
              <a:rPr lang="ko-KR" altLang="en-US" dirty="0" smtClean="0"/>
              <a:t>를 찾아야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/usr/source/main.c </a:t>
            </a:r>
            <a:r>
              <a:rPr lang="ko-KR" altLang="en-US" dirty="0" smtClean="0"/>
              <a:t>사례로 </a:t>
            </a:r>
            <a:r>
              <a:rPr lang="ko-KR" altLang="en-US" dirty="0"/>
              <a:t>파일의 </a:t>
            </a:r>
            <a:r>
              <a:rPr lang="en-US" altLang="ko-KR" dirty="0"/>
              <a:t>i-node </a:t>
            </a:r>
            <a:r>
              <a:rPr lang="ko-KR" altLang="en-US" dirty="0"/>
              <a:t>찾는 과정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루트디렉터리</a:t>
            </a:r>
            <a:r>
              <a:rPr lang="en-US" altLang="ko-KR" dirty="0" smtClean="0"/>
              <a:t>(/)</a:t>
            </a:r>
            <a:r>
              <a:rPr lang="ko-KR" altLang="en-US" dirty="0" smtClean="0"/>
              <a:t>의 </a:t>
            </a:r>
            <a:r>
              <a:rPr lang="en-US" altLang="ko-KR" dirty="0"/>
              <a:t>i</a:t>
            </a:r>
            <a:r>
              <a:rPr lang="en-US" altLang="ko-KR" dirty="0" smtClean="0"/>
              <a:t>-node</a:t>
            </a:r>
            <a:r>
              <a:rPr lang="ko-KR" altLang="en-US" dirty="0" smtClean="0"/>
              <a:t> 번호 알아내기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루트디렉터리의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-node </a:t>
            </a:r>
            <a:r>
              <a:rPr lang="ko-KR" altLang="en-US" dirty="0" smtClean="0"/>
              <a:t>번호는 수퍼 블록에 있음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루트디렉터리</a:t>
            </a:r>
            <a:r>
              <a:rPr lang="en-US" altLang="ko-KR" dirty="0" smtClean="0"/>
              <a:t>(/)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i-node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수퍼 블록에 적힌 루트디렉터리의 </a:t>
            </a:r>
            <a:r>
              <a:rPr lang="en-US" altLang="ko-KR" dirty="0" smtClean="0"/>
              <a:t>i-node </a:t>
            </a:r>
            <a:r>
              <a:rPr lang="ko-KR" altLang="en-US" dirty="0" smtClean="0"/>
              <a:t>번호로부터 </a:t>
            </a:r>
            <a:r>
              <a:rPr lang="en-US" altLang="ko-KR" dirty="0" smtClean="0"/>
              <a:t>i-node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루트 </a:t>
            </a:r>
            <a:r>
              <a:rPr lang="ko-KR" altLang="en-US" dirty="0"/>
              <a:t>디렉터리에서 </a:t>
            </a:r>
            <a:r>
              <a:rPr lang="en-US" altLang="ko-KR" dirty="0"/>
              <a:t>/usr</a:t>
            </a:r>
            <a:r>
              <a:rPr lang="ko-KR" altLang="en-US" dirty="0"/>
              <a:t>의 </a:t>
            </a:r>
            <a:r>
              <a:rPr lang="en-US" altLang="ko-KR" dirty="0"/>
              <a:t>i-node </a:t>
            </a:r>
            <a:r>
              <a:rPr lang="ko-KR" altLang="en-US" dirty="0"/>
              <a:t>알아내기</a:t>
            </a:r>
          </a:p>
          <a:p>
            <a:pPr marL="365760" lvl="1" indent="0">
              <a:buNone/>
            </a:pPr>
            <a:r>
              <a:rPr lang="en-US" altLang="ko-KR" dirty="0" smtClean="0"/>
              <a:t>4. /usr </a:t>
            </a:r>
            <a:r>
              <a:rPr lang="ko-KR" altLang="en-US" dirty="0"/>
              <a:t>디렉터리를 읽고 </a:t>
            </a:r>
            <a:r>
              <a:rPr lang="en-US" altLang="ko-KR" dirty="0"/>
              <a:t>/usr/source </a:t>
            </a:r>
            <a:r>
              <a:rPr lang="ko-KR" altLang="en-US" dirty="0"/>
              <a:t>파일의 </a:t>
            </a:r>
            <a:r>
              <a:rPr lang="en-US" altLang="ko-KR" dirty="0"/>
              <a:t>i-node </a:t>
            </a:r>
            <a:r>
              <a:rPr lang="ko-KR" altLang="en-US" dirty="0"/>
              <a:t>번호 알아내기</a:t>
            </a:r>
          </a:p>
          <a:p>
            <a:pPr marL="365760" lvl="1" indent="0">
              <a:buNone/>
            </a:pPr>
            <a:r>
              <a:rPr lang="en-US" altLang="ko-KR" dirty="0" smtClean="0"/>
              <a:t>5. /usr/source </a:t>
            </a:r>
            <a:r>
              <a:rPr lang="ko-KR" altLang="en-US" dirty="0"/>
              <a:t>디렉터리 읽고 </a:t>
            </a:r>
            <a:r>
              <a:rPr lang="en-US" altLang="ko-KR" dirty="0"/>
              <a:t>/usr/source/main.c </a:t>
            </a:r>
            <a:r>
              <a:rPr lang="ko-KR" altLang="en-US" dirty="0"/>
              <a:t>파일의 </a:t>
            </a:r>
            <a:r>
              <a:rPr lang="en-US" altLang="ko-KR" dirty="0"/>
              <a:t>i-node </a:t>
            </a:r>
            <a:r>
              <a:rPr lang="ko-KR" altLang="en-US" dirty="0"/>
              <a:t>번호 알아내기</a:t>
            </a:r>
          </a:p>
          <a:p>
            <a:pPr marL="365760" lvl="1" indent="0">
              <a:buNone/>
            </a:pPr>
            <a:r>
              <a:rPr lang="en-US" altLang="ko-KR" dirty="0" smtClean="0"/>
              <a:t>6. /usr/source/main.c </a:t>
            </a:r>
            <a:r>
              <a:rPr lang="ko-KR" altLang="en-US" dirty="0"/>
              <a:t>파일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06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1472367" y="270601"/>
            <a:ext cx="6968444" cy="5005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59242" y="270721"/>
            <a:ext cx="372580" cy="50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908" y="148076"/>
            <a:ext cx="443252" cy="123111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/>
              <a:t>블록</a:t>
            </a:r>
            <a:r>
              <a:rPr lang="en-US" altLang="ko-KR" sz="800" dirty="0" smtClean="0"/>
              <a:t> 50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4760273" y="263940"/>
            <a:ext cx="371107" cy="503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usr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269280"/>
            <a:ext cx="576064" cy="500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0044" y="316734"/>
            <a:ext cx="441146" cy="400110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부트</a:t>
            </a:r>
            <a:endParaRPr lang="en-US" altLang="ko-KR" sz="1000" dirty="0" smtClean="0"/>
          </a:p>
          <a:p>
            <a:r>
              <a:rPr lang="ko-KR" altLang="en-US" sz="1000" dirty="0" smtClean="0"/>
              <a:t>블록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894986" y="266513"/>
            <a:ext cx="576064" cy="500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20790" y="316734"/>
            <a:ext cx="495649" cy="400110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수퍼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블록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285836" y="1628547"/>
            <a:ext cx="577256" cy="74293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1285836" y="2118955"/>
            <a:ext cx="570746" cy="169277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/>
              <a:t>50 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141068" y="1423459"/>
            <a:ext cx="891674" cy="1538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/</a:t>
            </a:r>
            <a:r>
              <a:rPr lang="ko-KR" altLang="en-US" sz="1000" dirty="0" smtClean="0"/>
              <a:t>의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-node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42386" y="1922668"/>
            <a:ext cx="1145142" cy="225136"/>
          </a:xfrm>
          <a:prstGeom prst="wedgeRoundRectCallout">
            <a:avLst>
              <a:gd name="adj1" fmla="val -74158"/>
              <a:gd name="adj2" fmla="val -13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루트</a:t>
            </a:r>
            <a:r>
              <a:rPr lang="en-US" altLang="ko-KR" sz="1000" dirty="0" smtClean="0"/>
              <a:t>(/)</a:t>
            </a:r>
            <a:r>
              <a:rPr lang="ko-KR" altLang="en-US" sz="1000" dirty="0" smtClean="0"/>
              <a:t> 디렉터리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1631193" y="3283462"/>
            <a:ext cx="577256" cy="74293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" name="TextBox 43"/>
          <p:cNvSpPr txBox="1"/>
          <p:nvPr/>
        </p:nvSpPr>
        <p:spPr>
          <a:xfrm>
            <a:off x="1631193" y="3773870"/>
            <a:ext cx="570746" cy="169277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/>
              <a:t>312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1554905" y="2942374"/>
            <a:ext cx="706385" cy="30777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usr</a:t>
            </a:r>
            <a:r>
              <a:rPr lang="ko-KR" altLang="en-US" sz="1000" dirty="0" smtClean="0"/>
              <a:t>의</a:t>
            </a:r>
          </a:p>
          <a:p>
            <a:pPr algn="ctr"/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-node 25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587383" y="3271979"/>
            <a:ext cx="578323" cy="16079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68956" y="3272217"/>
            <a:ext cx="1073698" cy="16224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87382" y="3443204"/>
            <a:ext cx="578323" cy="16079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68955" y="3443442"/>
            <a:ext cx="1073698" cy="16224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585657" y="3617141"/>
            <a:ext cx="578323" cy="16079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67230" y="3617379"/>
            <a:ext cx="1073698" cy="16224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bin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84352" y="3789752"/>
            <a:ext cx="578323" cy="1607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60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65925" y="3789990"/>
            <a:ext cx="1073698" cy="16224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source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82863" y="3960736"/>
            <a:ext cx="578323" cy="16079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98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164436" y="3960974"/>
            <a:ext cx="1073698" cy="16224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book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90913" y="3548734"/>
            <a:ext cx="1022757" cy="225136"/>
          </a:xfrm>
          <a:prstGeom prst="wedgeRoundRectCallout">
            <a:avLst>
              <a:gd name="adj1" fmla="val -83941"/>
              <a:gd name="adj2" fmla="val -29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usr</a:t>
            </a:r>
            <a:r>
              <a:rPr lang="ko-KR" altLang="en-US" sz="1000" dirty="0" smtClean="0"/>
              <a:t> 디렉터리</a:t>
            </a:r>
            <a:endParaRPr lang="ko-KR" altLang="en-US" sz="10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3120089" y="1442424"/>
            <a:ext cx="1655271" cy="162483"/>
            <a:chOff x="5124776" y="2891000"/>
            <a:chExt cx="1655271" cy="162483"/>
          </a:xfrm>
        </p:grpSpPr>
        <p:sp>
          <p:nvSpPr>
            <p:cNvPr id="65" name="직사각형 64"/>
            <p:cNvSpPr/>
            <p:nvPr/>
          </p:nvSpPr>
          <p:spPr>
            <a:xfrm>
              <a:off x="5124776" y="2891000"/>
              <a:ext cx="578323" cy="16079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-node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번호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706349" y="2891238"/>
              <a:ext cx="1073698" cy="16224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파일 이름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741908" y="148662"/>
            <a:ext cx="550172" cy="123111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/>
              <a:t>블록 </a:t>
            </a:r>
            <a:r>
              <a:rPr lang="en-US" altLang="ko-KR" sz="800" dirty="0" smtClean="0"/>
              <a:t>312</a:t>
            </a:r>
            <a:endParaRPr lang="ko-KR" altLang="en-US" sz="8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3084631" y="1597051"/>
            <a:ext cx="1659791" cy="1003640"/>
            <a:chOff x="2945784" y="1731893"/>
            <a:chExt cx="1659791" cy="1003640"/>
          </a:xfrm>
        </p:grpSpPr>
        <p:sp>
          <p:nvSpPr>
            <p:cNvPr id="23" name="직사각형 22"/>
            <p:cNvSpPr/>
            <p:nvPr/>
          </p:nvSpPr>
          <p:spPr>
            <a:xfrm>
              <a:off x="2950304" y="1731893"/>
              <a:ext cx="578323" cy="160797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31877" y="1732131"/>
              <a:ext cx="1073698" cy="162245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.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50303" y="1903118"/>
              <a:ext cx="578323" cy="160797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531876" y="1903356"/>
              <a:ext cx="1073698" cy="162245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..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48578" y="2077055"/>
              <a:ext cx="578323" cy="160797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16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530151" y="2077293"/>
              <a:ext cx="1073698" cy="162245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etc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47273" y="2249666"/>
              <a:ext cx="578323" cy="16079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25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528846" y="2249904"/>
              <a:ext cx="1073698" cy="16224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err="1" smtClean="0">
                  <a:solidFill>
                    <a:srgbClr val="C00000"/>
                  </a:solidFill>
                </a:rPr>
                <a:t>usr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45784" y="2420650"/>
              <a:ext cx="578323" cy="160797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29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527357" y="2420888"/>
              <a:ext cx="1073698" cy="162245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dev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947344" y="2573050"/>
              <a:ext cx="578323" cy="160797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66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528917" y="2573288"/>
              <a:ext cx="1073698" cy="162245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lib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2261290" y="4758146"/>
            <a:ext cx="577256" cy="74293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5" name="TextBox 74"/>
          <p:cNvSpPr txBox="1"/>
          <p:nvPr/>
        </p:nvSpPr>
        <p:spPr>
          <a:xfrm>
            <a:off x="2261290" y="5248554"/>
            <a:ext cx="570746" cy="169277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/>
              <a:t>689</a:t>
            </a:r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109777" y="4424326"/>
            <a:ext cx="868934" cy="30777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usr</a:t>
            </a:r>
            <a:r>
              <a:rPr lang="en-US" altLang="ko-KR" sz="1000" dirty="0" smtClean="0"/>
              <a:t>/source</a:t>
            </a:r>
            <a:r>
              <a:rPr lang="ko-KR" altLang="en-US" sz="1000" dirty="0" smtClean="0"/>
              <a:t>의 </a:t>
            </a:r>
            <a:endParaRPr lang="en-US" altLang="ko-KR" sz="1000" dirty="0" smtClean="0"/>
          </a:p>
          <a:p>
            <a:pPr algn="ctr"/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-node 60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4196859" y="4765403"/>
            <a:ext cx="578323" cy="16079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60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778432" y="4765641"/>
            <a:ext cx="1073698" cy="16224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196858" y="4936628"/>
            <a:ext cx="578323" cy="16079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778431" y="4936866"/>
            <a:ext cx="1073698" cy="16224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195133" y="5110565"/>
            <a:ext cx="578323" cy="1607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</a:rPr>
              <a:t>72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776706" y="5110803"/>
            <a:ext cx="1073698" cy="16224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 smtClean="0">
                <a:solidFill>
                  <a:srgbClr val="C00000"/>
                </a:solidFill>
              </a:rPr>
              <a:t>main.c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193828" y="5283176"/>
            <a:ext cx="578323" cy="160797"/>
          </a:xfrm>
          <a:prstGeom prst="rect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87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775401" y="5283414"/>
            <a:ext cx="1073698" cy="162245"/>
          </a:xfrm>
          <a:prstGeom prst="rect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util.c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192339" y="5454160"/>
            <a:ext cx="578323" cy="16079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92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773912" y="5454398"/>
            <a:ext cx="1073698" cy="16224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game.c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73188" y="5108056"/>
            <a:ext cx="1421199" cy="225136"/>
          </a:xfrm>
          <a:prstGeom prst="wedgeRoundRectCallout">
            <a:avLst>
              <a:gd name="adj1" fmla="val -67933"/>
              <a:gd name="adj2" fmla="val -50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usr</a:t>
            </a:r>
            <a:r>
              <a:rPr lang="en-US" altLang="ko-KR" sz="1000" dirty="0" smtClean="0"/>
              <a:t>/source</a:t>
            </a:r>
            <a:r>
              <a:rPr lang="ko-KR" altLang="en-US" sz="1000" dirty="0" smtClean="0"/>
              <a:t> 디렉터리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5670485" y="263940"/>
            <a:ext cx="371107" cy="503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usr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/source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652120" y="148662"/>
            <a:ext cx="550172" cy="123111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/>
              <a:t>블록</a:t>
            </a:r>
            <a:r>
              <a:rPr lang="en-US" altLang="ko-KR" sz="800" dirty="0" smtClean="0"/>
              <a:t> 689</a:t>
            </a:r>
            <a:endParaRPr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4195931" y="5606560"/>
            <a:ext cx="578323" cy="16079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99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77504" y="5606798"/>
            <a:ext cx="1073698" cy="16224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result.c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93338" y="6265598"/>
            <a:ext cx="577256" cy="74293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3" name="TextBox 102"/>
          <p:cNvSpPr txBox="1"/>
          <p:nvPr/>
        </p:nvSpPr>
        <p:spPr>
          <a:xfrm>
            <a:off x="2693338" y="6756006"/>
            <a:ext cx="570746" cy="169277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/>
              <a:t>772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641224" y="5956789"/>
            <a:ext cx="69877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/>
              <a:t>main.c</a:t>
            </a:r>
            <a:r>
              <a:rPr lang="ko-KR" altLang="en-US" sz="1000" dirty="0" smtClean="0"/>
              <a:t>의</a:t>
            </a:r>
            <a:endParaRPr lang="en-US" altLang="ko-KR" sz="1000" dirty="0" smtClean="0"/>
          </a:p>
          <a:p>
            <a:pPr algn="ctr"/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-node 72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4651962" y="6229630"/>
            <a:ext cx="1635566" cy="835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#include 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stdio.h</a:t>
            </a:r>
            <a:r>
              <a:rPr lang="en-US" altLang="ko-KR" sz="1000" dirty="0" smtClean="0">
                <a:solidFill>
                  <a:schemeClr val="tx1"/>
                </a:solidFill>
              </a:rPr>
              <a:t>&gt;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</a:rPr>
              <a:t> main()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</a:t>
            </a:r>
            <a:r>
              <a:rPr lang="en-US" altLang="ko-KR" sz="1000" dirty="0" smtClean="0">
                <a:solidFill>
                  <a:schemeClr val="tx1"/>
                </a:solidFill>
              </a:rPr>
              <a:t>.....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..........................................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>
            <a:stCxn id="103" idx="3"/>
            <a:endCxn id="108" idx="1"/>
          </p:cNvCxnSpPr>
          <p:nvPr/>
        </p:nvCxnSpPr>
        <p:spPr>
          <a:xfrm flipV="1">
            <a:off x="3264084" y="6647409"/>
            <a:ext cx="1387878" cy="193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6488465" y="263940"/>
            <a:ext cx="371107" cy="503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usr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/source/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main.c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470100" y="148662"/>
            <a:ext cx="550172" cy="123111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/>
              <a:t>블록</a:t>
            </a:r>
            <a:r>
              <a:rPr lang="en-US" altLang="ko-KR" sz="800" dirty="0" smtClean="0"/>
              <a:t> 772</a:t>
            </a:r>
            <a:endParaRPr lang="ko-KR" altLang="en-US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88224" y="6468372"/>
            <a:ext cx="1727477" cy="225136"/>
          </a:xfrm>
          <a:prstGeom prst="wedgeRoundRectCallout">
            <a:avLst>
              <a:gd name="adj1" fmla="val -64087"/>
              <a:gd name="adj2" fmla="val -50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usr</a:t>
            </a:r>
            <a:r>
              <a:rPr lang="en-US" altLang="ko-KR" sz="1000" dirty="0" smtClean="0"/>
              <a:t>/source/</a:t>
            </a:r>
            <a:r>
              <a:rPr lang="en-US" altLang="ko-KR" sz="1000" dirty="0" err="1" smtClean="0"/>
              <a:t>main.c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</a:t>
            </a:r>
            <a:endParaRPr lang="ko-KR" altLang="en-US" sz="1000" dirty="0"/>
          </a:p>
        </p:txBody>
      </p:sp>
      <p:sp>
        <p:nvSpPr>
          <p:cNvPr id="130" name="자유형 129"/>
          <p:cNvSpPr/>
          <p:nvPr/>
        </p:nvSpPr>
        <p:spPr>
          <a:xfrm>
            <a:off x="2244234" y="2212335"/>
            <a:ext cx="833887" cy="1085156"/>
          </a:xfrm>
          <a:custGeom>
            <a:avLst/>
            <a:gdLst>
              <a:gd name="connsiteX0" fmla="*/ 500332 w 500332"/>
              <a:gd name="connsiteY0" fmla="*/ 1887 h 401855"/>
              <a:gd name="connsiteX1" fmla="*/ 345057 w 500332"/>
              <a:gd name="connsiteY1" fmla="*/ 53646 h 401855"/>
              <a:gd name="connsiteX2" fmla="*/ 224287 w 500332"/>
              <a:gd name="connsiteY2" fmla="*/ 358446 h 401855"/>
              <a:gd name="connsiteX3" fmla="*/ 0 w 500332"/>
              <a:gd name="connsiteY3" fmla="*/ 392951 h 40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32" h="401855">
                <a:moveTo>
                  <a:pt x="500332" y="1887"/>
                </a:moveTo>
                <a:cubicBezTo>
                  <a:pt x="445698" y="-1947"/>
                  <a:pt x="391065" y="-5781"/>
                  <a:pt x="345057" y="53646"/>
                </a:cubicBezTo>
                <a:cubicBezTo>
                  <a:pt x="299049" y="113073"/>
                  <a:pt x="281797" y="301895"/>
                  <a:pt x="224287" y="358446"/>
                </a:cubicBezTo>
                <a:cubicBezTo>
                  <a:pt x="166777" y="414997"/>
                  <a:pt x="83388" y="403974"/>
                  <a:pt x="0" y="39295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2838546" y="3845920"/>
            <a:ext cx="765328" cy="984681"/>
          </a:xfrm>
          <a:custGeom>
            <a:avLst/>
            <a:gdLst>
              <a:gd name="connsiteX0" fmla="*/ 500332 w 500332"/>
              <a:gd name="connsiteY0" fmla="*/ 1887 h 401855"/>
              <a:gd name="connsiteX1" fmla="*/ 345057 w 500332"/>
              <a:gd name="connsiteY1" fmla="*/ 53646 h 401855"/>
              <a:gd name="connsiteX2" fmla="*/ 224287 w 500332"/>
              <a:gd name="connsiteY2" fmla="*/ 358446 h 401855"/>
              <a:gd name="connsiteX3" fmla="*/ 0 w 500332"/>
              <a:gd name="connsiteY3" fmla="*/ 392951 h 40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32" h="401855">
                <a:moveTo>
                  <a:pt x="500332" y="1887"/>
                </a:moveTo>
                <a:cubicBezTo>
                  <a:pt x="445698" y="-1947"/>
                  <a:pt x="391065" y="-5781"/>
                  <a:pt x="345057" y="53646"/>
                </a:cubicBezTo>
                <a:cubicBezTo>
                  <a:pt x="299049" y="113073"/>
                  <a:pt x="281797" y="301895"/>
                  <a:pt x="224287" y="358446"/>
                </a:cubicBezTo>
                <a:cubicBezTo>
                  <a:pt x="166777" y="414997"/>
                  <a:pt x="83388" y="403974"/>
                  <a:pt x="0" y="39295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 131"/>
          <p:cNvSpPr/>
          <p:nvPr/>
        </p:nvSpPr>
        <p:spPr>
          <a:xfrm>
            <a:off x="3270594" y="5182584"/>
            <a:ext cx="930211" cy="1154956"/>
          </a:xfrm>
          <a:custGeom>
            <a:avLst/>
            <a:gdLst>
              <a:gd name="connsiteX0" fmla="*/ 500332 w 500332"/>
              <a:gd name="connsiteY0" fmla="*/ 1887 h 401855"/>
              <a:gd name="connsiteX1" fmla="*/ 345057 w 500332"/>
              <a:gd name="connsiteY1" fmla="*/ 53646 h 401855"/>
              <a:gd name="connsiteX2" fmla="*/ 224287 w 500332"/>
              <a:gd name="connsiteY2" fmla="*/ 358446 h 401855"/>
              <a:gd name="connsiteX3" fmla="*/ 0 w 500332"/>
              <a:gd name="connsiteY3" fmla="*/ 392951 h 40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32" h="401855">
                <a:moveTo>
                  <a:pt x="500332" y="1887"/>
                </a:moveTo>
                <a:cubicBezTo>
                  <a:pt x="445698" y="-1947"/>
                  <a:pt x="391065" y="-5781"/>
                  <a:pt x="345057" y="53646"/>
                </a:cubicBezTo>
                <a:cubicBezTo>
                  <a:pt x="299049" y="113073"/>
                  <a:pt x="281797" y="301895"/>
                  <a:pt x="224287" y="358446"/>
                </a:cubicBezTo>
                <a:cubicBezTo>
                  <a:pt x="166777" y="414997"/>
                  <a:pt x="83388" y="403974"/>
                  <a:pt x="0" y="39295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20" idx="3"/>
            <a:endCxn id="23" idx="1"/>
          </p:cNvCxnSpPr>
          <p:nvPr/>
        </p:nvCxnSpPr>
        <p:spPr>
          <a:xfrm flipV="1">
            <a:off x="1856582" y="1677450"/>
            <a:ext cx="1232569" cy="526144"/>
          </a:xfrm>
          <a:prstGeom prst="bentConnector3">
            <a:avLst>
              <a:gd name="adj1" fmla="val 4160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908956" y="3111773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블록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312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091007" y="1597051"/>
            <a:ext cx="1648895" cy="10019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꺾인 연결선 110"/>
          <p:cNvCxnSpPr>
            <a:stCxn id="44" idx="3"/>
            <a:endCxn id="47" idx="1"/>
          </p:cNvCxnSpPr>
          <p:nvPr/>
        </p:nvCxnSpPr>
        <p:spPr>
          <a:xfrm flipV="1">
            <a:off x="2201939" y="3352378"/>
            <a:ext cx="1385444" cy="5061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2459001" y="1431840"/>
            <a:ext cx="64953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블록 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50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503881" y="46387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블록 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689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978010" y="617816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블록 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772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582863" y="3279572"/>
            <a:ext cx="1648895" cy="82810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181714" y="4773618"/>
            <a:ext cx="1648895" cy="10019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꺾인 연결선 135"/>
          <p:cNvCxnSpPr>
            <a:stCxn id="75" idx="3"/>
            <a:endCxn id="81" idx="1"/>
          </p:cNvCxnSpPr>
          <p:nvPr/>
        </p:nvCxnSpPr>
        <p:spPr>
          <a:xfrm flipV="1">
            <a:off x="2832036" y="4845802"/>
            <a:ext cx="1364823" cy="48739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2469" y="2122110"/>
            <a:ext cx="768593" cy="13849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smtClean="0"/>
              <a:t>직접 인덱스</a:t>
            </a:r>
            <a:endParaRPr lang="en-US" altLang="ko-KR" sz="9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956541" y="3785830"/>
            <a:ext cx="768593" cy="13849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smtClean="0"/>
              <a:t>직접 인덱스</a:t>
            </a:r>
            <a:endParaRPr lang="en-US" altLang="ko-KR" sz="9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622424" y="5286857"/>
            <a:ext cx="768593" cy="13849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smtClean="0"/>
              <a:t>직접 인덱스</a:t>
            </a:r>
            <a:endParaRPr lang="en-US" altLang="ko-KR" sz="900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2032742" y="6794362"/>
            <a:ext cx="768593" cy="13849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smtClean="0"/>
              <a:t>직접 인덱스</a:t>
            </a:r>
            <a:endParaRPr lang="en-US" altLang="ko-KR" sz="900" dirty="0" smtClean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285836" y="762837"/>
            <a:ext cx="379568" cy="86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779277" y="749949"/>
            <a:ext cx="67730" cy="89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9066" y="74430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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105657" y="112216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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361186" y="272673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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959581" y="407176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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452948" y="566997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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82630" y="823563"/>
            <a:ext cx="949010" cy="41549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smtClean="0"/>
              <a:t>수퍼 블록에서 </a:t>
            </a:r>
            <a:r>
              <a:rPr lang="en-US" altLang="ko-KR" sz="900" dirty="0" smtClean="0"/>
              <a:t>/</a:t>
            </a:r>
            <a:r>
              <a:rPr lang="ko-KR" altLang="en-US" sz="900" dirty="0"/>
              <a:t>의</a:t>
            </a:r>
            <a:r>
              <a:rPr lang="en-US" altLang="ko-KR" sz="900" dirty="0"/>
              <a:t> </a:t>
            </a:r>
            <a:r>
              <a:rPr lang="en-US" altLang="ko-KR" sz="900" dirty="0" err="1"/>
              <a:t>i</a:t>
            </a:r>
            <a:r>
              <a:rPr lang="en-US" altLang="ko-KR" sz="900" dirty="0"/>
              <a:t>-node </a:t>
            </a:r>
            <a:r>
              <a:rPr lang="ko-KR" altLang="en-US" sz="900" dirty="0" smtClean="0"/>
              <a:t>번호 알아내기</a:t>
            </a:r>
            <a:endParaRPr lang="en-US" altLang="ko-KR" sz="9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112541" y="640955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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70941" y="269281"/>
            <a:ext cx="1732907" cy="51601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92764" y="273817"/>
            <a:ext cx="64741" cy="50055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75890" y="273817"/>
            <a:ext cx="64741" cy="50055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12716" y="273817"/>
            <a:ext cx="64741" cy="50055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57610" y="273817"/>
            <a:ext cx="64741" cy="50055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38646" y="14248"/>
            <a:ext cx="381820" cy="246221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dirty="0" err="1" smtClean="0"/>
              <a:t>i</a:t>
            </a:r>
            <a:r>
              <a:rPr lang="en-US" altLang="ko-KR" sz="800" dirty="0" smtClean="0"/>
              <a:t>-node</a:t>
            </a:r>
          </a:p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1949447" y="14248"/>
            <a:ext cx="330455" cy="246221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dirty="0" err="1" smtClean="0"/>
              <a:t>i</a:t>
            </a:r>
            <a:r>
              <a:rPr lang="en-US" altLang="ko-KR" sz="800" dirty="0" smtClean="0"/>
              <a:t>-node</a:t>
            </a:r>
          </a:p>
          <a:p>
            <a:pPr algn="ctr"/>
            <a:r>
              <a:rPr lang="en-US" altLang="ko-KR" sz="800" dirty="0" smtClean="0"/>
              <a:t>25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2340075" y="4005"/>
            <a:ext cx="330455" cy="246221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dirty="0" err="1" smtClean="0"/>
              <a:t>i</a:t>
            </a:r>
            <a:r>
              <a:rPr lang="en-US" altLang="ko-KR" sz="800" dirty="0" smtClean="0"/>
              <a:t>-node</a:t>
            </a:r>
          </a:p>
          <a:p>
            <a:pPr algn="ctr"/>
            <a:r>
              <a:rPr lang="en-US" altLang="ko-KR" sz="800" dirty="0" smtClean="0"/>
              <a:t>60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729377" y="9278"/>
            <a:ext cx="330455" cy="246221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dirty="0" err="1" smtClean="0"/>
              <a:t>i</a:t>
            </a:r>
            <a:r>
              <a:rPr lang="en-US" altLang="ko-KR" sz="800" dirty="0" smtClean="0"/>
              <a:t>-node</a:t>
            </a:r>
          </a:p>
          <a:p>
            <a:pPr algn="ctr"/>
            <a:r>
              <a:rPr lang="en-US" altLang="ko-KR" sz="800" dirty="0" smtClean="0"/>
              <a:t>72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9126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모서리가 둥근 직사각형 239"/>
          <p:cNvSpPr/>
          <p:nvPr/>
        </p:nvSpPr>
        <p:spPr>
          <a:xfrm>
            <a:off x="2195736" y="2974624"/>
            <a:ext cx="2894999" cy="147149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486736" y="3008530"/>
            <a:ext cx="119022" cy="82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486736" y="2653726"/>
            <a:ext cx="119022" cy="82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486736" y="2995653"/>
            <a:ext cx="119022" cy="82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486736" y="3172002"/>
            <a:ext cx="119022" cy="82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486736" y="3509437"/>
            <a:ext cx="119022" cy="82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486736" y="3695514"/>
            <a:ext cx="119022" cy="82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486736" y="4066045"/>
            <a:ext cx="119022" cy="82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486736" y="4252122"/>
            <a:ext cx="119022" cy="82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하드 디스크 장치의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50303" y="2532442"/>
            <a:ext cx="45719" cy="2361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66127" y="2467359"/>
            <a:ext cx="45719" cy="24262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88986" y="2723144"/>
            <a:ext cx="1129269" cy="60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88986" y="3234709"/>
            <a:ext cx="1129269" cy="60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88986" y="3737193"/>
            <a:ext cx="1129269" cy="60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88986" y="4283569"/>
            <a:ext cx="1129269" cy="60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747996" y="3676653"/>
            <a:ext cx="2736304" cy="858158"/>
          </a:xfrm>
          <a:prstGeom prst="ellipse">
            <a:avLst/>
          </a:prstGeom>
          <a:solidFill>
            <a:srgbClr val="F2F2F2">
              <a:alpha val="8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88986" y="4032328"/>
            <a:ext cx="1129269" cy="60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747996" y="3295249"/>
            <a:ext cx="2736304" cy="858158"/>
          </a:xfrm>
          <a:prstGeom prst="ellipse">
            <a:avLst/>
          </a:prstGeom>
          <a:solidFill>
            <a:srgbClr val="F2F2F2">
              <a:alpha val="8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88986" y="3485951"/>
            <a:ext cx="1129269" cy="60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747996" y="2818495"/>
            <a:ext cx="2736304" cy="858158"/>
          </a:xfrm>
          <a:prstGeom prst="ellipse">
            <a:avLst/>
          </a:prstGeom>
          <a:solidFill>
            <a:srgbClr val="F2F2F2">
              <a:alpha val="8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88986" y="2983468"/>
            <a:ext cx="1129269" cy="60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747996" y="2341740"/>
            <a:ext cx="2736304" cy="858158"/>
          </a:xfrm>
          <a:prstGeom prst="ellipse">
            <a:avLst/>
          </a:prstGeom>
          <a:solidFill>
            <a:srgbClr val="F2F2F2">
              <a:alpha val="8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88986" y="2471902"/>
            <a:ext cx="1129269" cy="60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50303" y="2246389"/>
            <a:ext cx="45719" cy="441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821362" y="1889428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platter</a:t>
            </a:r>
            <a:endParaRPr lang="ko-KR" altLang="en-US" sz="1050" dirty="0"/>
          </a:p>
        </p:txBody>
      </p:sp>
      <p:cxnSp>
        <p:nvCxnSpPr>
          <p:cNvPr id="26" name="직선 화살표 연결선 25"/>
          <p:cNvCxnSpPr>
            <a:stCxn id="24" idx="2"/>
            <a:endCxn id="8" idx="7"/>
          </p:cNvCxnSpPr>
          <p:nvPr/>
        </p:nvCxnSpPr>
        <p:spPr>
          <a:xfrm flipH="1">
            <a:off x="8083578" y="2151038"/>
            <a:ext cx="37706" cy="316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60018" y="4916215"/>
            <a:ext cx="11095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스핀들</a:t>
            </a:r>
            <a:r>
              <a:rPr lang="en-US" altLang="ko-KR" sz="1050" dirty="0" smtClean="0"/>
              <a:t>(spindle)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>
            <a:stCxn id="28" idx="1"/>
          </p:cNvCxnSpPr>
          <p:nvPr/>
        </p:nvCxnSpPr>
        <p:spPr>
          <a:xfrm flipH="1" flipV="1">
            <a:off x="7096022" y="4751221"/>
            <a:ext cx="363996" cy="2919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85666" y="1903824"/>
            <a:ext cx="581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암</a:t>
            </a:r>
            <a:r>
              <a:rPr lang="en-US" altLang="ko-KR" sz="1050" dirty="0" smtClean="0"/>
              <a:t>(arm)</a:t>
            </a:r>
            <a:endParaRPr lang="ko-KR" altLang="en-US" sz="1050" dirty="0"/>
          </a:p>
        </p:txBody>
      </p:sp>
      <p:cxnSp>
        <p:nvCxnSpPr>
          <p:cNvPr id="35" name="직선 화살표 연결선 34"/>
          <p:cNvCxnSpPr>
            <a:stCxn id="34" idx="2"/>
          </p:cNvCxnSpPr>
          <p:nvPr/>
        </p:nvCxnSpPr>
        <p:spPr>
          <a:xfrm flipH="1">
            <a:off x="5867969" y="2157740"/>
            <a:ext cx="8570" cy="3204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96001" y="1909588"/>
            <a:ext cx="840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헤드</a:t>
            </a:r>
            <a:r>
              <a:rPr lang="en-US" altLang="ko-KR" sz="1050" dirty="0" smtClean="0"/>
              <a:t>(head)</a:t>
            </a:r>
            <a:endParaRPr lang="ko-KR" altLang="en-US" sz="1050" dirty="0"/>
          </a:p>
        </p:txBody>
      </p:sp>
      <p:cxnSp>
        <p:nvCxnSpPr>
          <p:cNvPr id="42" name="직선 화살표 연결선 41"/>
          <p:cNvCxnSpPr>
            <a:stCxn id="41" idx="2"/>
            <a:endCxn id="25" idx="3"/>
          </p:cNvCxnSpPr>
          <p:nvPr/>
        </p:nvCxnSpPr>
        <p:spPr>
          <a:xfrm flipH="1">
            <a:off x="6558440" y="2163504"/>
            <a:ext cx="257709" cy="3433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02602" y="5025033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구동기</a:t>
            </a:r>
            <a:r>
              <a:rPr lang="en-US" altLang="ko-KR" sz="1050" dirty="0" smtClean="0"/>
              <a:t>(actuator)</a:t>
            </a:r>
            <a:endParaRPr lang="ko-KR" altLang="en-US" sz="1050" dirty="0"/>
          </a:p>
        </p:txBody>
      </p:sp>
      <p:cxnSp>
        <p:nvCxnSpPr>
          <p:cNvPr id="46" name="직선 화살표 연결선 45"/>
          <p:cNvCxnSpPr>
            <a:stCxn id="45" idx="0"/>
            <a:endCxn id="60" idx="3"/>
          </p:cNvCxnSpPr>
          <p:nvPr/>
        </p:nvCxnSpPr>
        <p:spPr>
          <a:xfrm flipH="1" flipV="1">
            <a:off x="5682151" y="4843581"/>
            <a:ext cx="708914" cy="1814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322111" y="4694662"/>
            <a:ext cx="360040" cy="297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3904511" y="3420552"/>
            <a:ext cx="1011683" cy="511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디스크 캐시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(Disk Cache)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2432979" y="3357602"/>
            <a:ext cx="1224136" cy="6378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프로세서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(Processor)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8" name="직선 화살표 연결선 187"/>
          <p:cNvCxnSpPr>
            <a:stCxn id="185" idx="3"/>
            <a:endCxn id="184" idx="1"/>
          </p:cNvCxnSpPr>
          <p:nvPr/>
        </p:nvCxnSpPr>
        <p:spPr>
          <a:xfrm>
            <a:off x="3657115" y="3676505"/>
            <a:ext cx="24739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모서리가 둥근 직사각형 291"/>
          <p:cNvSpPr/>
          <p:nvPr/>
        </p:nvSpPr>
        <p:spPr>
          <a:xfrm>
            <a:off x="5322111" y="1809243"/>
            <a:ext cx="3354345" cy="377999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TextBox 292"/>
          <p:cNvSpPr txBox="1"/>
          <p:nvPr/>
        </p:nvSpPr>
        <p:spPr>
          <a:xfrm>
            <a:off x="2938850" y="4553924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디스크 제어 모듈</a:t>
            </a:r>
            <a:endParaRPr lang="ko-KR" altLang="en-US" sz="1200" dirty="0"/>
          </a:p>
        </p:txBody>
      </p:sp>
      <p:sp>
        <p:nvSpPr>
          <p:cNvPr id="294" name="TextBox 293"/>
          <p:cNvSpPr txBox="1"/>
          <p:nvPr/>
        </p:nvSpPr>
        <p:spPr>
          <a:xfrm>
            <a:off x="6466037" y="534251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디스크 매체 모듈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382245" y="343028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입출력 버스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68580" y="3020892"/>
            <a:ext cx="700833" cy="1317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200" dirty="0" smtClean="0"/>
              <a:t>호스트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컴퓨터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359318" y="2924944"/>
            <a:ext cx="108225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907704" y="1628799"/>
            <a:ext cx="7056784" cy="4104457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859360" y="574231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하드 디스크</a:t>
            </a:r>
            <a:endParaRPr lang="ko-KR" altLang="en-US" sz="12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6488456" y="2506824"/>
            <a:ext cx="139968" cy="1153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184" idx="3"/>
            <a:endCxn id="9" idx="3"/>
          </p:cNvCxnSpPr>
          <p:nvPr/>
        </p:nvCxnSpPr>
        <p:spPr>
          <a:xfrm>
            <a:off x="4916194" y="3676505"/>
            <a:ext cx="595652" cy="3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1" idx="3"/>
            <a:endCxn id="185" idx="1"/>
          </p:cNvCxnSpPr>
          <p:nvPr/>
        </p:nvCxnSpPr>
        <p:spPr>
          <a:xfrm flipV="1">
            <a:off x="1369413" y="3676505"/>
            <a:ext cx="1063566" cy="298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506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dirty="0" smtClean="0"/>
              <a:t>잠깐</a:t>
            </a:r>
            <a:r>
              <a:rPr lang="en-US" altLang="ko-KR" dirty="0" smtClean="0"/>
              <a:t>! </a:t>
            </a:r>
            <a:r>
              <a:rPr lang="ko-KR" altLang="en-US" dirty="0" smtClean="0"/>
              <a:t>리눅스에서 긴 파일 이름을 위한 디렉터리 항목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전통적인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파일 시스템의 디렉터리 항목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이름은 최대 </a:t>
            </a:r>
            <a:r>
              <a:rPr lang="en-US" altLang="ko-KR" dirty="0" smtClean="0"/>
              <a:t>14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오늘날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계열 운영체제에서 </a:t>
            </a:r>
            <a:r>
              <a:rPr lang="ko-KR" altLang="en-US" dirty="0" err="1" smtClean="0"/>
              <a:t>파일이름은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255</a:t>
            </a:r>
            <a:r>
              <a:rPr lang="ko-KR" altLang="en-US" dirty="0" smtClean="0"/>
              <a:t>개 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리눅스 파일 시스템 </a:t>
            </a:r>
            <a:r>
              <a:rPr lang="en-US" altLang="ko-KR" dirty="0" err="1" smtClean="0"/>
              <a:t>Ext4</a:t>
            </a:r>
            <a:r>
              <a:rPr lang="ko-KR" altLang="en-US" dirty="0" smtClean="0"/>
              <a:t>의 디렉터리 항목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이름 필드에서 파일 이름은 </a:t>
            </a:r>
            <a:r>
              <a:rPr lang="ko-KR" altLang="en-US" dirty="0" err="1" smtClean="0"/>
              <a:t>널문자</a:t>
            </a:r>
            <a:r>
              <a:rPr lang="en-US" altLang="ko-KR" dirty="0" smtClean="0"/>
              <a:t>(‘\0’)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끝남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74078" y="5085184"/>
            <a:ext cx="6322565" cy="550997"/>
            <a:chOff x="1547664" y="4750211"/>
            <a:chExt cx="6322565" cy="550997"/>
          </a:xfrm>
        </p:grpSpPr>
        <p:sp>
          <p:nvSpPr>
            <p:cNvPr id="5" name="직사각형 4"/>
            <p:cNvSpPr/>
            <p:nvPr/>
          </p:nvSpPr>
          <p:spPr>
            <a:xfrm>
              <a:off x="1547664" y="4987644"/>
              <a:ext cx="1512169" cy="3088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-node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번호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59832" y="4988104"/>
              <a:ext cx="1028598" cy="308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항목 크기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30"/>
            <p:cNvSpPr>
              <a:spLocks noChangeArrowheads="1"/>
            </p:cNvSpPr>
            <p:nvPr/>
          </p:nvSpPr>
          <p:spPr bwMode="auto">
            <a:xfrm>
              <a:off x="1979712" y="4750211"/>
              <a:ext cx="73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바이트</a:t>
              </a:r>
              <a:endParaRPr lang="ko-KR" altLang="en-US" sz="1100" dirty="0"/>
            </a:p>
          </p:txBody>
        </p:sp>
        <p:sp>
          <p:nvSpPr>
            <p:cNvPr id="8" name="직사각형 30"/>
            <p:cNvSpPr>
              <a:spLocks noChangeArrowheads="1"/>
            </p:cNvSpPr>
            <p:nvPr/>
          </p:nvSpPr>
          <p:spPr bwMode="auto">
            <a:xfrm>
              <a:off x="3212001" y="4750211"/>
              <a:ext cx="68480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바이트</a:t>
              </a:r>
              <a:endParaRPr lang="ko-KR" altLang="en-US" sz="11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92619" y="4987644"/>
              <a:ext cx="838311" cy="3116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파일이름길이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628234" y="4989577"/>
              <a:ext cx="2241995" cy="3116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파일 이름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30"/>
            <p:cNvSpPr>
              <a:spLocks noChangeArrowheads="1"/>
            </p:cNvSpPr>
            <p:nvPr/>
          </p:nvSpPr>
          <p:spPr bwMode="auto">
            <a:xfrm>
              <a:off x="4088430" y="4750211"/>
              <a:ext cx="68480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바이트</a:t>
              </a:r>
              <a:endParaRPr lang="ko-KR" altLang="en-US" sz="1100" dirty="0"/>
            </a:p>
          </p:txBody>
        </p:sp>
        <p:sp>
          <p:nvSpPr>
            <p:cNvPr id="14" name="직사각형 30"/>
            <p:cNvSpPr>
              <a:spLocks noChangeArrowheads="1"/>
            </p:cNvSpPr>
            <p:nvPr/>
          </p:nvSpPr>
          <p:spPr bwMode="auto">
            <a:xfrm>
              <a:off x="6238386" y="4750211"/>
              <a:ext cx="122020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 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256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바이트</a:t>
              </a:r>
              <a:endParaRPr lang="ko-KR" altLang="en-US" sz="11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927405" y="4988104"/>
              <a:ext cx="796723" cy="3116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파일 타입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30"/>
            <p:cNvSpPr>
              <a:spLocks noChangeArrowheads="1"/>
            </p:cNvSpPr>
            <p:nvPr/>
          </p:nvSpPr>
          <p:spPr bwMode="auto">
            <a:xfrm>
              <a:off x="4943084" y="4750211"/>
              <a:ext cx="68480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바이트</a:t>
              </a:r>
              <a:endParaRPr lang="ko-KR" altLang="en-US" sz="11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331640" y="2274097"/>
            <a:ext cx="2528467" cy="609470"/>
            <a:chOff x="1449542" y="1727859"/>
            <a:chExt cx="2528467" cy="609470"/>
          </a:xfrm>
        </p:grpSpPr>
        <p:sp>
          <p:nvSpPr>
            <p:cNvPr id="20" name="직사각형 19"/>
            <p:cNvSpPr/>
            <p:nvPr/>
          </p:nvSpPr>
          <p:spPr>
            <a:xfrm>
              <a:off x="1465376" y="2028478"/>
              <a:ext cx="699771" cy="3088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-node</a:t>
              </a: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번호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65148" y="2028478"/>
              <a:ext cx="1812861" cy="3088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파일 이름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30"/>
            <p:cNvSpPr>
              <a:spLocks noChangeArrowheads="1"/>
            </p:cNvSpPr>
            <p:nvPr/>
          </p:nvSpPr>
          <p:spPr bwMode="auto">
            <a:xfrm>
              <a:off x="1449542" y="1727859"/>
              <a:ext cx="73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1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바이트</a:t>
              </a:r>
              <a:endParaRPr lang="ko-KR" altLang="en-US" sz="1100" dirty="0"/>
            </a:p>
          </p:txBody>
        </p:sp>
        <p:sp>
          <p:nvSpPr>
            <p:cNvPr id="23" name="직사각형 30"/>
            <p:cNvSpPr>
              <a:spLocks noChangeArrowheads="1"/>
            </p:cNvSpPr>
            <p:nvPr/>
          </p:nvSpPr>
          <p:spPr bwMode="auto">
            <a:xfrm>
              <a:off x="2679389" y="1727859"/>
              <a:ext cx="8114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바이트</a:t>
              </a:r>
              <a:endParaRPr lang="ko-KR" altLang="en-US" sz="11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966035" y="2588648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디렉터리 </a:t>
            </a:r>
            <a:r>
              <a:rPr lang="ko-KR" altLang="en-US" sz="1200" dirty="0" smtClean="0"/>
              <a:t>항목</a:t>
            </a:r>
            <a:r>
              <a:rPr lang="en-US" altLang="ko-KR" sz="1200" dirty="0" smtClean="0"/>
              <a:t>(16</a:t>
            </a:r>
            <a:r>
              <a:rPr lang="ko-KR" altLang="en-US" sz="1200" dirty="0" smtClean="0"/>
              <a:t>바이트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616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 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09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 연산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커널의 파일 시스템은 파일 입출력을 위한 시스템 호출 함수 제공</a:t>
            </a:r>
            <a:endParaRPr lang="en-US" altLang="ko-KR" dirty="0" smtClean="0"/>
          </a:p>
          <a:p>
            <a:pPr lvl="1"/>
            <a:r>
              <a:rPr lang="en-US" altLang="ko-KR" dirty="0"/>
              <a:t>open(), read(), write(), close(), </a:t>
            </a:r>
            <a:r>
              <a:rPr lang="en-US" altLang="ko-KR" dirty="0" err="1"/>
              <a:t>chmod</a:t>
            </a:r>
            <a:r>
              <a:rPr lang="en-US" altLang="ko-KR" dirty="0"/>
              <a:t>(), create(), mount(), unmount() </a:t>
            </a:r>
            <a:r>
              <a:rPr lang="ko-KR" altLang="en-US" dirty="0"/>
              <a:t>등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파일 찾기</a:t>
            </a:r>
            <a:endParaRPr lang="en-US" altLang="ko-KR" dirty="0" smtClean="0"/>
          </a:p>
          <a:p>
            <a:pPr lvl="1"/>
            <a:r>
              <a:rPr lang="ko-KR" altLang="en-US" dirty="0"/>
              <a:t>파일의 </a:t>
            </a:r>
            <a:r>
              <a:rPr lang="ko-KR" altLang="en-US" dirty="0" err="1"/>
              <a:t>경로명으로부터</a:t>
            </a:r>
            <a:r>
              <a:rPr lang="ko-KR" altLang="en-US" dirty="0"/>
              <a:t> 파일의 </a:t>
            </a:r>
            <a:r>
              <a:rPr lang="en-US" altLang="ko-KR" dirty="0" err="1"/>
              <a:t>i</a:t>
            </a:r>
            <a:r>
              <a:rPr lang="en-US" altLang="ko-KR" dirty="0"/>
              <a:t>-node</a:t>
            </a:r>
            <a:r>
              <a:rPr lang="ko-KR" altLang="en-US" dirty="0"/>
              <a:t>를 찾는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open(“/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/source/</a:t>
            </a:r>
            <a:r>
              <a:rPr lang="en-US" altLang="ko-KR" dirty="0" err="1" smtClean="0"/>
              <a:t>main.c</a:t>
            </a:r>
            <a:r>
              <a:rPr lang="en-US" altLang="ko-KR" dirty="0" smtClean="0"/>
              <a:t>”, </a:t>
            </a:r>
            <a:r>
              <a:rPr lang="en-US" altLang="ko-KR" dirty="0" err="1" smtClean="0"/>
              <a:t>O_RDONLY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호출되면 </a:t>
            </a:r>
            <a:r>
              <a:rPr lang="en-US" altLang="ko-KR" dirty="0" smtClean="0"/>
              <a:t>open()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“/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/source/</a:t>
            </a:r>
            <a:r>
              <a:rPr lang="en-US" altLang="ko-KR" dirty="0" err="1" smtClean="0"/>
              <a:t>main.c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경로명의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-node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앞절에서</a:t>
            </a:r>
            <a:r>
              <a:rPr lang="ko-KR" altLang="en-US" dirty="0" smtClean="0"/>
              <a:t> 설명하였으므로 생략</a:t>
            </a:r>
            <a:endParaRPr lang="ko-KR" altLang="en-US" dirty="0"/>
          </a:p>
          <a:p>
            <a:pPr lvl="1"/>
            <a:r>
              <a:rPr lang="en-US" altLang="ko-KR" dirty="0" err="1" smtClean="0"/>
              <a:t>i</a:t>
            </a:r>
            <a:r>
              <a:rPr lang="en-US" altLang="ko-KR" dirty="0" smtClean="0"/>
              <a:t>-node</a:t>
            </a:r>
            <a:r>
              <a:rPr lang="ko-KR" altLang="en-US" dirty="0" smtClean="0"/>
              <a:t>에서 파일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권한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파일 데이터가 담겨 있는 블록 번호 등을 알 수 있기 때문</a:t>
            </a:r>
            <a:endParaRPr lang="en-US" altLang="ko-KR" dirty="0" smtClean="0"/>
          </a:p>
          <a:p>
            <a:pPr lvl="1"/>
            <a:r>
              <a:rPr lang="ko-KR" altLang="en-US" dirty="0"/>
              <a:t>커널에 의해 </a:t>
            </a:r>
            <a:r>
              <a:rPr lang="ko-KR" altLang="en-US" dirty="0" smtClean="0"/>
              <a:t>수행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49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열기</a:t>
            </a:r>
            <a:r>
              <a:rPr lang="en-US" altLang="ko-KR" dirty="0" smtClean="0"/>
              <a:t>, open()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왜 파일을 열어야 할까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파일이 존재하는지 확인</a:t>
            </a:r>
            <a:r>
              <a:rPr lang="en-US" altLang="ko-KR" dirty="0" smtClean="0"/>
              <a:t>, </a:t>
            </a:r>
          </a:p>
          <a:p>
            <a:pPr lvl="2"/>
            <a:r>
              <a:rPr lang="ko-KR" altLang="en-US" dirty="0" smtClean="0"/>
              <a:t>현재 프로세스가 파일에 접근해도 되는지 접근 권한 확인</a:t>
            </a:r>
            <a:r>
              <a:rPr lang="en-US" altLang="ko-KR" dirty="0" smtClean="0"/>
              <a:t>,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연이어 파일을 읽고 쓰기 위한 커널 내에 자료 구조 형성</a:t>
            </a:r>
          </a:p>
          <a:p>
            <a:r>
              <a:rPr lang="ko-KR" altLang="en-US" dirty="0" smtClean="0"/>
              <a:t>파일 입출력을 위한 커널 내 자료 구조들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</a:t>
            </a:r>
            <a:r>
              <a:rPr lang="en-US" altLang="ko-KR" dirty="0" smtClean="0"/>
              <a:t>i-node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열린 파일의 디스크 </a:t>
            </a:r>
            <a:r>
              <a:rPr lang="en-US" altLang="ko-KR" dirty="0" smtClean="0"/>
              <a:t>i-node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읽어 메모리 내에 저장한 테이블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블록 위치 등 </a:t>
            </a:r>
            <a:r>
              <a:rPr lang="en-US" altLang="ko-KR" dirty="0" smtClean="0"/>
              <a:t>i-node</a:t>
            </a:r>
            <a:r>
              <a:rPr lang="ko-KR" altLang="en-US" dirty="0" smtClean="0"/>
              <a:t>를 액세스할 때 빠른 처리를 위해 메모리에 적재</a:t>
            </a:r>
          </a:p>
          <a:p>
            <a:pPr lvl="1"/>
            <a:r>
              <a:rPr lang="ko-KR" altLang="en-US" dirty="0" smtClean="0"/>
              <a:t>오픈 파일 테이블</a:t>
            </a:r>
            <a:r>
              <a:rPr lang="en-US" altLang="ko-KR" dirty="0" smtClean="0"/>
              <a:t>(open file table)</a:t>
            </a:r>
          </a:p>
          <a:p>
            <a:pPr lvl="2"/>
            <a:r>
              <a:rPr lang="ko-KR" altLang="en-US" dirty="0" smtClean="0"/>
              <a:t>시스템에서 열린 모든 파일에 대한 정보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파일 </a:t>
            </a:r>
            <a:r>
              <a:rPr lang="ko-KR" altLang="en-US" dirty="0"/>
              <a:t>옵셋</a:t>
            </a:r>
            <a:r>
              <a:rPr lang="en-US" altLang="ko-KR" dirty="0"/>
              <a:t>, </a:t>
            </a:r>
            <a:r>
              <a:rPr lang="ko-KR" altLang="en-US" dirty="0"/>
              <a:t>파일 액세스 모드</a:t>
            </a:r>
            <a:r>
              <a:rPr lang="en-US" altLang="ko-KR" dirty="0"/>
              <a:t>,  </a:t>
            </a:r>
            <a:r>
              <a:rPr lang="ko-KR" altLang="en-US" dirty="0"/>
              <a:t>메모리에 </a:t>
            </a:r>
            <a:r>
              <a:rPr lang="ko-KR" altLang="en-US" dirty="0" smtClean="0"/>
              <a:t>적재된 </a:t>
            </a:r>
            <a:r>
              <a:rPr lang="en-US" altLang="ko-KR" dirty="0"/>
              <a:t>inode</a:t>
            </a:r>
            <a:r>
              <a:rPr lang="ko-KR" altLang="en-US" dirty="0"/>
              <a:t> 주소</a:t>
            </a:r>
            <a:endParaRPr lang="en-US" altLang="ko-KR" dirty="0"/>
          </a:p>
          <a:p>
            <a:pPr lvl="2"/>
            <a:r>
              <a:rPr lang="ko-KR" altLang="en-US" dirty="0" smtClean="0"/>
              <a:t>모드 프로세스에 </a:t>
            </a:r>
            <a:r>
              <a:rPr lang="ko-KR" altLang="en-US" dirty="0"/>
              <a:t>의해 공유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프로세스별</a:t>
            </a:r>
            <a:r>
              <a:rPr lang="ko-KR" altLang="en-US" dirty="0" smtClean="0"/>
              <a:t> 오픈 파일 테이블</a:t>
            </a:r>
            <a:r>
              <a:rPr lang="en-US" altLang="ko-KR" dirty="0" smtClean="0"/>
              <a:t>(per-process open file table)</a:t>
            </a:r>
          </a:p>
          <a:p>
            <a:pPr lvl="2"/>
            <a:r>
              <a:rPr lang="ko-KR" altLang="en-US" dirty="0" smtClean="0"/>
              <a:t>프로세스당 하나씩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프로세스가 파일을 열 때마다 항목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오픈 파일 테이블 가리킴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항목 번호는 </a:t>
            </a:r>
            <a:r>
              <a:rPr lang="en-US" altLang="ko-KR" dirty="0" smtClean="0"/>
              <a:t>open()</a:t>
            </a:r>
            <a:r>
              <a:rPr lang="ko-KR" altLang="en-US" dirty="0" smtClean="0"/>
              <a:t>의 리턴 값이며 파일 </a:t>
            </a:r>
            <a:r>
              <a:rPr lang="ko-KR" altLang="en-US" dirty="0" err="1" smtClean="0"/>
              <a:t>디스크립터로</a:t>
            </a:r>
            <a:r>
              <a:rPr lang="ko-KR" altLang="en-US" dirty="0" smtClean="0"/>
              <a:t> 불림</a:t>
            </a:r>
            <a:endParaRPr lang="en-US" altLang="ko-KR" dirty="0" smtClean="0"/>
          </a:p>
          <a:p>
            <a:pPr lvl="2"/>
            <a:r>
              <a:rPr lang="ko-KR" altLang="en-US" dirty="0"/>
              <a:t>운영체제는 </a:t>
            </a:r>
            <a:r>
              <a:rPr lang="ko-KR" altLang="en-US" dirty="0" smtClean="0"/>
              <a:t>프로세스를 실행시킬 때 표준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표준 출력</a:t>
            </a:r>
            <a:r>
              <a:rPr lang="en-US" altLang="ko-KR" dirty="0"/>
              <a:t>, </a:t>
            </a:r>
            <a:r>
              <a:rPr lang="ko-KR" altLang="en-US" dirty="0"/>
              <a:t>표준 오류 용으로 </a:t>
            </a:r>
            <a:r>
              <a:rPr lang="en-US" altLang="ko-KR" dirty="0" smtClean="0"/>
              <a:t>3</a:t>
            </a:r>
            <a:r>
              <a:rPr lang="ko-KR" altLang="en-US" dirty="0"/>
              <a:t>개의 </a:t>
            </a:r>
            <a:r>
              <a:rPr lang="ko-KR" altLang="en-US" dirty="0" smtClean="0"/>
              <a:t>항목을 열어 놓음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</a:t>
            </a:r>
            <a:r>
              <a:rPr lang="en-US" altLang="ko-KR" dirty="0" smtClean="0"/>
              <a:t> 0, 1, 2 </a:t>
            </a:r>
            <a:r>
              <a:rPr lang="ko-KR" altLang="en-US" dirty="0" smtClean="0"/>
              <a:t>항목</a:t>
            </a:r>
            <a:endParaRPr lang="en-US" altLang="ko-KR" dirty="0"/>
          </a:p>
          <a:p>
            <a:pPr lvl="2"/>
            <a:r>
              <a:rPr lang="ko-KR" altLang="en-US" dirty="0" smtClean="0"/>
              <a:t>이 테이블은 </a:t>
            </a:r>
            <a:r>
              <a:rPr lang="en-US" altLang="ko-KR" dirty="0" smtClean="0"/>
              <a:t>PCB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스레드에 의해 공유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버퍼 캐시</a:t>
            </a:r>
            <a:r>
              <a:rPr lang="en-US" altLang="ko-KR" dirty="0" smtClean="0"/>
              <a:t>(buffer cache)</a:t>
            </a:r>
            <a:endParaRPr lang="en-US" altLang="ko-KR" dirty="0"/>
          </a:p>
          <a:p>
            <a:pPr lvl="2"/>
            <a:r>
              <a:rPr lang="ko-KR" altLang="en-US" dirty="0" smtClean="0"/>
              <a:t>읽혀지거나 쓰여지는 파일 블록들이 일시적으로 저장하는 메모리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디스크 블록 번호로만 관리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96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원통 22"/>
          <p:cNvSpPr/>
          <p:nvPr/>
        </p:nvSpPr>
        <p:spPr>
          <a:xfrm>
            <a:off x="7726995" y="1340767"/>
            <a:ext cx="996976" cy="4449281"/>
          </a:xfrm>
          <a:prstGeom prst="can">
            <a:avLst>
              <a:gd name="adj" fmla="val 170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입출력을 위한 메모리 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열기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954947" y="3429133"/>
            <a:ext cx="468052" cy="1153190"/>
            <a:chOff x="1655676" y="4436050"/>
            <a:chExt cx="792088" cy="1153190"/>
          </a:xfrm>
        </p:grpSpPr>
        <p:sp>
          <p:nvSpPr>
            <p:cNvPr id="14" name="직사각형 13"/>
            <p:cNvSpPr/>
            <p:nvPr/>
          </p:nvSpPr>
          <p:spPr>
            <a:xfrm>
              <a:off x="1655676" y="4436050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55676" y="4580066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5676" y="4724082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55676" y="4868098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...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55676" y="5013176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55676" y="5157192"/>
              <a:ext cx="792088" cy="144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55676" y="5301208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55676" y="5445224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771265" y="1779286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71265" y="2018206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71265" y="2257127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71265" y="2496047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1265" y="2736729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71265" y="2975649"/>
            <a:ext cx="486852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71265" y="3214569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1265" y="3453490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71265" y="3696791"/>
            <a:ext cx="486852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71265" y="3935711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71265" y="4174631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71265" y="4413552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44177" y="1779286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44177" y="2018206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44177" y="2257127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44177" y="2496047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44177" y="2736729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44177" y="2975649"/>
            <a:ext cx="626782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O_RDONLY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44177" y="3214569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44177" y="3453490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44177" y="3696791"/>
            <a:ext cx="626782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O_RDWR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44177" y="3935711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44177" y="4174631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44177" y="4413552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68063" y="1589370"/>
            <a:ext cx="3298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R/W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851183" y="1578084"/>
            <a:ext cx="32701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offset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258103" y="1779286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58103" y="2018206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58103" y="2257127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58103" y="2496047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58103" y="2736729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58103" y="2975649"/>
            <a:ext cx="522778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58103" y="3214569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58103" y="3453490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258103" y="3696791"/>
            <a:ext cx="522778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58103" y="3935711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258103" y="4174631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58103" y="4413552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69678" y="1340768"/>
            <a:ext cx="43681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메모리 </a:t>
            </a:r>
            <a:r>
              <a:rPr lang="en-US" altLang="ko-KR" sz="1000" dirty="0" err="1" smtClean="0"/>
              <a:t>inode</a:t>
            </a:r>
            <a:endParaRPr lang="en-US" altLang="ko-KR" sz="1000" dirty="0" smtClean="0"/>
          </a:p>
          <a:p>
            <a:r>
              <a:rPr lang="ko-KR" altLang="en-US" sz="1000" dirty="0" smtClean="0"/>
              <a:t>주소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6409176" y="1730838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09176" y="1969758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409176" y="2208679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900"/>
              </a:lnSpc>
            </a:pPr>
            <a:r>
              <a:rPr lang="en-US" altLang="ko-KR" sz="1000" dirty="0" err="1" smtClean="0">
                <a:solidFill>
                  <a:schemeClr val="tx1"/>
                </a:solidFill>
              </a:rPr>
              <a:t>calc.c</a:t>
            </a:r>
            <a:r>
              <a:rPr lang="ko-KR" altLang="en-US" sz="1000" dirty="0" smtClean="0">
                <a:solidFill>
                  <a:schemeClr val="tx1"/>
                </a:solidFill>
              </a:rPr>
              <a:t>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ts val="900"/>
              </a:lnSpc>
            </a:pP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-node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409176" y="2447599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09176" y="2688281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09176" y="2927201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409176" y="3166121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409176" y="3405042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</a:pPr>
            <a:r>
              <a:rPr lang="en-US" altLang="ko-KR" sz="1000" dirty="0" err="1" smtClean="0">
                <a:solidFill>
                  <a:schemeClr val="tx1"/>
                </a:solidFill>
              </a:rPr>
              <a:t>main.c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-node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29978" y="1365551"/>
            <a:ext cx="10696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0000"/>
                </a:solidFill>
              </a:rPr>
              <a:t>메모리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050" dirty="0" smtClean="0">
                <a:solidFill>
                  <a:srgbClr val="FF0000"/>
                </a:solidFill>
              </a:rPr>
              <a:t>-node</a:t>
            </a: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</a:rPr>
              <a:t>테이블</a:t>
            </a:r>
            <a:endParaRPr lang="en-US" altLang="ko-KR" sz="1050" dirty="0" smtClean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/>
          <p:cNvCxnSpPr>
            <a:stCxn id="190" idx="3"/>
            <a:endCxn id="41" idx="1"/>
          </p:cNvCxnSpPr>
          <p:nvPr/>
        </p:nvCxnSpPr>
        <p:spPr>
          <a:xfrm>
            <a:off x="3274614" y="2343364"/>
            <a:ext cx="869563" cy="7517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91" idx="3"/>
            <a:endCxn id="44" idx="1"/>
          </p:cNvCxnSpPr>
          <p:nvPr/>
        </p:nvCxnSpPr>
        <p:spPr>
          <a:xfrm flipV="1">
            <a:off x="3252310" y="3816251"/>
            <a:ext cx="891867" cy="39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192" idx="3"/>
            <a:endCxn id="70" idx="1"/>
          </p:cNvCxnSpPr>
          <p:nvPr/>
        </p:nvCxnSpPr>
        <p:spPr>
          <a:xfrm>
            <a:off x="5578870" y="3101996"/>
            <a:ext cx="830306" cy="422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93" idx="3"/>
            <a:endCxn id="65" idx="1"/>
          </p:cNvCxnSpPr>
          <p:nvPr/>
        </p:nvCxnSpPr>
        <p:spPr>
          <a:xfrm flipV="1">
            <a:off x="5578870" y="2328139"/>
            <a:ext cx="830306" cy="149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74414" y="4797152"/>
            <a:ext cx="89287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open</a:t>
            </a:r>
            <a:r>
              <a:rPr lang="ko-KR" altLang="en-US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file table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683588" y="5031938"/>
            <a:ext cx="129362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Per-process file table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592752" y="1052736"/>
            <a:ext cx="4752528" cy="4896543"/>
          </a:xfrm>
          <a:prstGeom prst="roundRect">
            <a:avLst>
              <a:gd name="adj" fmla="val 6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55970" y="566256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커널 영역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15693" y="5283641"/>
            <a:ext cx="76302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buffer</a:t>
            </a:r>
            <a:r>
              <a:rPr lang="ko-KR" altLang="en-US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cache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683589" y="3432452"/>
            <a:ext cx="338868" cy="1153190"/>
            <a:chOff x="1178831" y="2780928"/>
            <a:chExt cx="872892" cy="1153190"/>
          </a:xfrm>
        </p:grpSpPr>
        <p:sp>
          <p:nvSpPr>
            <p:cNvPr id="113" name="직사각형 112"/>
            <p:cNvSpPr/>
            <p:nvPr/>
          </p:nvSpPr>
          <p:spPr>
            <a:xfrm>
              <a:off x="1259632" y="2780928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259632" y="2924944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259632" y="3068960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259632" y="3212976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259632" y="3358054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178831" y="3502070"/>
              <a:ext cx="872892" cy="15375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</a:rPr>
                <a:t>32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259632" y="3646086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259632" y="3790102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2761145" y="2929252"/>
            <a:ext cx="8880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 smtClean="0">
                <a:solidFill>
                  <a:srgbClr val="0070C0"/>
                </a:solidFill>
              </a:rPr>
              <a:t>프로세스 </a:t>
            </a:r>
            <a:r>
              <a:rPr lang="en-US" altLang="ko-KR" sz="900" dirty="0" smtClean="0">
                <a:solidFill>
                  <a:srgbClr val="0070C0"/>
                </a:solidFill>
              </a:rPr>
              <a:t>A</a:t>
            </a:r>
            <a:r>
              <a:rPr lang="ko-KR" altLang="en-US" sz="900" dirty="0" smtClean="0">
                <a:solidFill>
                  <a:srgbClr val="0070C0"/>
                </a:solidFill>
              </a:rPr>
              <a:t>의 </a:t>
            </a:r>
            <a:endParaRPr lang="en-US" altLang="ko-KR" sz="900" dirty="0" smtClean="0">
              <a:solidFill>
                <a:srgbClr val="0070C0"/>
              </a:solidFill>
            </a:endParaRPr>
          </a:p>
          <a:p>
            <a:r>
              <a:rPr lang="ko-KR" altLang="en-US" sz="900" dirty="0" smtClean="0">
                <a:solidFill>
                  <a:srgbClr val="0070C0"/>
                </a:solidFill>
              </a:rPr>
              <a:t>오픈 파일 테이블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72692" y="4657503"/>
            <a:ext cx="8880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 smtClean="0">
                <a:solidFill>
                  <a:srgbClr val="0070C0"/>
                </a:solidFill>
              </a:rPr>
              <a:t>프로세스 </a:t>
            </a:r>
            <a:r>
              <a:rPr lang="en-US" altLang="ko-KR" sz="900" dirty="0" smtClean="0">
                <a:solidFill>
                  <a:srgbClr val="0070C0"/>
                </a:solidFill>
              </a:rPr>
              <a:t>B</a:t>
            </a:r>
            <a:r>
              <a:rPr lang="ko-KR" altLang="en-US" sz="900" dirty="0" smtClean="0">
                <a:solidFill>
                  <a:srgbClr val="0070C0"/>
                </a:solidFill>
              </a:rPr>
              <a:t>의 </a:t>
            </a:r>
            <a:endParaRPr lang="en-US" altLang="ko-KR" sz="900" dirty="0" smtClean="0">
              <a:solidFill>
                <a:srgbClr val="0070C0"/>
              </a:solidFill>
            </a:endParaRPr>
          </a:p>
          <a:p>
            <a:r>
              <a:rPr lang="ko-KR" altLang="en-US" sz="900" dirty="0" smtClean="0">
                <a:solidFill>
                  <a:srgbClr val="0070C0"/>
                </a:solidFill>
              </a:rPr>
              <a:t>오픈 파일 테이블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cxnSp>
        <p:nvCxnSpPr>
          <p:cNvPr id="126" name="직선 화살표 연결선 125"/>
          <p:cNvCxnSpPr>
            <a:stCxn id="2" idx="3"/>
            <a:endCxn id="36" idx="1"/>
          </p:cNvCxnSpPr>
          <p:nvPr/>
        </p:nvCxnSpPr>
        <p:spPr>
          <a:xfrm>
            <a:off x="3421201" y="1774011"/>
            <a:ext cx="722976" cy="12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7" idx="3"/>
            <a:endCxn id="37" idx="1"/>
          </p:cNvCxnSpPr>
          <p:nvPr/>
        </p:nvCxnSpPr>
        <p:spPr>
          <a:xfrm>
            <a:off x="3421201" y="1918027"/>
            <a:ext cx="722976" cy="2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8" idx="3"/>
            <a:endCxn id="37" idx="1"/>
          </p:cNvCxnSpPr>
          <p:nvPr/>
        </p:nvCxnSpPr>
        <p:spPr>
          <a:xfrm>
            <a:off x="3421201" y="2062043"/>
            <a:ext cx="722976" cy="7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34685" y="1348094"/>
            <a:ext cx="1961938" cy="811783"/>
          </a:xfrm>
          <a:prstGeom prst="roundRect">
            <a:avLst>
              <a:gd name="adj" fmla="val 3157"/>
            </a:avLst>
          </a:prstGeom>
          <a:noFill/>
          <a:ln>
            <a:solidFill>
              <a:srgbClr val="00B050"/>
            </a:solidFill>
          </a:ln>
        </p:spPr>
        <p:txBody>
          <a:bodyPr wrap="square" lIns="72000" tIns="0" rIns="0" bIns="0" rtlCol="0">
            <a:no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 = open(“/</a:t>
            </a:r>
            <a:r>
              <a:rPr lang="en-US" altLang="ko-KR" sz="1000" dirty="0" err="1" smtClean="0"/>
              <a:t>usr</a:t>
            </a:r>
            <a:r>
              <a:rPr lang="en-US" altLang="ko-KR" sz="1000" dirty="0" smtClean="0"/>
              <a:t>/source/</a:t>
            </a:r>
            <a:r>
              <a:rPr lang="en-US" altLang="ko-KR" sz="1000" dirty="0" err="1" smtClean="0"/>
              <a:t>main.c</a:t>
            </a:r>
            <a:r>
              <a:rPr lang="en-US" altLang="ko-KR" sz="1000" dirty="0" smtClean="0"/>
              <a:t>”,  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O_RDONLY);</a:t>
            </a:r>
          </a:p>
          <a:p>
            <a:r>
              <a:rPr lang="en-US" altLang="ko-KR" sz="1000" dirty="0" smtClean="0"/>
              <a:t>// </a:t>
            </a:r>
            <a:r>
              <a:rPr lang="en-US" altLang="ko-KR" sz="1000" dirty="0" err="1" smtClean="0"/>
              <a:t>fd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4</a:t>
            </a:r>
          </a:p>
          <a:p>
            <a:r>
              <a:rPr lang="en-US" altLang="ko-KR" sz="1000" dirty="0" smtClean="0"/>
              <a:t>...</a:t>
            </a:r>
            <a:endParaRPr lang="ko-KR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87377" y="4090455"/>
            <a:ext cx="1942520" cy="838346"/>
          </a:xfrm>
          <a:prstGeom prst="roundRect">
            <a:avLst>
              <a:gd name="adj" fmla="val 3535"/>
            </a:avLst>
          </a:prstGeom>
          <a:noFill/>
          <a:ln>
            <a:solidFill>
              <a:srgbClr val="00B050"/>
            </a:solidFill>
          </a:ln>
        </p:spPr>
        <p:txBody>
          <a:bodyPr wrap="square" lIns="72000" tIns="0" rIns="0" bIns="0" rtlCol="0">
            <a:no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 = open(“/</a:t>
            </a:r>
            <a:r>
              <a:rPr lang="en-US" altLang="ko-KR" sz="1000" dirty="0" err="1" smtClean="0"/>
              <a:t>usr</a:t>
            </a:r>
            <a:r>
              <a:rPr lang="en-US" altLang="ko-KR" sz="1000" dirty="0" smtClean="0"/>
              <a:t>/source/</a:t>
            </a:r>
            <a:r>
              <a:rPr lang="en-US" altLang="ko-KR" sz="1000" dirty="0" err="1" smtClean="0"/>
              <a:t>calc.c</a:t>
            </a:r>
            <a:r>
              <a:rPr lang="en-US" altLang="ko-KR" sz="1000" dirty="0" smtClean="0"/>
              <a:t>”,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O_RDWR);</a:t>
            </a:r>
          </a:p>
          <a:p>
            <a:r>
              <a:rPr lang="en-US" altLang="ko-KR" sz="1000" dirty="0" smtClean="0"/>
              <a:t>// </a:t>
            </a:r>
            <a:r>
              <a:rPr lang="en-US" altLang="ko-KR" sz="1000" dirty="0" err="1" smtClean="0"/>
              <a:t>fd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32</a:t>
            </a:r>
          </a:p>
          <a:p>
            <a:r>
              <a:rPr lang="en-US" altLang="ko-KR" sz="1000" dirty="0" smtClean="0"/>
              <a:t>...</a:t>
            </a:r>
            <a:endParaRPr lang="ko-KR" altLang="en-US" sz="1000" dirty="0"/>
          </a:p>
        </p:txBody>
      </p:sp>
      <p:grpSp>
        <p:nvGrpSpPr>
          <p:cNvPr id="178" name="그룹 177"/>
          <p:cNvGrpSpPr/>
          <p:nvPr/>
        </p:nvGrpSpPr>
        <p:grpSpPr>
          <a:xfrm>
            <a:off x="6297833" y="4294101"/>
            <a:ext cx="886960" cy="960820"/>
            <a:chOff x="6796822" y="3812686"/>
            <a:chExt cx="886960" cy="960820"/>
          </a:xfrm>
        </p:grpSpPr>
        <p:sp>
          <p:nvSpPr>
            <p:cNvPr id="92" name="직사각형 91"/>
            <p:cNvSpPr/>
            <p:nvPr/>
          </p:nvSpPr>
          <p:spPr>
            <a:xfrm>
              <a:off x="6796822" y="38126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020272" y="38126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7236296" y="38126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7459746" y="38126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6798805" y="405417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7022255" y="405417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7238279" y="405417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7461729" y="405417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798805" y="429309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7022255" y="429309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7238279" y="429309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7461729" y="429309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800788" y="45345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7024238" y="45345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7240262" y="45345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7463712" y="45345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80" name="직사각형 179"/>
          <p:cNvSpPr/>
          <p:nvPr/>
        </p:nvSpPr>
        <p:spPr>
          <a:xfrm>
            <a:off x="7936790" y="1700808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부트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7936790" y="1939728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수퍼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7936790" y="2178649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-node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7936790" y="2417569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936790" y="2658251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7936790" y="2897171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7936790" y="3136091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7936790" y="3375012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11349" y="55892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사용자 영역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7939280" y="3608747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7939280" y="3847667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7939280" y="4086588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7939280" y="4325508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7939280" y="4566190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7939280" y="4805110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7939280" y="5044030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998674" y="148265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블록</a:t>
            </a:r>
            <a:endParaRPr lang="ko-KR" altLang="en-US" sz="1000" dirty="0"/>
          </a:p>
        </p:txBody>
      </p:sp>
      <p:sp>
        <p:nvSpPr>
          <p:cNvPr id="228" name="TextBox 227"/>
          <p:cNvSpPr txBox="1"/>
          <p:nvPr/>
        </p:nvSpPr>
        <p:spPr>
          <a:xfrm>
            <a:off x="7739855" y="551305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하드 디스크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8329150" y="2124421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7037250" y="322685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5530319" y="2892517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335707" y="2171442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237" name="직선 화살표 연결선 236"/>
          <p:cNvCxnSpPr>
            <a:stCxn id="182" idx="1"/>
            <a:endCxn id="65" idx="3"/>
          </p:cNvCxnSpPr>
          <p:nvPr/>
        </p:nvCxnSpPr>
        <p:spPr>
          <a:xfrm flipH="1">
            <a:off x="6985240" y="2298109"/>
            <a:ext cx="951550" cy="300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82" idx="1"/>
            <a:endCxn id="70" idx="3"/>
          </p:cNvCxnSpPr>
          <p:nvPr/>
        </p:nvCxnSpPr>
        <p:spPr>
          <a:xfrm flipH="1">
            <a:off x="6985240" y="2298109"/>
            <a:ext cx="951550" cy="122639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1007070" y="183850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ko-KR" altLang="en-US" sz="1600" dirty="0"/>
          </a:p>
        </p:txBody>
      </p:sp>
      <p:cxnSp>
        <p:nvCxnSpPr>
          <p:cNvPr id="93" name="직선 화살표 연결선 92"/>
          <p:cNvCxnSpPr>
            <a:endCxn id="108" idx="1"/>
          </p:cNvCxnSpPr>
          <p:nvPr/>
        </p:nvCxnSpPr>
        <p:spPr>
          <a:xfrm>
            <a:off x="602405" y="1683524"/>
            <a:ext cx="2130773" cy="6642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 97"/>
          <p:cNvSpPr/>
          <p:nvPr/>
        </p:nvSpPr>
        <p:spPr>
          <a:xfrm>
            <a:off x="715776" y="4222283"/>
            <a:ext cx="1993818" cy="575499"/>
          </a:xfrm>
          <a:custGeom>
            <a:avLst/>
            <a:gdLst>
              <a:gd name="connsiteX0" fmla="*/ 0 w 2029522"/>
              <a:gd name="connsiteY0" fmla="*/ 172844 h 571346"/>
              <a:gd name="connsiteX1" fmla="*/ 1427356 w 2029522"/>
              <a:gd name="connsiteY1" fmla="*/ 568712 h 571346"/>
              <a:gd name="connsiteX2" fmla="*/ 2029522 w 2029522"/>
              <a:gd name="connsiteY2" fmla="*/ 0 h 57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522" h="571346">
                <a:moveTo>
                  <a:pt x="0" y="172844"/>
                </a:moveTo>
                <a:cubicBezTo>
                  <a:pt x="544551" y="385181"/>
                  <a:pt x="1089102" y="597519"/>
                  <a:pt x="1427356" y="568712"/>
                </a:cubicBezTo>
                <a:cubicBezTo>
                  <a:pt x="1765610" y="539905"/>
                  <a:pt x="1897566" y="269952"/>
                  <a:pt x="2029522" y="0"/>
                </a:cubicBezTo>
              </a:path>
            </a:pathLst>
          </a:cu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733178" y="1698684"/>
            <a:ext cx="688023" cy="1156509"/>
            <a:chOff x="2733178" y="1698684"/>
            <a:chExt cx="688023" cy="1156509"/>
          </a:xfrm>
        </p:grpSpPr>
        <p:sp>
          <p:nvSpPr>
            <p:cNvPr id="2" name="직사각형 1"/>
            <p:cNvSpPr/>
            <p:nvPr/>
          </p:nvSpPr>
          <p:spPr>
            <a:xfrm>
              <a:off x="2989153" y="1702003"/>
              <a:ext cx="43204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89153" y="1846019"/>
              <a:ext cx="43204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89153" y="1990035"/>
              <a:ext cx="43204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89153" y="2134051"/>
              <a:ext cx="43204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...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989153" y="2279129"/>
              <a:ext cx="432048" cy="144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89153" y="2423145"/>
              <a:ext cx="43204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89153" y="2567161"/>
              <a:ext cx="43204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89153" y="2711177"/>
              <a:ext cx="43204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733178" y="1698684"/>
              <a:ext cx="307499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733178" y="1842700"/>
              <a:ext cx="307499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733178" y="1986716"/>
              <a:ext cx="307499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733178" y="2130732"/>
              <a:ext cx="307499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733178" y="2275810"/>
              <a:ext cx="307499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733178" y="2419826"/>
              <a:ext cx="307499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733178" y="2563842"/>
              <a:ext cx="307499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733178" y="2707858"/>
              <a:ext cx="307499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168816" y="2204864"/>
              <a:ext cx="1057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 smtClean="0">
                  <a:sym typeface="Wingdings" panose="05000000000000000000" pitchFamily="2" charset="2"/>
                </a:rPr>
                <a:t></a:t>
              </a:r>
              <a:endParaRPr lang="ko-KR" altLang="en-US" dirty="0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3146512" y="4077072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</a:t>
            </a:r>
            <a:endParaRPr lang="ko-KR" alt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5473072" y="2963496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</a:t>
            </a:r>
            <a:endParaRPr lang="ko-KR" alt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5473072" y="3683937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</a:t>
            </a:r>
            <a:endParaRPr lang="ko-KR" altLang="en-US" dirty="0"/>
          </a:p>
        </p:txBody>
      </p:sp>
      <p:sp>
        <p:nvSpPr>
          <p:cNvPr id="157" name="직사각형 156"/>
          <p:cNvSpPr/>
          <p:nvPr/>
        </p:nvSpPr>
        <p:spPr>
          <a:xfrm>
            <a:off x="772416" y="1124744"/>
            <a:ext cx="8915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프로세스 </a:t>
            </a:r>
            <a:r>
              <a:rPr lang="en-US" altLang="ko-KR" sz="1100" dirty="0">
                <a:solidFill>
                  <a:srgbClr val="0070C0"/>
                </a:solidFill>
              </a:rPr>
              <a:t>A</a:t>
            </a:r>
            <a:endParaRPr lang="ko-KR" altLang="en-US" sz="1100" dirty="0"/>
          </a:p>
        </p:txBody>
      </p:sp>
      <p:sp>
        <p:nvSpPr>
          <p:cNvPr id="160" name="직사각형 159"/>
          <p:cNvSpPr/>
          <p:nvPr/>
        </p:nvSpPr>
        <p:spPr>
          <a:xfrm>
            <a:off x="770358" y="3828631"/>
            <a:ext cx="8803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프로세스 </a:t>
            </a:r>
            <a:r>
              <a:rPr lang="en-US" altLang="ko-KR" sz="1100" dirty="0" smtClean="0">
                <a:solidFill>
                  <a:srgbClr val="0070C0"/>
                </a:solidFill>
              </a:rPr>
              <a:t>B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160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열기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파일 이름으로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-node </a:t>
            </a:r>
            <a:r>
              <a:rPr lang="ko-KR" altLang="en-US" dirty="0" smtClean="0"/>
              <a:t>번호를 알아내기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파일이 존재하지 않거나 접근 권한이 허용되지 않으면 오류 리턴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디스크 </a:t>
            </a:r>
            <a:r>
              <a:rPr lang="en-US" altLang="ko-KR" dirty="0" smtClean="0"/>
              <a:t>i-node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커널 메모리의 </a:t>
            </a:r>
            <a:r>
              <a:rPr lang="en-US" altLang="ko-KR" dirty="0" smtClean="0"/>
              <a:t>i-node </a:t>
            </a:r>
            <a:r>
              <a:rPr lang="ko-KR" altLang="en-US" dirty="0" smtClean="0"/>
              <a:t>테이블에 적재</a:t>
            </a:r>
          </a:p>
          <a:p>
            <a:pPr marL="320040" lvl="1" indent="0" fontAlgn="base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오픈 </a:t>
            </a:r>
            <a:r>
              <a:rPr lang="ko-KR" altLang="en-US" dirty="0"/>
              <a:t>파일 테이블에 새 </a:t>
            </a:r>
            <a:r>
              <a:rPr lang="ko-KR" altLang="en-US" dirty="0" smtClean="0"/>
              <a:t>항목 만들기</a:t>
            </a:r>
            <a:endParaRPr lang="ko-KR" altLang="en-US" dirty="0"/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-node </a:t>
            </a:r>
            <a:r>
              <a:rPr lang="ko-KR" altLang="en-US" dirty="0" smtClean="0"/>
              <a:t>주소 기록</a:t>
            </a:r>
            <a:endParaRPr lang="en-US" altLang="ko-KR" dirty="0" smtClean="0"/>
          </a:p>
          <a:p>
            <a:pPr marL="320040" lvl="1" indent="0" fontAlgn="base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프로세스별</a:t>
            </a:r>
            <a:r>
              <a:rPr lang="ko-KR" altLang="en-US" dirty="0" smtClean="0"/>
              <a:t> </a:t>
            </a:r>
            <a:r>
              <a:rPr lang="ko-KR" altLang="en-US" dirty="0"/>
              <a:t>오픈 파일 테이블에 새 </a:t>
            </a:r>
            <a:r>
              <a:rPr lang="ko-KR" altLang="en-US" dirty="0" smtClean="0"/>
              <a:t>항목 만들기</a:t>
            </a:r>
            <a:endParaRPr lang="en-US" altLang="ko-KR" dirty="0" smtClean="0"/>
          </a:p>
          <a:p>
            <a:pPr marL="937260" lvl="2" indent="-342900" fontAlgn="base"/>
            <a:r>
              <a:rPr lang="ko-KR" altLang="en-US" dirty="0" err="1" smtClean="0"/>
              <a:t>프로세스별</a:t>
            </a:r>
            <a:r>
              <a:rPr lang="ko-KR" altLang="en-US" dirty="0" smtClean="0"/>
              <a:t> </a:t>
            </a:r>
            <a:r>
              <a:rPr lang="ko-KR" altLang="en-US" dirty="0"/>
              <a:t>오픈 파일 </a:t>
            </a:r>
            <a:r>
              <a:rPr lang="ko-KR" altLang="en-US" dirty="0" smtClean="0"/>
              <a:t>테이블에 항목 할당</a:t>
            </a:r>
            <a:endParaRPr lang="en-US" altLang="ko-KR" dirty="0" smtClean="0"/>
          </a:p>
          <a:p>
            <a:pPr marL="937260" lvl="2" indent="-342900" fontAlgn="base"/>
            <a:r>
              <a:rPr lang="ko-KR" altLang="en-US" dirty="0" smtClean="0"/>
              <a:t>파일 테이블의 주소 기록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smtClean="0"/>
              <a:t>5. open</a:t>
            </a:r>
            <a:r>
              <a:rPr lang="en-US" altLang="ko-KR" dirty="0"/>
              <a:t>()</a:t>
            </a:r>
            <a:r>
              <a:rPr lang="ko-KR" altLang="en-US" dirty="0"/>
              <a:t>은 </a:t>
            </a:r>
            <a:r>
              <a:rPr lang="ko-KR" altLang="en-US" dirty="0" err="1"/>
              <a:t>프로세스별</a:t>
            </a:r>
            <a:r>
              <a:rPr lang="ko-KR" altLang="en-US" dirty="0"/>
              <a:t> 오픈 파일 </a:t>
            </a:r>
            <a:r>
              <a:rPr lang="ko-KR" altLang="en-US" dirty="0" smtClean="0"/>
              <a:t>테이블 </a:t>
            </a:r>
            <a:r>
              <a:rPr lang="ko-KR" altLang="en-US" dirty="0"/>
              <a:t>항목 </a:t>
            </a:r>
            <a:r>
              <a:rPr lang="ko-KR" altLang="en-US" dirty="0" smtClean="0"/>
              <a:t>번호 리턴</a:t>
            </a:r>
            <a:endParaRPr lang="en-US" altLang="ko-KR" dirty="0" smtClean="0"/>
          </a:p>
          <a:p>
            <a:pPr marL="937260" lvl="2" indent="-342900"/>
            <a:r>
              <a:rPr lang="ko-KR" altLang="en-US" dirty="0" err="1"/>
              <a:t>프로세스별</a:t>
            </a:r>
            <a:r>
              <a:rPr lang="ko-KR" altLang="en-US" dirty="0"/>
              <a:t> 오픈 파일 </a:t>
            </a:r>
            <a:r>
              <a:rPr lang="ko-KR" altLang="en-US" dirty="0" smtClean="0"/>
              <a:t>테이블의 </a:t>
            </a:r>
            <a:r>
              <a:rPr lang="ko-KR" altLang="en-US" dirty="0"/>
              <a:t>항목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marL="937260" lvl="2" indent="-342900"/>
            <a:r>
              <a:rPr lang="ko-KR" altLang="en-US" dirty="0" smtClean="0"/>
              <a:t>응용프로그램이 </a:t>
            </a:r>
            <a:r>
              <a:rPr lang="en-US" altLang="ko-KR" dirty="0" smtClean="0"/>
              <a:t>open()</a:t>
            </a:r>
            <a:r>
              <a:rPr lang="ko-KR" altLang="en-US" dirty="0" err="1" smtClean="0"/>
              <a:t>으로부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리턴받은</a:t>
            </a:r>
            <a:r>
              <a:rPr lang="ko-KR" altLang="en-US" dirty="0" smtClean="0"/>
              <a:t> 정수는 </a:t>
            </a:r>
            <a:r>
              <a:rPr lang="ko-KR" altLang="en-US" dirty="0" err="1"/>
              <a:t>프로세스별</a:t>
            </a:r>
            <a:r>
              <a:rPr lang="ko-KR" altLang="en-US" dirty="0"/>
              <a:t> 오픈 파일 테이블 항목 </a:t>
            </a:r>
            <a:r>
              <a:rPr lang="ko-KR" altLang="en-US" dirty="0" smtClean="0"/>
              <a:t>번호임</a:t>
            </a:r>
            <a:endParaRPr lang="en-US" altLang="ko-KR" dirty="0" smtClean="0"/>
          </a:p>
          <a:p>
            <a:pPr marL="937260" lvl="2" indent="-342900"/>
            <a:r>
              <a:rPr lang="ko-KR" altLang="en-US" dirty="0" smtClean="0"/>
              <a:t>이 정수를 </a:t>
            </a:r>
            <a:r>
              <a:rPr lang="ko-KR" altLang="en-US" b="1" dirty="0" smtClean="0"/>
              <a:t>파일 </a:t>
            </a:r>
            <a:r>
              <a:rPr lang="ko-KR" altLang="en-US" b="1" dirty="0" err="1" smtClean="0"/>
              <a:t>디스크립터</a:t>
            </a:r>
            <a:r>
              <a:rPr lang="en-US" altLang="ko-KR" b="1" dirty="0" smtClean="0"/>
              <a:t>(file descriptor)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marL="937260" lvl="2" indent="-342900"/>
            <a:r>
              <a:rPr lang="ko-KR" altLang="en-US" dirty="0" smtClean="0"/>
              <a:t>응용프로그램은 </a:t>
            </a:r>
            <a:r>
              <a:rPr lang="ko-KR" altLang="en-US" dirty="0"/>
              <a:t>파일 </a:t>
            </a:r>
            <a:r>
              <a:rPr lang="ko-KR" altLang="en-US" dirty="0" err="1" smtClean="0"/>
              <a:t>입출력시</a:t>
            </a:r>
            <a:r>
              <a:rPr lang="ko-KR" altLang="en-US" dirty="0" smtClean="0"/>
              <a:t> 이 정수를 반드시 사용</a:t>
            </a:r>
            <a:endParaRPr lang="en-US" altLang="ko-KR" dirty="0"/>
          </a:p>
          <a:p>
            <a:pPr marL="32004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702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Tip.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디스크립터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0, 1, 2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610759"/>
            <a:ext cx="688169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+mn-ea"/>
              </a:rPr>
              <a:t>#include &lt;unistd.h&gt;</a:t>
            </a:r>
          </a:p>
          <a:p>
            <a:pPr defTabSz="180000" fontAlgn="base" latinLnBrk="0"/>
            <a:r>
              <a:rPr lang="en-US" altLang="ko-KR" sz="1400" dirty="0">
                <a:latin typeface="+mn-ea"/>
              </a:rPr>
              <a:t>int main() {</a:t>
            </a:r>
          </a:p>
          <a:p>
            <a:pPr defTabSz="180000" fontAlgn="base" latinLnBrk="0"/>
            <a:r>
              <a:rPr lang="en-US" altLang="ko-KR" sz="1400" dirty="0" smtClean="0">
                <a:latin typeface="+mn-ea"/>
              </a:rPr>
              <a:t>	char </a:t>
            </a:r>
            <a:r>
              <a:rPr lang="en-US" altLang="ko-KR" sz="1400" dirty="0">
                <a:latin typeface="+mn-ea"/>
              </a:rPr>
              <a:t>c;</a:t>
            </a:r>
          </a:p>
          <a:p>
            <a:pPr defTabSz="180000" fontAlgn="base" latinLnBrk="0"/>
            <a:r>
              <a:rPr lang="en-US" altLang="ko-KR" sz="1400" dirty="0" smtClean="0">
                <a:latin typeface="+mn-ea"/>
              </a:rPr>
              <a:t>	read(0</a:t>
            </a:r>
            <a:r>
              <a:rPr lang="en-US" altLang="ko-KR" sz="1400" dirty="0">
                <a:latin typeface="+mn-ea"/>
              </a:rPr>
              <a:t>, &amp;c, 1); </a:t>
            </a:r>
            <a:r>
              <a:rPr lang="en-US" altLang="ko-KR" sz="1400" dirty="0" smtClean="0">
                <a:latin typeface="+mn-ea"/>
              </a:rPr>
              <a:t>		// </a:t>
            </a:r>
            <a:r>
              <a:rPr lang="en-US" altLang="ko-KR" sz="1400" dirty="0">
                <a:latin typeface="+mn-ea"/>
              </a:rPr>
              <a:t>0</a:t>
            </a:r>
            <a:r>
              <a:rPr lang="ko-KR" altLang="en-US" sz="1400" dirty="0">
                <a:latin typeface="+mn-ea"/>
              </a:rPr>
              <a:t>번 파일 </a:t>
            </a:r>
            <a:r>
              <a:rPr lang="ko-KR" altLang="en-US" sz="1400" dirty="0" err="1">
                <a:latin typeface="+mn-ea"/>
              </a:rPr>
              <a:t>디스크립터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키보드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에서 문자를 읽어 변수 </a:t>
            </a:r>
            <a:r>
              <a:rPr lang="en-US" altLang="ko-KR" sz="1400" dirty="0">
                <a:latin typeface="+mn-ea"/>
              </a:rPr>
              <a:t>c</a:t>
            </a:r>
            <a:r>
              <a:rPr lang="ko-KR" altLang="en-US" sz="1400" dirty="0">
                <a:latin typeface="+mn-ea"/>
              </a:rPr>
              <a:t>에 저장</a:t>
            </a:r>
          </a:p>
          <a:p>
            <a:pPr defTabSz="180000" fontAlgn="base" latinLnBrk="0"/>
            <a:r>
              <a:rPr lang="en-US" altLang="ko-KR" sz="1400" dirty="0" smtClean="0">
                <a:latin typeface="+mn-ea"/>
              </a:rPr>
              <a:t>	write(1</a:t>
            </a:r>
            <a:r>
              <a:rPr lang="en-US" altLang="ko-KR" sz="1400" dirty="0">
                <a:latin typeface="+mn-ea"/>
              </a:rPr>
              <a:t>, &amp;c, 1); </a:t>
            </a:r>
            <a:r>
              <a:rPr lang="en-US" altLang="ko-KR" sz="1400" dirty="0" smtClean="0">
                <a:latin typeface="+mn-ea"/>
              </a:rPr>
              <a:t>		//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번 파일 </a:t>
            </a:r>
            <a:r>
              <a:rPr lang="ko-KR" altLang="en-US" sz="1400" dirty="0" err="1">
                <a:latin typeface="+mn-ea"/>
              </a:rPr>
              <a:t>디스크립터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디스플레이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에 변수 </a:t>
            </a:r>
            <a:r>
              <a:rPr lang="en-US" altLang="ko-KR" sz="1400" dirty="0">
                <a:latin typeface="+mn-ea"/>
              </a:rPr>
              <a:t>c</a:t>
            </a:r>
            <a:r>
              <a:rPr lang="ko-KR" altLang="en-US" sz="1400" dirty="0">
                <a:latin typeface="+mn-ea"/>
              </a:rPr>
              <a:t>의 문자 출력</a:t>
            </a:r>
          </a:p>
          <a:p>
            <a:pPr defTabSz="180000" fontAlgn="base" latinLnBrk="0"/>
            <a:r>
              <a:rPr lang="en-US" altLang="ko-KR" sz="1400" dirty="0" smtClean="0">
                <a:latin typeface="+mn-ea"/>
              </a:rPr>
              <a:t>	write(2, ＂hello\n＂, </a:t>
            </a:r>
            <a:r>
              <a:rPr lang="en-US" altLang="ko-KR" sz="1400" dirty="0">
                <a:latin typeface="+mn-ea"/>
              </a:rPr>
              <a:t>6); // </a:t>
            </a:r>
            <a:r>
              <a:rPr lang="en-US" altLang="ko-KR" sz="1400" dirty="0" smtClean="0">
                <a:latin typeface="+mn-ea"/>
              </a:rPr>
              <a:t>2</a:t>
            </a:r>
            <a:r>
              <a:rPr lang="ko-KR" altLang="en-US" sz="1400" dirty="0" smtClean="0">
                <a:latin typeface="+mn-ea"/>
              </a:rPr>
              <a:t>번 </a:t>
            </a:r>
            <a:r>
              <a:rPr lang="ko-KR" altLang="en-US" sz="1400" dirty="0">
                <a:latin typeface="+mn-ea"/>
              </a:rPr>
              <a:t>파일 </a:t>
            </a:r>
            <a:r>
              <a:rPr lang="ko-KR" altLang="en-US" sz="1400" dirty="0" err="1" smtClean="0">
                <a:latin typeface="+mn-ea"/>
              </a:rPr>
              <a:t>디스크립터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디스플레이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에 “</a:t>
            </a:r>
            <a:r>
              <a:rPr lang="en-US" altLang="ko-KR" sz="1400" dirty="0">
                <a:latin typeface="+mn-ea"/>
              </a:rPr>
              <a:t>hello\n" </a:t>
            </a:r>
            <a:r>
              <a:rPr lang="ko-KR" altLang="en-US" sz="1400" dirty="0">
                <a:latin typeface="+mn-ea"/>
              </a:rPr>
              <a:t>출력</a:t>
            </a:r>
          </a:p>
          <a:p>
            <a:pPr defTabSz="180000" fontAlgn="base" latinLnBrk="0"/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5427221"/>
            <a:ext cx="6881692" cy="95410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 smtClean="0"/>
              <a:t>$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–o </a:t>
            </a:r>
            <a:r>
              <a:rPr lang="en-US" altLang="ko-KR" dirty="0" err="1" smtClean="0"/>
              <a:t>filedesc1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filedesc1.c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a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 err="1" smtClean="0"/>
              <a:t>ahello</a:t>
            </a:r>
            <a:endParaRPr lang="en-US" altLang="ko-KR" dirty="0" smtClean="0"/>
          </a:p>
          <a:p>
            <a:r>
              <a:rPr lang="en-US" altLang="ko-KR" dirty="0"/>
              <a:t>$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675" y="1469100"/>
            <a:ext cx="82221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프로세스별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오픈 파일 테이블의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0, 1, 2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번 항목들은 특별한 목적으로 사용된다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이들은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각각 표준 입력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표준 출력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표준 오류 장치를 가리킨다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장치들은 운영체제에서 파일로 다루어진다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개의 표준 장치 파일들이 이미 열린 상태에서 프로세스가 실행된다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표준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입력은 키보드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표준 출력과 표준 오류 장치는 둘 다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디스플레이이며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장치들은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운영체제에서 파일로 다루어진다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그러므로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응용프로그램에서는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fd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값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0, 1, 2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사용하여 키보드에서 읽거나 스크린에 출력할 수 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9592" y="3333760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filedesc1.c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79140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, read()</a:t>
            </a:r>
            <a:endParaRPr lang="ko-KR" altLang="en-US" dirty="0"/>
          </a:p>
        </p:txBody>
      </p:sp>
      <p:sp>
        <p:nvSpPr>
          <p:cNvPr id="5" name="원통 4"/>
          <p:cNvSpPr/>
          <p:nvPr/>
        </p:nvSpPr>
        <p:spPr>
          <a:xfrm>
            <a:off x="7654987" y="1412775"/>
            <a:ext cx="996976" cy="4449281"/>
          </a:xfrm>
          <a:prstGeom prst="can">
            <a:avLst>
              <a:gd name="adj" fmla="val 170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917145" y="1774011"/>
            <a:ext cx="432048" cy="1153190"/>
            <a:chOff x="1259632" y="2780928"/>
            <a:chExt cx="792088" cy="1153190"/>
          </a:xfrm>
        </p:grpSpPr>
        <p:sp>
          <p:nvSpPr>
            <p:cNvPr id="7" name="직사각형 6"/>
            <p:cNvSpPr/>
            <p:nvPr/>
          </p:nvSpPr>
          <p:spPr>
            <a:xfrm>
              <a:off x="1259632" y="2780928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2924944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59632" y="3068960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59632" y="3212976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...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59632" y="3358054"/>
              <a:ext cx="792088" cy="144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59632" y="3502070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59632" y="3646086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59632" y="3790102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882939" y="3501141"/>
            <a:ext cx="468052" cy="1153190"/>
            <a:chOff x="1655676" y="4436050"/>
            <a:chExt cx="792088" cy="1153190"/>
          </a:xfrm>
        </p:grpSpPr>
        <p:sp>
          <p:nvSpPr>
            <p:cNvPr id="16" name="직사각형 15"/>
            <p:cNvSpPr/>
            <p:nvPr/>
          </p:nvSpPr>
          <p:spPr>
            <a:xfrm>
              <a:off x="1655676" y="4436050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55676" y="4580066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55676" y="4724082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55676" y="4868098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...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55676" y="5013176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55676" y="5157192"/>
              <a:ext cx="792088" cy="144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55676" y="5301208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5676" y="5445224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699257" y="1851294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9257" y="2090214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99257" y="2329135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99257" y="2568055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99257" y="2808737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99257" y="3047657"/>
            <a:ext cx="486852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9257" y="3286577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99257" y="3525498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99257" y="3768799"/>
            <a:ext cx="486852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99257" y="4007719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99257" y="4246639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99257" y="4485560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72169" y="1851294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72169" y="2090214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72169" y="2329135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72169" y="2568055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72169" y="2808737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72169" y="3047657"/>
            <a:ext cx="626782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O_RDONLY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72169" y="3286577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72169" y="3525498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2169" y="3768799"/>
            <a:ext cx="626782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O_RDWR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72169" y="4007719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72169" y="4246639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72169" y="4485560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96055" y="1661378"/>
            <a:ext cx="3298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R/W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779175" y="1650092"/>
            <a:ext cx="32701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offset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186095" y="1851294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86095" y="2090214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86095" y="2329135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186095" y="2568055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86095" y="2808737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186095" y="3047657"/>
            <a:ext cx="522778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186095" y="3286577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186095" y="3525498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86095" y="3768799"/>
            <a:ext cx="522778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86095" y="4007719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186095" y="4246639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186095" y="4485560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97670" y="1412776"/>
            <a:ext cx="43681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메모리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-node</a:t>
            </a:r>
          </a:p>
          <a:p>
            <a:r>
              <a:rPr lang="ko-KR" altLang="en-US" sz="1000" dirty="0" smtClean="0"/>
              <a:t>주소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6084840" y="1387037"/>
            <a:ext cx="10696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0000"/>
                </a:solidFill>
              </a:rPr>
              <a:t>메모리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050" dirty="0" smtClean="0">
                <a:solidFill>
                  <a:srgbClr val="FF0000"/>
                </a:solidFill>
              </a:rPr>
              <a:t>-node</a:t>
            </a: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</a:rPr>
              <a:t>테이블</a:t>
            </a:r>
            <a:endParaRPr lang="en-US" altLang="ko-KR" sz="1050" dirty="0" smtClean="0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/>
          <p:cNvCxnSpPr>
            <a:stCxn id="171" idx="3"/>
            <a:endCxn id="41" idx="1"/>
          </p:cNvCxnSpPr>
          <p:nvPr/>
        </p:nvCxnSpPr>
        <p:spPr>
          <a:xfrm>
            <a:off x="3181561" y="2413248"/>
            <a:ext cx="890608" cy="7538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73" idx="3"/>
            <a:endCxn id="44" idx="1"/>
          </p:cNvCxnSpPr>
          <p:nvPr/>
        </p:nvCxnSpPr>
        <p:spPr>
          <a:xfrm flipV="1">
            <a:off x="3165630" y="3888259"/>
            <a:ext cx="906539" cy="41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6" idx="3"/>
            <a:endCxn id="167" idx="1"/>
          </p:cNvCxnSpPr>
          <p:nvPr/>
        </p:nvCxnSpPr>
        <p:spPr>
          <a:xfrm>
            <a:off x="5469552" y="3152180"/>
            <a:ext cx="898345" cy="4143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162" idx="1"/>
          </p:cNvCxnSpPr>
          <p:nvPr/>
        </p:nvCxnSpPr>
        <p:spPr>
          <a:xfrm flipV="1">
            <a:off x="5469552" y="2370117"/>
            <a:ext cx="898345" cy="1518142"/>
          </a:xfrm>
          <a:prstGeom prst="straightConnector1">
            <a:avLst/>
          </a:prstGeom>
          <a:ln>
            <a:solidFill>
              <a:srgbClr val="6B85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02406" y="4908880"/>
            <a:ext cx="89287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open</a:t>
            </a:r>
            <a:r>
              <a:rPr lang="ko-KR" altLang="en-US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file table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11580" y="5103946"/>
            <a:ext cx="129362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Per-process file table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520744" y="1124744"/>
            <a:ext cx="4752528" cy="4896543"/>
          </a:xfrm>
          <a:prstGeom prst="roundRect">
            <a:avLst>
              <a:gd name="adj" fmla="val 6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83962" y="57345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커널 영역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43685" y="5355649"/>
            <a:ext cx="76302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buffer</a:t>
            </a:r>
            <a:r>
              <a:rPr lang="ko-KR" altLang="en-US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cache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661170" y="1770692"/>
            <a:ext cx="307499" cy="1153190"/>
            <a:chOff x="1259632" y="2780928"/>
            <a:chExt cx="792088" cy="1153190"/>
          </a:xfrm>
        </p:grpSpPr>
        <p:sp>
          <p:nvSpPr>
            <p:cNvPr id="82" name="직사각형 81"/>
            <p:cNvSpPr/>
            <p:nvPr/>
          </p:nvSpPr>
          <p:spPr>
            <a:xfrm>
              <a:off x="1259632" y="2780928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259632" y="2924944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259632" y="3068960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259632" y="3212976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259632" y="3358054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259632" y="3502070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259632" y="3646086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259632" y="3790102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2611581" y="3504460"/>
            <a:ext cx="338868" cy="1153190"/>
            <a:chOff x="1178831" y="2780928"/>
            <a:chExt cx="872892" cy="1153190"/>
          </a:xfrm>
        </p:grpSpPr>
        <p:sp>
          <p:nvSpPr>
            <p:cNvPr id="91" name="직사각형 90"/>
            <p:cNvSpPr/>
            <p:nvPr/>
          </p:nvSpPr>
          <p:spPr>
            <a:xfrm>
              <a:off x="1259632" y="2780928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259632" y="2924944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259632" y="3068960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259632" y="3212976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259632" y="3358054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178831" y="3502070"/>
              <a:ext cx="872892" cy="15375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32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259632" y="3646086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259632" y="3790102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689137" y="3001260"/>
            <a:ext cx="8880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 smtClean="0">
                <a:solidFill>
                  <a:srgbClr val="0070C0"/>
                </a:solidFill>
              </a:rPr>
              <a:t>프로세스 </a:t>
            </a:r>
            <a:r>
              <a:rPr lang="en-US" altLang="ko-KR" sz="900" dirty="0" smtClean="0">
                <a:solidFill>
                  <a:srgbClr val="0070C0"/>
                </a:solidFill>
              </a:rPr>
              <a:t>A</a:t>
            </a:r>
            <a:r>
              <a:rPr lang="ko-KR" altLang="en-US" sz="900" dirty="0" smtClean="0">
                <a:solidFill>
                  <a:srgbClr val="0070C0"/>
                </a:solidFill>
              </a:rPr>
              <a:t>의 </a:t>
            </a:r>
            <a:endParaRPr lang="en-US" altLang="ko-KR" sz="900" dirty="0" smtClean="0">
              <a:solidFill>
                <a:srgbClr val="0070C0"/>
              </a:solidFill>
            </a:endParaRPr>
          </a:p>
          <a:p>
            <a:r>
              <a:rPr lang="ko-KR" altLang="en-US" sz="900" dirty="0" smtClean="0">
                <a:solidFill>
                  <a:srgbClr val="0070C0"/>
                </a:solidFill>
              </a:rPr>
              <a:t>오픈 파일 테이블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0684" y="4729511"/>
            <a:ext cx="8880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 smtClean="0">
                <a:solidFill>
                  <a:srgbClr val="0070C0"/>
                </a:solidFill>
              </a:rPr>
              <a:t>프로세스 </a:t>
            </a:r>
            <a:r>
              <a:rPr lang="en-US" altLang="ko-KR" sz="900" dirty="0" smtClean="0">
                <a:solidFill>
                  <a:srgbClr val="0070C0"/>
                </a:solidFill>
              </a:rPr>
              <a:t>B</a:t>
            </a:r>
            <a:r>
              <a:rPr lang="ko-KR" altLang="en-US" sz="900" dirty="0" smtClean="0">
                <a:solidFill>
                  <a:srgbClr val="0070C0"/>
                </a:solidFill>
              </a:rPr>
              <a:t>의 </a:t>
            </a:r>
            <a:endParaRPr lang="en-US" altLang="ko-KR" sz="900" dirty="0" smtClean="0">
              <a:solidFill>
                <a:srgbClr val="0070C0"/>
              </a:solidFill>
            </a:endParaRPr>
          </a:p>
          <a:p>
            <a:r>
              <a:rPr lang="ko-KR" altLang="en-US" sz="900" dirty="0" smtClean="0">
                <a:solidFill>
                  <a:srgbClr val="0070C0"/>
                </a:solidFill>
              </a:rPr>
              <a:t>오픈 파일 테이블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cxnSp>
        <p:nvCxnSpPr>
          <p:cNvPr id="101" name="직선 화살표 연결선 100"/>
          <p:cNvCxnSpPr>
            <a:stCxn id="7" idx="3"/>
            <a:endCxn id="36" idx="1"/>
          </p:cNvCxnSpPr>
          <p:nvPr/>
        </p:nvCxnSpPr>
        <p:spPr>
          <a:xfrm>
            <a:off x="3349193" y="1846019"/>
            <a:ext cx="722976" cy="12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8" idx="3"/>
            <a:endCxn id="37" idx="1"/>
          </p:cNvCxnSpPr>
          <p:nvPr/>
        </p:nvCxnSpPr>
        <p:spPr>
          <a:xfrm>
            <a:off x="3349193" y="1990035"/>
            <a:ext cx="722976" cy="2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" idx="3"/>
            <a:endCxn id="37" idx="1"/>
          </p:cNvCxnSpPr>
          <p:nvPr/>
        </p:nvCxnSpPr>
        <p:spPr>
          <a:xfrm>
            <a:off x="3349193" y="2134051"/>
            <a:ext cx="722976" cy="7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62677" y="1420102"/>
            <a:ext cx="1961938" cy="1028044"/>
          </a:xfrm>
          <a:prstGeom prst="roundRect">
            <a:avLst>
              <a:gd name="adj" fmla="val 3157"/>
            </a:avLst>
          </a:prstGeom>
          <a:noFill/>
          <a:ln>
            <a:solidFill>
              <a:srgbClr val="00B050"/>
            </a:solidFill>
          </a:ln>
        </p:spPr>
        <p:txBody>
          <a:bodyPr wrap="square" lIns="72000" tIns="0" rIns="0" bIns="0" rtlCol="0">
            <a:noAutofit/>
          </a:bodyPr>
          <a:lstStyle/>
          <a:p>
            <a:r>
              <a:rPr lang="en-US" altLang="ko-KR" sz="1000" b="1" dirty="0" smtClean="0"/>
              <a:t>char </a:t>
            </a:r>
            <a:r>
              <a:rPr lang="en-US" altLang="ko-KR" sz="1000" b="1" dirty="0" err="1" smtClean="0"/>
              <a:t>buf</a:t>
            </a:r>
            <a:r>
              <a:rPr lang="en-US" altLang="ko-KR" sz="1000" b="1" dirty="0" smtClean="0"/>
              <a:t>[1024];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 = open(“/</a:t>
            </a:r>
            <a:r>
              <a:rPr lang="en-US" altLang="ko-KR" sz="1000" dirty="0" err="1" smtClean="0"/>
              <a:t>usr</a:t>
            </a:r>
            <a:r>
              <a:rPr lang="en-US" altLang="ko-KR" sz="1000" dirty="0" smtClean="0"/>
              <a:t>/source/</a:t>
            </a:r>
            <a:r>
              <a:rPr lang="en-US" altLang="ko-KR" sz="1000" dirty="0" err="1" smtClean="0"/>
              <a:t>main.c</a:t>
            </a:r>
            <a:r>
              <a:rPr lang="en-US" altLang="ko-KR" sz="1000" dirty="0" smtClean="0"/>
              <a:t>”,  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O_RDONLY);</a:t>
            </a:r>
          </a:p>
          <a:p>
            <a:r>
              <a:rPr lang="en-US" altLang="ko-KR" sz="1000" dirty="0" smtClean="0"/>
              <a:t>// </a:t>
            </a:r>
            <a:r>
              <a:rPr lang="en-US" altLang="ko-KR" sz="1000" dirty="0" err="1" smtClean="0"/>
              <a:t>fd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4</a:t>
            </a:r>
          </a:p>
          <a:p>
            <a:r>
              <a:rPr lang="en-US" altLang="ko-KR" sz="1000" b="1" dirty="0" smtClean="0"/>
              <a:t>read(</a:t>
            </a:r>
            <a:r>
              <a:rPr lang="en-US" altLang="ko-KR" sz="1000" b="1" dirty="0" err="1" smtClean="0"/>
              <a:t>fd</a:t>
            </a:r>
            <a:r>
              <a:rPr lang="en-US" altLang="ko-KR" sz="1000" b="1" dirty="0" smtClean="0"/>
              <a:t>, </a:t>
            </a:r>
            <a:r>
              <a:rPr lang="en-US" altLang="ko-KR" sz="1000" b="1" dirty="0" err="1" smtClean="0"/>
              <a:t>buf</a:t>
            </a:r>
            <a:r>
              <a:rPr lang="en-US" altLang="ko-KR" sz="1000" b="1" dirty="0" smtClean="0"/>
              <a:t>, 1024);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15369" y="4162463"/>
            <a:ext cx="1942520" cy="838346"/>
          </a:xfrm>
          <a:prstGeom prst="roundRect">
            <a:avLst>
              <a:gd name="adj" fmla="val 3535"/>
            </a:avLst>
          </a:prstGeom>
          <a:noFill/>
          <a:ln>
            <a:solidFill>
              <a:srgbClr val="00B050"/>
            </a:solidFill>
          </a:ln>
        </p:spPr>
        <p:txBody>
          <a:bodyPr wrap="square" lIns="72000" tIns="0" rIns="0" bIns="0" rtlCol="0">
            <a:noAutofit/>
          </a:bodyPr>
          <a:lstStyle/>
          <a:p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fd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fd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open(“/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/source/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calc.c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”, </a:t>
            </a: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O_RDWR);</a:t>
            </a:r>
          </a:p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fd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</a:p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6225825" y="4366109"/>
            <a:ext cx="886960" cy="960820"/>
            <a:chOff x="6796822" y="3812686"/>
            <a:chExt cx="886960" cy="960820"/>
          </a:xfrm>
        </p:grpSpPr>
        <p:sp>
          <p:nvSpPr>
            <p:cNvPr id="109" name="직사각형 108"/>
            <p:cNvSpPr/>
            <p:nvPr/>
          </p:nvSpPr>
          <p:spPr>
            <a:xfrm>
              <a:off x="6796822" y="38126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020272" y="38126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236296" y="38126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459746" y="38126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798805" y="405417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022255" y="405417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238279" y="405417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461729" y="405417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798805" y="429309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022255" y="4293096"/>
              <a:ext cx="220070" cy="2389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238279" y="429309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461729" y="429309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800788" y="45345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024238" y="45345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240262" y="45345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463712" y="45345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7864782" y="1772816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부트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7864782" y="2011736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수퍼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64782" y="2250657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-node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7864782" y="2489577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864782" y="2730259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864782" y="2969179"/>
            <a:ext cx="576064" cy="238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864782" y="3208099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864782" y="3447020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1195" y="51715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사용자 영역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867272" y="3680755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867272" y="3919675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867272" y="4158596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867272" y="4397516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7867272" y="4638198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867272" y="4877118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867272" y="5116038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26666" y="15546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블록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667847" y="558505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하드 디스크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170388" y="213199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5973076" y="3174301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299454" y="372927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50" name="직선 화살표 연결선 149"/>
          <p:cNvCxnSpPr>
            <a:endCxn id="86" idx="1"/>
          </p:cNvCxnSpPr>
          <p:nvPr/>
        </p:nvCxnSpPr>
        <p:spPr>
          <a:xfrm>
            <a:off x="1481587" y="2280687"/>
            <a:ext cx="1179583" cy="139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자유형 150"/>
          <p:cNvSpPr/>
          <p:nvPr/>
        </p:nvSpPr>
        <p:spPr>
          <a:xfrm>
            <a:off x="643768" y="4294291"/>
            <a:ext cx="1993818" cy="575499"/>
          </a:xfrm>
          <a:custGeom>
            <a:avLst/>
            <a:gdLst>
              <a:gd name="connsiteX0" fmla="*/ 0 w 2029522"/>
              <a:gd name="connsiteY0" fmla="*/ 172844 h 571346"/>
              <a:gd name="connsiteX1" fmla="*/ 1427356 w 2029522"/>
              <a:gd name="connsiteY1" fmla="*/ 568712 h 571346"/>
              <a:gd name="connsiteX2" fmla="*/ 2029522 w 2029522"/>
              <a:gd name="connsiteY2" fmla="*/ 0 h 57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522" h="571346">
                <a:moveTo>
                  <a:pt x="0" y="172844"/>
                </a:moveTo>
                <a:cubicBezTo>
                  <a:pt x="544551" y="385181"/>
                  <a:pt x="1089102" y="597519"/>
                  <a:pt x="1427356" y="568712"/>
                </a:cubicBezTo>
                <a:cubicBezTo>
                  <a:pt x="1765610" y="539905"/>
                  <a:pt x="1897566" y="269952"/>
                  <a:pt x="2029522" y="0"/>
                </a:cubicBezTo>
              </a:path>
            </a:pathLst>
          </a:cu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곱셈 기호 153"/>
          <p:cNvSpPr/>
          <p:nvPr/>
        </p:nvSpPr>
        <p:spPr>
          <a:xfrm>
            <a:off x="4823783" y="3038118"/>
            <a:ext cx="265704" cy="251917"/>
          </a:xfrm>
          <a:prstGeom prst="mathMultiply">
            <a:avLst>
              <a:gd name="adj1" fmla="val 49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4761528" y="3192692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1024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6367897" y="1772816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6367897" y="2011736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367897" y="2250657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900"/>
              </a:lnSpc>
            </a:pPr>
            <a:r>
              <a:rPr lang="en-US" altLang="ko-KR" sz="1000" dirty="0" err="1" smtClean="0">
                <a:solidFill>
                  <a:schemeClr val="tx1"/>
                </a:solidFill>
              </a:rPr>
              <a:t>calc.c</a:t>
            </a:r>
            <a:r>
              <a:rPr lang="ko-KR" altLang="en-US" sz="1000" dirty="0" smtClean="0">
                <a:solidFill>
                  <a:schemeClr val="tx1"/>
                </a:solidFill>
              </a:rPr>
              <a:t>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ts val="900"/>
              </a:lnSpc>
            </a:pP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-node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367897" y="2489577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367897" y="2730259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367897" y="2969179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6367897" y="3208099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6367897" y="3447020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</a:pPr>
            <a:r>
              <a:rPr lang="en-US" altLang="ko-KR" sz="1000" dirty="0" err="1" smtClean="0">
                <a:solidFill>
                  <a:schemeClr val="tx1"/>
                </a:solidFill>
              </a:rPr>
              <a:t>main.c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-node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711914" y="2968818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075763" y="2274748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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3059832" y="4160113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</a:t>
            </a:r>
            <a:endParaRPr lang="ko-KR" alt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5363754" y="3013680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</a:t>
            </a:r>
            <a:endParaRPr lang="ko-KR" altLang="en-US" dirty="0"/>
          </a:p>
        </p:txBody>
      </p:sp>
      <p:cxnSp>
        <p:nvCxnSpPr>
          <p:cNvPr id="181" name="직선 화살표 연결선 180"/>
          <p:cNvCxnSpPr>
            <a:stCxn id="130" idx="1"/>
            <a:endCxn id="118" idx="3"/>
          </p:cNvCxnSpPr>
          <p:nvPr/>
        </p:nvCxnSpPr>
        <p:spPr>
          <a:xfrm flipH="1">
            <a:off x="6671328" y="3088639"/>
            <a:ext cx="1193454" cy="187734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167" idx="2"/>
            <a:endCxn id="118" idx="0"/>
          </p:cNvCxnSpPr>
          <p:nvPr/>
        </p:nvCxnSpPr>
        <p:spPr>
          <a:xfrm flipH="1">
            <a:off x="6561293" y="3685940"/>
            <a:ext cx="94636" cy="116057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6350845" y="3741807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2333383" y="6353257"/>
            <a:ext cx="50385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r>
              <a:rPr lang="ko-KR" altLang="en-US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버퍼 캐시의 블록에서 </a:t>
            </a:r>
            <a:r>
              <a:rPr lang="en-US" altLang="ko-KR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1024</a:t>
            </a:r>
            <a:r>
              <a:rPr lang="ko-KR" altLang="en-US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바이트를 사용자 </a:t>
            </a:r>
            <a:r>
              <a:rPr lang="en-US" altLang="ko-KR" sz="12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buf</a:t>
            </a:r>
            <a:r>
              <a:rPr lang="en-US" altLang="ko-KR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[1024]</a:t>
            </a:r>
            <a:r>
              <a:rPr lang="ko-KR" altLang="en-US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배열에 저장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89" name="자유형 188"/>
          <p:cNvSpPr/>
          <p:nvPr/>
        </p:nvSpPr>
        <p:spPr>
          <a:xfrm>
            <a:off x="2241395" y="4951141"/>
            <a:ext cx="4209585" cy="1429972"/>
          </a:xfrm>
          <a:custGeom>
            <a:avLst/>
            <a:gdLst>
              <a:gd name="connsiteX0" fmla="*/ 4209585 w 4209585"/>
              <a:gd name="connsiteY0" fmla="*/ 0 h 1429972"/>
              <a:gd name="connsiteX1" fmla="*/ 3891776 w 4209585"/>
              <a:gd name="connsiteY1" fmla="*/ 234176 h 1429972"/>
              <a:gd name="connsiteX2" fmla="*/ 3417849 w 4209585"/>
              <a:gd name="connsiteY2" fmla="*/ 1304693 h 1429972"/>
              <a:gd name="connsiteX3" fmla="*/ 0 w 4209585"/>
              <a:gd name="connsiteY3" fmla="*/ 1366025 h 142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9585" h="1429972">
                <a:moveTo>
                  <a:pt x="4209585" y="0"/>
                </a:moveTo>
                <a:cubicBezTo>
                  <a:pt x="4116658" y="8363"/>
                  <a:pt x="4023732" y="16727"/>
                  <a:pt x="3891776" y="234176"/>
                </a:cubicBezTo>
                <a:cubicBezTo>
                  <a:pt x="3759820" y="451625"/>
                  <a:pt x="4066478" y="1116052"/>
                  <a:pt x="3417849" y="1304693"/>
                </a:cubicBezTo>
                <a:cubicBezTo>
                  <a:pt x="2769220" y="1493335"/>
                  <a:pt x="1384610" y="1429680"/>
                  <a:pt x="0" y="1366025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5364088" y="3728065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</a:t>
            </a:r>
            <a:endParaRPr lang="ko-KR" altLang="en-US" dirty="0"/>
          </a:p>
        </p:txBody>
      </p:sp>
      <p:sp>
        <p:nvSpPr>
          <p:cNvPr id="192" name="직사각형 191"/>
          <p:cNvSpPr/>
          <p:nvPr/>
        </p:nvSpPr>
        <p:spPr>
          <a:xfrm>
            <a:off x="1071886" y="6146375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char 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[1024</a:t>
            </a:r>
            <a:r>
              <a:rPr lang="en-US" altLang="ko-KR" sz="1200" dirty="0" smtClean="0"/>
              <a:t>]</a:t>
            </a:r>
            <a:endParaRPr lang="en-US" altLang="ko-KR" sz="1200" dirty="0"/>
          </a:p>
        </p:txBody>
      </p:sp>
      <p:sp>
        <p:nvSpPr>
          <p:cNvPr id="169" name="직사각형 168"/>
          <p:cNvSpPr/>
          <p:nvPr/>
        </p:nvSpPr>
        <p:spPr>
          <a:xfrm>
            <a:off x="772416" y="1165635"/>
            <a:ext cx="8915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프로세스 </a:t>
            </a:r>
            <a:r>
              <a:rPr lang="en-US" altLang="ko-KR" sz="1100" dirty="0">
                <a:solidFill>
                  <a:srgbClr val="0070C0"/>
                </a:solidFill>
              </a:rPr>
              <a:t>A</a:t>
            </a:r>
            <a:endParaRPr lang="ko-KR" altLang="en-US" sz="1100" dirty="0"/>
          </a:p>
        </p:txBody>
      </p:sp>
      <p:sp>
        <p:nvSpPr>
          <p:cNvPr id="170" name="직사각형 169"/>
          <p:cNvSpPr/>
          <p:nvPr/>
        </p:nvSpPr>
        <p:spPr>
          <a:xfrm>
            <a:off x="768573" y="3919675"/>
            <a:ext cx="8803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프로세스 </a:t>
            </a:r>
            <a:r>
              <a:rPr lang="en-US" altLang="ko-KR" sz="1100" dirty="0" smtClean="0">
                <a:solidFill>
                  <a:srgbClr val="0070C0"/>
                </a:solidFill>
              </a:rPr>
              <a:t>B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86405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읽기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dirty="0" smtClean="0"/>
              <a:t>1. read(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,...)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fd</a:t>
            </a:r>
            <a:r>
              <a:rPr lang="ko-KR" altLang="en-US" dirty="0"/>
              <a:t> </a:t>
            </a:r>
            <a:r>
              <a:rPr lang="ko-KR" altLang="en-US" dirty="0" smtClean="0"/>
              <a:t>번호의 </a:t>
            </a:r>
            <a:r>
              <a:rPr lang="ko-KR" altLang="en-US" dirty="0" err="1" smtClean="0"/>
              <a:t>프로세스별</a:t>
            </a:r>
            <a:r>
              <a:rPr lang="ko-KR" altLang="en-US" dirty="0" smtClean="0"/>
              <a:t> 오픈 파일 테이블 참조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파일 테이블 참조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 </a:t>
            </a:r>
            <a:r>
              <a:rPr lang="ko-KR" altLang="en-US" dirty="0" smtClean="0"/>
              <a:t>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읽기 허용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아닌 경우 오류로 리턴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-node</a:t>
            </a:r>
            <a:r>
              <a:rPr lang="ko-KR" altLang="en-US" dirty="0" smtClean="0"/>
              <a:t> 참조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-node</a:t>
            </a:r>
            <a:r>
              <a:rPr lang="ko-KR" altLang="en-US" dirty="0" smtClean="0"/>
              <a:t>에서 파일 블록들의 </a:t>
            </a:r>
            <a:r>
              <a:rPr lang="ko-KR" altLang="en-US" dirty="0"/>
              <a:t>리스트 </a:t>
            </a:r>
            <a:r>
              <a:rPr lang="ko-KR" altLang="en-US" dirty="0" smtClean="0"/>
              <a:t>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테이블 항목에 적힌 </a:t>
            </a:r>
            <a:r>
              <a:rPr lang="en-US" altLang="ko-KR" dirty="0" smtClean="0"/>
              <a:t>offset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offset</a:t>
            </a:r>
            <a:r>
              <a:rPr lang="ko-KR" altLang="en-US" dirty="0" smtClean="0"/>
              <a:t>을 파일 블록 번호로 변환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해당 블록이 버퍼 캐시에 있는 지 확인</a:t>
            </a:r>
            <a:endParaRPr lang="en-US" altLang="ko-KR" dirty="0" smtClean="0"/>
          </a:p>
          <a:p>
            <a:pPr marL="937260" lvl="2" indent="-342900"/>
            <a:r>
              <a:rPr lang="ko-KR" altLang="en-US" dirty="0" smtClean="0"/>
              <a:t>해당 블록이 버퍼 캐시에 없으면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버퍼 캐시를 </a:t>
            </a:r>
            <a:r>
              <a:rPr lang="ko-KR" altLang="en-US" dirty="0" err="1" smtClean="0"/>
              <a:t>할당받고</a:t>
            </a:r>
            <a:r>
              <a:rPr lang="ko-KR" altLang="en-US" dirty="0" smtClean="0"/>
              <a:t> 디스크에서 버퍼 캐시로 읽기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할당 받은 버퍼 캐시가 </a:t>
            </a:r>
            <a:r>
              <a:rPr lang="en-US" altLang="ko-KR" dirty="0" smtClean="0"/>
              <a:t>dirty</a:t>
            </a:r>
            <a:r>
              <a:rPr lang="ko-KR" altLang="en-US" dirty="0" smtClean="0"/>
              <a:t>이면 버퍼 캐시에 들어 있는 블록을 디스크에 쓰기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버퍼 </a:t>
            </a:r>
            <a:r>
              <a:rPr lang="ko-KR" altLang="en-US" dirty="0" err="1" smtClean="0"/>
              <a:t>캐시로부터</a:t>
            </a:r>
            <a:r>
              <a:rPr lang="ko-KR" altLang="en-US" dirty="0" smtClean="0"/>
              <a:t> 사용자 영역으로 블록 복사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71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, write()</a:t>
            </a:r>
            <a:endParaRPr lang="ko-KR" altLang="en-US" dirty="0"/>
          </a:p>
        </p:txBody>
      </p:sp>
      <p:sp>
        <p:nvSpPr>
          <p:cNvPr id="5" name="원통 4"/>
          <p:cNvSpPr/>
          <p:nvPr/>
        </p:nvSpPr>
        <p:spPr>
          <a:xfrm>
            <a:off x="7654987" y="1412775"/>
            <a:ext cx="996976" cy="4449281"/>
          </a:xfrm>
          <a:prstGeom prst="can">
            <a:avLst>
              <a:gd name="adj" fmla="val 170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917145" y="1774011"/>
            <a:ext cx="432048" cy="1153190"/>
            <a:chOff x="1259632" y="2780928"/>
            <a:chExt cx="792088" cy="1153190"/>
          </a:xfrm>
        </p:grpSpPr>
        <p:sp>
          <p:nvSpPr>
            <p:cNvPr id="7" name="직사각형 6"/>
            <p:cNvSpPr/>
            <p:nvPr/>
          </p:nvSpPr>
          <p:spPr>
            <a:xfrm>
              <a:off x="1259632" y="2780928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2924944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59632" y="3068960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59632" y="3212976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...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59632" y="3358054"/>
              <a:ext cx="792088" cy="144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59632" y="3502070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59632" y="3646086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59632" y="3790102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882939" y="3501141"/>
            <a:ext cx="468052" cy="1153190"/>
            <a:chOff x="1655676" y="4436050"/>
            <a:chExt cx="792088" cy="1153190"/>
          </a:xfrm>
        </p:grpSpPr>
        <p:sp>
          <p:nvSpPr>
            <p:cNvPr id="16" name="직사각형 15"/>
            <p:cNvSpPr/>
            <p:nvPr/>
          </p:nvSpPr>
          <p:spPr>
            <a:xfrm>
              <a:off x="1655676" y="4436050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55676" y="4580066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55676" y="4724082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55676" y="4868098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...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55676" y="5013176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55676" y="5157192"/>
              <a:ext cx="792088" cy="144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55676" y="5301208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5676" y="5445224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699257" y="1851294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9257" y="2090214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99257" y="2329135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99257" y="2568055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99257" y="2808737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99257" y="3047657"/>
            <a:ext cx="486852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1024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9257" y="3286577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99257" y="3525498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99257" y="3768799"/>
            <a:ext cx="486852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99257" y="4007719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99257" y="4246639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99257" y="4485560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72169" y="1851294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72169" y="2090214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72169" y="2329135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72169" y="2568055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72169" y="2808737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72169" y="3047657"/>
            <a:ext cx="626782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O_RDONLY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72169" y="3286577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72169" y="3525498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2169" y="3768799"/>
            <a:ext cx="626782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O_RDWR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72169" y="4007719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72169" y="4246639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72169" y="4485560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96055" y="1661378"/>
            <a:ext cx="3298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R/W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779175" y="1650092"/>
            <a:ext cx="32701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offset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186095" y="1851294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86095" y="2090214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86095" y="2329135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186095" y="2568055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86095" y="2808737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186095" y="3047657"/>
            <a:ext cx="522778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186095" y="3286577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186095" y="3525498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86095" y="3768799"/>
            <a:ext cx="522778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86095" y="4007719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186095" y="4246639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186095" y="4485560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97670" y="1412776"/>
            <a:ext cx="43681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메모리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-node</a:t>
            </a:r>
          </a:p>
          <a:p>
            <a:r>
              <a:rPr lang="ko-KR" altLang="en-US" sz="1000" dirty="0" smtClean="0"/>
              <a:t>주소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6084840" y="1387037"/>
            <a:ext cx="10696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0000"/>
                </a:solidFill>
              </a:rPr>
              <a:t>메모리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050" dirty="0" smtClean="0">
                <a:solidFill>
                  <a:srgbClr val="FF0000"/>
                </a:solidFill>
              </a:rPr>
              <a:t>-node</a:t>
            </a: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</a:rPr>
              <a:t>테이블</a:t>
            </a:r>
            <a:endParaRPr lang="en-US" altLang="ko-KR" sz="1050" dirty="0" smtClean="0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/>
          <p:cNvCxnSpPr>
            <a:stCxn id="171" idx="3"/>
            <a:endCxn id="41" idx="1"/>
          </p:cNvCxnSpPr>
          <p:nvPr/>
        </p:nvCxnSpPr>
        <p:spPr>
          <a:xfrm>
            <a:off x="3181561" y="2413248"/>
            <a:ext cx="890608" cy="753869"/>
          </a:xfrm>
          <a:prstGeom prst="straightConnector1">
            <a:avLst/>
          </a:prstGeom>
          <a:ln>
            <a:solidFill>
              <a:srgbClr val="6B85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73" idx="3"/>
            <a:endCxn id="44" idx="1"/>
          </p:cNvCxnSpPr>
          <p:nvPr/>
        </p:nvCxnSpPr>
        <p:spPr>
          <a:xfrm flipV="1">
            <a:off x="3165630" y="3888259"/>
            <a:ext cx="906539" cy="4103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6" idx="3"/>
            <a:endCxn id="167" idx="1"/>
          </p:cNvCxnSpPr>
          <p:nvPr/>
        </p:nvCxnSpPr>
        <p:spPr>
          <a:xfrm>
            <a:off x="5469552" y="3152180"/>
            <a:ext cx="898345" cy="414300"/>
          </a:xfrm>
          <a:prstGeom prst="straightConnector1">
            <a:avLst/>
          </a:prstGeom>
          <a:ln>
            <a:solidFill>
              <a:srgbClr val="6B85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69" idx="3"/>
            <a:endCxn id="162" idx="1"/>
          </p:cNvCxnSpPr>
          <p:nvPr/>
        </p:nvCxnSpPr>
        <p:spPr>
          <a:xfrm flipV="1">
            <a:off x="5469886" y="2370117"/>
            <a:ext cx="898011" cy="14964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413440" y="4908880"/>
            <a:ext cx="1070806" cy="4847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open</a:t>
            </a:r>
            <a:r>
              <a:rPr lang="ko-KR" altLang="en-US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file table</a:t>
            </a: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(system file table,</a:t>
            </a: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global</a:t>
            </a:r>
            <a:r>
              <a:rPr lang="ko-KR" altLang="en-US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file table)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11580" y="5103946"/>
            <a:ext cx="129362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Per-process file table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520744" y="1124744"/>
            <a:ext cx="4752528" cy="4896543"/>
          </a:xfrm>
          <a:prstGeom prst="roundRect">
            <a:avLst>
              <a:gd name="adj" fmla="val 6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83962" y="57345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커널 영역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43685" y="5355649"/>
            <a:ext cx="76302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buffer</a:t>
            </a:r>
            <a:r>
              <a:rPr lang="ko-KR" altLang="en-US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cache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661170" y="1770692"/>
            <a:ext cx="307499" cy="1153190"/>
            <a:chOff x="1259632" y="2780928"/>
            <a:chExt cx="792088" cy="1153190"/>
          </a:xfrm>
        </p:grpSpPr>
        <p:sp>
          <p:nvSpPr>
            <p:cNvPr id="82" name="직사각형 81"/>
            <p:cNvSpPr/>
            <p:nvPr/>
          </p:nvSpPr>
          <p:spPr>
            <a:xfrm>
              <a:off x="1259632" y="2780928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259632" y="2924944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259632" y="3068960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259632" y="3212976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259632" y="3358054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259632" y="3502070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259632" y="3646086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259632" y="3790102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2611581" y="3504460"/>
            <a:ext cx="338868" cy="1153190"/>
            <a:chOff x="1178831" y="2780928"/>
            <a:chExt cx="872892" cy="1153190"/>
          </a:xfrm>
        </p:grpSpPr>
        <p:sp>
          <p:nvSpPr>
            <p:cNvPr id="91" name="직사각형 90"/>
            <p:cNvSpPr/>
            <p:nvPr/>
          </p:nvSpPr>
          <p:spPr>
            <a:xfrm>
              <a:off x="1259632" y="2780928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259632" y="2924944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259632" y="3068960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259632" y="3212976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259632" y="3358054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178831" y="3502070"/>
              <a:ext cx="872892" cy="15375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</a:rPr>
                <a:t>32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259632" y="3646086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259632" y="3790102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689137" y="3001260"/>
            <a:ext cx="8880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 smtClean="0">
                <a:solidFill>
                  <a:srgbClr val="0070C0"/>
                </a:solidFill>
              </a:rPr>
              <a:t>프로세스 </a:t>
            </a:r>
            <a:r>
              <a:rPr lang="en-US" altLang="ko-KR" sz="900" dirty="0" smtClean="0">
                <a:solidFill>
                  <a:srgbClr val="0070C0"/>
                </a:solidFill>
              </a:rPr>
              <a:t>A</a:t>
            </a:r>
            <a:r>
              <a:rPr lang="ko-KR" altLang="en-US" sz="900" dirty="0" smtClean="0">
                <a:solidFill>
                  <a:srgbClr val="0070C0"/>
                </a:solidFill>
              </a:rPr>
              <a:t>의 </a:t>
            </a:r>
            <a:endParaRPr lang="en-US" altLang="ko-KR" sz="900" dirty="0" smtClean="0">
              <a:solidFill>
                <a:srgbClr val="0070C0"/>
              </a:solidFill>
            </a:endParaRPr>
          </a:p>
          <a:p>
            <a:r>
              <a:rPr lang="ko-KR" altLang="en-US" sz="900" dirty="0" smtClean="0">
                <a:solidFill>
                  <a:srgbClr val="0070C0"/>
                </a:solidFill>
              </a:rPr>
              <a:t>오픈 파일 테이블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0684" y="4729511"/>
            <a:ext cx="8880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 smtClean="0">
                <a:solidFill>
                  <a:srgbClr val="0070C0"/>
                </a:solidFill>
              </a:rPr>
              <a:t>프로세스 </a:t>
            </a:r>
            <a:r>
              <a:rPr lang="en-US" altLang="ko-KR" sz="900" dirty="0" smtClean="0">
                <a:solidFill>
                  <a:srgbClr val="0070C0"/>
                </a:solidFill>
              </a:rPr>
              <a:t>B</a:t>
            </a:r>
            <a:r>
              <a:rPr lang="ko-KR" altLang="en-US" sz="900" dirty="0" smtClean="0">
                <a:solidFill>
                  <a:srgbClr val="0070C0"/>
                </a:solidFill>
              </a:rPr>
              <a:t>의 </a:t>
            </a:r>
            <a:endParaRPr lang="en-US" altLang="ko-KR" sz="900" dirty="0" smtClean="0">
              <a:solidFill>
                <a:srgbClr val="0070C0"/>
              </a:solidFill>
            </a:endParaRPr>
          </a:p>
          <a:p>
            <a:r>
              <a:rPr lang="ko-KR" altLang="en-US" sz="900" dirty="0" smtClean="0">
                <a:solidFill>
                  <a:srgbClr val="0070C0"/>
                </a:solidFill>
              </a:rPr>
              <a:t>오픈 파일 테이블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cxnSp>
        <p:nvCxnSpPr>
          <p:cNvPr id="101" name="직선 화살표 연결선 100"/>
          <p:cNvCxnSpPr>
            <a:stCxn id="7" idx="3"/>
            <a:endCxn id="36" idx="1"/>
          </p:cNvCxnSpPr>
          <p:nvPr/>
        </p:nvCxnSpPr>
        <p:spPr>
          <a:xfrm>
            <a:off x="3349193" y="1846019"/>
            <a:ext cx="722976" cy="12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8" idx="3"/>
            <a:endCxn id="37" idx="1"/>
          </p:cNvCxnSpPr>
          <p:nvPr/>
        </p:nvCxnSpPr>
        <p:spPr>
          <a:xfrm>
            <a:off x="3349193" y="1990035"/>
            <a:ext cx="722976" cy="2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" idx="3"/>
            <a:endCxn id="37" idx="1"/>
          </p:cNvCxnSpPr>
          <p:nvPr/>
        </p:nvCxnSpPr>
        <p:spPr>
          <a:xfrm>
            <a:off x="3349193" y="2134051"/>
            <a:ext cx="722976" cy="7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62677" y="1420102"/>
            <a:ext cx="1961938" cy="1028044"/>
          </a:xfrm>
          <a:prstGeom prst="roundRect">
            <a:avLst>
              <a:gd name="adj" fmla="val 3157"/>
            </a:avLst>
          </a:prstGeom>
          <a:noFill/>
          <a:ln>
            <a:solidFill>
              <a:srgbClr val="00B050"/>
            </a:solidFill>
          </a:ln>
        </p:spPr>
        <p:txBody>
          <a:bodyPr wrap="square" lIns="72000" tIns="0" rIns="0" bIns="0" rtlCol="0"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 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buf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[1024];</a:t>
            </a:r>
          </a:p>
          <a:p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fd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fd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open(“/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/source/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main.c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”,     </a:t>
            </a: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O_RDONLY);</a:t>
            </a:r>
          </a:p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fd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read(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fd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buf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1024);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5369" y="4162463"/>
            <a:ext cx="1942520" cy="1009105"/>
          </a:xfrm>
          <a:prstGeom prst="roundRect">
            <a:avLst>
              <a:gd name="adj" fmla="val 3535"/>
            </a:avLst>
          </a:prstGeom>
          <a:noFill/>
          <a:ln>
            <a:solidFill>
              <a:srgbClr val="00B050"/>
            </a:solidFill>
          </a:ln>
        </p:spPr>
        <p:txBody>
          <a:bodyPr wrap="square" lIns="72000" tIns="0" rIns="0" bIns="0" rtlCol="0">
            <a:noAutofit/>
          </a:bodyPr>
          <a:lstStyle/>
          <a:p>
            <a:r>
              <a:rPr lang="en-US" altLang="ko-KR" sz="1000" b="1" dirty="0"/>
              <a:t>char </a:t>
            </a:r>
            <a:r>
              <a:rPr lang="en-US" altLang="ko-KR" sz="1000" b="1" dirty="0" err="1" smtClean="0"/>
              <a:t>buf</a:t>
            </a:r>
            <a:r>
              <a:rPr lang="en-US" altLang="ko-KR" sz="1000" b="1" dirty="0" smtClean="0"/>
              <a:t>[230];</a:t>
            </a:r>
            <a:endParaRPr lang="en-US" altLang="ko-KR" sz="1000" b="1" dirty="0"/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 = open(“/</a:t>
            </a:r>
            <a:r>
              <a:rPr lang="en-US" altLang="ko-KR" sz="1000" dirty="0" err="1" smtClean="0"/>
              <a:t>usr</a:t>
            </a:r>
            <a:r>
              <a:rPr lang="en-US" altLang="ko-KR" sz="1000" dirty="0" smtClean="0"/>
              <a:t>/source/</a:t>
            </a:r>
            <a:r>
              <a:rPr lang="en-US" altLang="ko-KR" sz="1000" dirty="0" err="1" smtClean="0"/>
              <a:t>calc.c</a:t>
            </a:r>
            <a:r>
              <a:rPr lang="en-US" altLang="ko-KR" sz="1000" dirty="0" smtClean="0"/>
              <a:t>”,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O_RDWR);</a:t>
            </a:r>
          </a:p>
          <a:p>
            <a:r>
              <a:rPr lang="en-US" altLang="ko-KR" sz="1000" dirty="0" smtClean="0"/>
              <a:t>// </a:t>
            </a:r>
            <a:r>
              <a:rPr lang="en-US" altLang="ko-KR" sz="1000" dirty="0" err="1" smtClean="0"/>
              <a:t>fd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32</a:t>
            </a:r>
          </a:p>
          <a:p>
            <a:r>
              <a:rPr lang="en-US" altLang="ko-KR" sz="1000" b="1" dirty="0"/>
              <a:t>write(</a:t>
            </a:r>
            <a:r>
              <a:rPr lang="en-US" altLang="ko-KR" sz="1000" b="1" dirty="0" err="1"/>
              <a:t>fd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buf</a:t>
            </a:r>
            <a:r>
              <a:rPr lang="en-US" altLang="ko-KR" sz="1000" b="1" dirty="0"/>
              <a:t>, 230</a:t>
            </a:r>
            <a:r>
              <a:rPr lang="en-US" altLang="ko-KR" sz="1000" b="1" dirty="0" smtClean="0"/>
              <a:t>);</a:t>
            </a:r>
            <a:endParaRPr lang="en-US" altLang="ko-KR" sz="1000" b="1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6225825" y="4366109"/>
            <a:ext cx="886960" cy="960820"/>
            <a:chOff x="6796822" y="3812686"/>
            <a:chExt cx="886960" cy="960820"/>
          </a:xfrm>
        </p:grpSpPr>
        <p:sp>
          <p:nvSpPr>
            <p:cNvPr id="109" name="직사각형 108"/>
            <p:cNvSpPr/>
            <p:nvPr/>
          </p:nvSpPr>
          <p:spPr>
            <a:xfrm>
              <a:off x="6796822" y="38126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020272" y="38126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236296" y="38126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459746" y="3812686"/>
              <a:ext cx="220070" cy="2389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798805" y="405417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022255" y="405417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238279" y="405417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461729" y="405417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798805" y="429309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022255" y="429309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238279" y="429309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461729" y="429309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800788" y="45345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024238" y="45345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240262" y="45345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463712" y="45345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7864782" y="1772816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부트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7864782" y="2011736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64782" y="2250657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-node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7864782" y="2489577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864782" y="2730259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864782" y="2969179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864782" y="3208099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864782" y="3447020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1195" y="51715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사용자 영역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867272" y="3680755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867272" y="3919675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867272" y="4158596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867272" y="4397516"/>
            <a:ext cx="576064" cy="238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7867272" y="4638198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867272" y="4877118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867272" y="5116038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데이터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26666" y="15546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블록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667847" y="558505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하드 디스크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192756" y="4465842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5979270" y="232807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50" name="직선 화살표 연결선 149"/>
          <p:cNvCxnSpPr>
            <a:endCxn id="86" idx="1"/>
          </p:cNvCxnSpPr>
          <p:nvPr/>
        </p:nvCxnSpPr>
        <p:spPr>
          <a:xfrm>
            <a:off x="1481587" y="2280687"/>
            <a:ext cx="1179583" cy="139139"/>
          </a:xfrm>
          <a:prstGeom prst="straightConnector1">
            <a:avLst/>
          </a:prstGeom>
          <a:ln>
            <a:solidFill>
              <a:srgbClr val="6B85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곱셈 기호 153"/>
          <p:cNvSpPr/>
          <p:nvPr/>
        </p:nvSpPr>
        <p:spPr>
          <a:xfrm>
            <a:off x="4823783" y="3762894"/>
            <a:ext cx="265704" cy="251917"/>
          </a:xfrm>
          <a:prstGeom prst="mathMultiply">
            <a:avLst>
              <a:gd name="adj1" fmla="val 49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4761528" y="3917468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230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6367897" y="1772816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6367897" y="2011736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367897" y="2250657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900"/>
              </a:lnSpc>
            </a:pPr>
            <a:r>
              <a:rPr lang="en-US" altLang="ko-KR" sz="1000" dirty="0" err="1" smtClean="0">
                <a:solidFill>
                  <a:schemeClr val="tx1"/>
                </a:solidFill>
              </a:rPr>
              <a:t>calc.c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ts val="900"/>
              </a:lnSpc>
            </a:pP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-node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367897" y="2489577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367897" y="2730259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367897" y="2969179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6367897" y="3208099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6367897" y="3447020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</a:pPr>
            <a:r>
              <a:rPr lang="en-US" altLang="ko-KR" sz="1000" dirty="0" err="1" smtClean="0">
                <a:solidFill>
                  <a:schemeClr val="tx1"/>
                </a:solidFill>
              </a:rPr>
              <a:t>main.c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-node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678186" y="3980039"/>
            <a:ext cx="39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075763" y="2274748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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3059832" y="4160113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</a:t>
            </a:r>
            <a:endParaRPr lang="ko-KR" alt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5363754" y="3013680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</a:t>
            </a:r>
            <a:endParaRPr lang="ko-KR" altLang="en-US" dirty="0"/>
          </a:p>
        </p:txBody>
      </p:sp>
      <p:cxnSp>
        <p:nvCxnSpPr>
          <p:cNvPr id="182" name="직선 화살표 연결선 181"/>
          <p:cNvCxnSpPr>
            <a:stCxn id="162" idx="2"/>
            <a:endCxn id="112" idx="0"/>
          </p:cNvCxnSpPr>
          <p:nvPr/>
        </p:nvCxnSpPr>
        <p:spPr>
          <a:xfrm>
            <a:off x="6655929" y="2489577"/>
            <a:ext cx="342855" cy="187653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6868995" y="378096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2333383" y="6353257"/>
            <a:ext cx="44069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r>
              <a:rPr lang="ko-KR" altLang="en-US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buf</a:t>
            </a:r>
            <a:r>
              <a:rPr lang="en-US" altLang="ko-KR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[230] </a:t>
            </a:r>
            <a:r>
              <a:rPr lang="ko-KR" altLang="en-US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배열에서 </a:t>
            </a:r>
            <a:r>
              <a:rPr lang="en-US" altLang="ko-KR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230 </a:t>
            </a:r>
            <a:r>
              <a:rPr lang="ko-KR" altLang="en-US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바이트를 버퍼 캐시의 블록에 저장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89" name="자유형 188"/>
          <p:cNvSpPr/>
          <p:nvPr/>
        </p:nvSpPr>
        <p:spPr>
          <a:xfrm>
            <a:off x="2241394" y="4474622"/>
            <a:ext cx="4658797" cy="1906491"/>
          </a:xfrm>
          <a:custGeom>
            <a:avLst/>
            <a:gdLst>
              <a:gd name="connsiteX0" fmla="*/ 4209585 w 4209585"/>
              <a:gd name="connsiteY0" fmla="*/ 0 h 1429972"/>
              <a:gd name="connsiteX1" fmla="*/ 3891776 w 4209585"/>
              <a:gd name="connsiteY1" fmla="*/ 234176 h 1429972"/>
              <a:gd name="connsiteX2" fmla="*/ 3417849 w 4209585"/>
              <a:gd name="connsiteY2" fmla="*/ 1304693 h 1429972"/>
              <a:gd name="connsiteX3" fmla="*/ 0 w 4209585"/>
              <a:gd name="connsiteY3" fmla="*/ 1366025 h 142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9585" h="1429972">
                <a:moveTo>
                  <a:pt x="4209585" y="0"/>
                </a:moveTo>
                <a:cubicBezTo>
                  <a:pt x="4116658" y="8363"/>
                  <a:pt x="4023732" y="16727"/>
                  <a:pt x="3891776" y="234176"/>
                </a:cubicBezTo>
                <a:cubicBezTo>
                  <a:pt x="3759820" y="451625"/>
                  <a:pt x="4066478" y="1116052"/>
                  <a:pt x="3417849" y="1304693"/>
                </a:cubicBezTo>
                <a:cubicBezTo>
                  <a:pt x="2769220" y="1493335"/>
                  <a:pt x="1384610" y="1429680"/>
                  <a:pt x="0" y="1366025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>
            <a:endCxn id="96" idx="1"/>
          </p:cNvCxnSpPr>
          <p:nvPr/>
        </p:nvCxnSpPr>
        <p:spPr>
          <a:xfrm flipV="1">
            <a:off x="1619672" y="4302477"/>
            <a:ext cx="991909" cy="7040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5364088" y="3728065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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107396" y="4532093"/>
            <a:ext cx="758453" cy="31407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6775334" y="6183800"/>
            <a:ext cx="23310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 </a:t>
            </a:r>
            <a:r>
              <a:rPr lang="ko-KR" altLang="en-US" sz="1100" dirty="0" smtClean="0">
                <a:solidFill>
                  <a:srgbClr val="C00000"/>
                </a:solidFill>
                <a:sym typeface="Wingdings" panose="05000000000000000000" pitchFamily="2" charset="2"/>
              </a:rPr>
              <a:t>추후 이 블록이 디스크에 기록</a:t>
            </a:r>
            <a:endParaRPr lang="ko-KR" altLang="en-US" sz="1600" dirty="0"/>
          </a:p>
        </p:txBody>
      </p:sp>
      <p:sp>
        <p:nvSpPr>
          <p:cNvPr id="144" name="직사각형 143"/>
          <p:cNvSpPr/>
          <p:nvPr/>
        </p:nvSpPr>
        <p:spPr>
          <a:xfrm>
            <a:off x="1185312" y="6132930"/>
            <a:ext cx="1148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char </a:t>
            </a:r>
            <a:r>
              <a:rPr lang="en-US" altLang="ko-KR" sz="1200" dirty="0" err="1" smtClean="0"/>
              <a:t>buf</a:t>
            </a:r>
            <a:r>
              <a:rPr lang="en-US" altLang="ko-KR" sz="1200" dirty="0" smtClean="0"/>
              <a:t>[230]</a:t>
            </a:r>
            <a:endParaRPr lang="en-US" altLang="ko-KR" sz="1200" dirty="0"/>
          </a:p>
        </p:txBody>
      </p:sp>
      <p:sp>
        <p:nvSpPr>
          <p:cNvPr id="172" name="직사각형 171"/>
          <p:cNvSpPr/>
          <p:nvPr/>
        </p:nvSpPr>
        <p:spPr>
          <a:xfrm>
            <a:off x="7277056" y="416826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305495" y="4465841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ko-KR" altLang="en-US" sz="1600" dirty="0"/>
          </a:p>
        </p:txBody>
      </p:sp>
      <p:sp>
        <p:nvSpPr>
          <p:cNvPr id="170" name="직사각형 169"/>
          <p:cNvSpPr/>
          <p:nvPr/>
        </p:nvSpPr>
        <p:spPr>
          <a:xfrm>
            <a:off x="772416" y="1165635"/>
            <a:ext cx="8915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프로세스 </a:t>
            </a:r>
            <a:r>
              <a:rPr lang="en-US" altLang="ko-KR" sz="1100" dirty="0">
                <a:solidFill>
                  <a:srgbClr val="0070C0"/>
                </a:solidFill>
              </a:rPr>
              <a:t>A</a:t>
            </a:r>
            <a:endParaRPr lang="ko-KR" altLang="en-US" sz="1100" dirty="0"/>
          </a:p>
        </p:txBody>
      </p:sp>
      <p:sp>
        <p:nvSpPr>
          <p:cNvPr id="174" name="직사각형 173"/>
          <p:cNvSpPr/>
          <p:nvPr/>
        </p:nvSpPr>
        <p:spPr>
          <a:xfrm>
            <a:off x="772416" y="3840055"/>
            <a:ext cx="8803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프로세스 </a:t>
            </a:r>
            <a:r>
              <a:rPr lang="en-US" altLang="ko-KR" sz="1100" dirty="0" smtClean="0">
                <a:solidFill>
                  <a:srgbClr val="0070C0"/>
                </a:solidFill>
              </a:rPr>
              <a:t>B</a:t>
            </a:r>
            <a:endParaRPr lang="ko-KR" altLang="en-US" sz="1100" dirty="0"/>
          </a:p>
        </p:txBody>
      </p:sp>
      <p:cxnSp>
        <p:nvCxnSpPr>
          <p:cNvPr id="148" name="직선 화살표 연결선 147"/>
          <p:cNvCxnSpPr/>
          <p:nvPr/>
        </p:nvCxnSpPr>
        <p:spPr>
          <a:xfrm flipH="1" flipV="1">
            <a:off x="7081245" y="4450138"/>
            <a:ext cx="758453" cy="3140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9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18415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섹터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트랙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실린더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</a:t>
            </a:r>
            <a:endParaRPr lang="ko-KR" altLang="en-US" dirty="0"/>
          </a:p>
        </p:txBody>
      </p:sp>
      <p:sp>
        <p:nvSpPr>
          <p:cNvPr id="52" name="내용 개체 틀 51"/>
          <p:cNvSpPr>
            <a:spLocks noGrp="1"/>
          </p:cNvSpPr>
          <p:nvPr>
            <p:ph sz="quarter" idx="4294967295"/>
          </p:nvPr>
        </p:nvSpPr>
        <p:spPr>
          <a:xfrm>
            <a:off x="510508" y="990256"/>
            <a:ext cx="8153400" cy="1271587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ko-KR" altLang="en-US" dirty="0" smtClean="0"/>
              <a:t>섹터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디스크에 </a:t>
            </a:r>
            <a:r>
              <a:rPr lang="ko-KR" altLang="en-US" dirty="0"/>
              <a:t>정보가 저장되는 최소 단위</a:t>
            </a:r>
            <a:r>
              <a:rPr lang="en-US" altLang="ko-KR" dirty="0"/>
              <a:t>, 512</a:t>
            </a:r>
            <a:r>
              <a:rPr lang="ko-KR" altLang="en-US" dirty="0"/>
              <a:t>바이트 혹은 </a:t>
            </a:r>
            <a:r>
              <a:rPr lang="en-US" altLang="ko-KR" dirty="0"/>
              <a:t>4096</a:t>
            </a:r>
            <a:r>
              <a:rPr lang="ko-KR" altLang="en-US" dirty="0"/>
              <a:t>바이트 </a:t>
            </a:r>
            <a:endParaRPr lang="en-US" altLang="ko-KR" dirty="0"/>
          </a:p>
          <a:p>
            <a:pPr lvl="1"/>
            <a:r>
              <a:rPr lang="ko-KR" altLang="en-US" dirty="0" smtClean="0"/>
              <a:t>트랙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플래터에</a:t>
            </a:r>
            <a:r>
              <a:rPr lang="ko-KR" altLang="en-US" dirty="0" smtClean="0"/>
              <a:t> </a:t>
            </a:r>
            <a:r>
              <a:rPr lang="ko-KR" altLang="en-US" dirty="0"/>
              <a:t>정보가 저장되는 하나의 </a:t>
            </a:r>
            <a:r>
              <a:rPr lang="ko-KR" altLang="en-US" dirty="0" smtClean="0"/>
              <a:t>동심원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</a:t>
            </a:r>
            <a:r>
              <a:rPr lang="ko-KR" altLang="en-US" dirty="0"/>
              <a:t>개의 섹터들 포함</a:t>
            </a:r>
          </a:p>
          <a:p>
            <a:pPr lvl="1"/>
            <a:r>
              <a:rPr lang="ko-KR" altLang="en-US" dirty="0" smtClean="0"/>
              <a:t>실린더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</a:t>
            </a:r>
            <a:r>
              <a:rPr lang="en-US" altLang="ko-KR" dirty="0" smtClean="0"/>
              <a:t> </a:t>
            </a:r>
            <a:r>
              <a:rPr lang="ko-KR" altLang="en-US" dirty="0"/>
              <a:t>반지름을 가진 모든 트랙 집합</a:t>
            </a:r>
            <a:endParaRPr lang="en-US" altLang="ko-KR" dirty="0"/>
          </a:p>
          <a:p>
            <a:pPr lvl="2"/>
            <a:r>
              <a:rPr lang="ko-KR" altLang="en-US" dirty="0"/>
              <a:t>헤드가 </a:t>
            </a:r>
            <a:r>
              <a:rPr lang="en-US" altLang="ko-KR" dirty="0"/>
              <a:t>8</a:t>
            </a:r>
            <a:r>
              <a:rPr lang="ko-KR" altLang="en-US" dirty="0"/>
              <a:t>개인 디스크에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개의 트랙을 묶어 </a:t>
            </a:r>
            <a:r>
              <a:rPr lang="ko-KR" altLang="en-US" dirty="0" err="1"/>
              <a:t>실린더라고</a:t>
            </a:r>
            <a:r>
              <a:rPr lang="ko-KR" altLang="en-US" dirty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운영체제가 파일 데이터를 </a:t>
            </a:r>
            <a:r>
              <a:rPr lang="ko-KR" altLang="en-US" dirty="0" err="1" smtClean="0"/>
              <a:t>입출력하는</a:t>
            </a:r>
            <a:r>
              <a:rPr lang="ko-KR" altLang="en-US" dirty="0" smtClean="0"/>
              <a:t> 논리적인 단위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몇 개의 섹터로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005923" y="3823844"/>
            <a:ext cx="3024336" cy="2938218"/>
          </a:xfrm>
          <a:prstGeom prst="ellipse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05923" y="3607820"/>
            <a:ext cx="3024336" cy="2938218"/>
          </a:xfrm>
          <a:prstGeom prst="ellipse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5923" y="3463804"/>
            <a:ext cx="3024336" cy="2938218"/>
          </a:xfrm>
          <a:prstGeom prst="ellipse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05923" y="3286602"/>
            <a:ext cx="3024336" cy="29382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86749" y="3481619"/>
            <a:ext cx="2688280" cy="2574473"/>
          </a:xfrm>
          <a:prstGeom prst="ellipse">
            <a:avLst/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57802" y="3661143"/>
            <a:ext cx="2320577" cy="220908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8" idx="2"/>
            <a:endCxn id="8" idx="6"/>
          </p:cNvCxnSpPr>
          <p:nvPr/>
        </p:nvCxnSpPr>
        <p:spPr>
          <a:xfrm>
            <a:off x="1005923" y="4755711"/>
            <a:ext cx="302433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8" idx="1"/>
            <a:endCxn id="8" idx="5"/>
          </p:cNvCxnSpPr>
          <p:nvPr/>
        </p:nvCxnSpPr>
        <p:spPr>
          <a:xfrm>
            <a:off x="1448827" y="3716894"/>
            <a:ext cx="2138528" cy="20776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7"/>
            <a:endCxn id="8" idx="3"/>
          </p:cNvCxnSpPr>
          <p:nvPr/>
        </p:nvCxnSpPr>
        <p:spPr>
          <a:xfrm flipH="1">
            <a:off x="1448827" y="3716894"/>
            <a:ext cx="2138528" cy="20776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 rot="20310679">
            <a:off x="989142" y="3303363"/>
            <a:ext cx="3024336" cy="2924641"/>
            <a:chOff x="4934437" y="7581"/>
            <a:chExt cx="3024336" cy="283302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6446605" y="7581"/>
              <a:ext cx="0" cy="28330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934437" y="1424093"/>
              <a:ext cx="302433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377341" y="422468"/>
              <a:ext cx="2138528" cy="200324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5377341" y="422468"/>
              <a:ext cx="2138528" cy="200324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662107" y="32579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166163" y="3432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68960" y="38337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90571" y="43467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6342" y="49128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06519" y="54253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161384" y="57945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601024" y="59656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086043" y="59474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581987" y="57537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166083" y="53908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933915" y="486973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933915" y="43586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49939" y="38557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13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581987" y="34439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1024" y="34638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022147" y="36078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382187" y="38958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598211" y="43801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598211" y="49039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382187" y="53360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3568" y="3269445"/>
            <a:ext cx="5645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트랙</a:t>
            </a:r>
            <a:endParaRPr lang="en-US" altLang="ko-KR" sz="1050" dirty="0" smtClean="0"/>
          </a:p>
          <a:p>
            <a:r>
              <a:rPr lang="en-US" altLang="ko-KR" sz="1050" dirty="0" smtClean="0"/>
              <a:t>(track)</a:t>
            </a:r>
            <a:endParaRPr lang="ko-KR" altLang="en-US" sz="1050" dirty="0"/>
          </a:p>
        </p:txBody>
      </p:sp>
      <p:cxnSp>
        <p:nvCxnSpPr>
          <p:cNvPr id="41" name="직선 화살표 연결선 40"/>
          <p:cNvCxnSpPr>
            <a:stCxn id="40" idx="2"/>
            <a:endCxn id="32" idx="0"/>
          </p:cNvCxnSpPr>
          <p:nvPr/>
        </p:nvCxnSpPr>
        <p:spPr>
          <a:xfrm>
            <a:off x="965857" y="3684943"/>
            <a:ext cx="375801" cy="1708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 41"/>
          <p:cNvSpPr/>
          <p:nvPr/>
        </p:nvSpPr>
        <p:spPr>
          <a:xfrm>
            <a:off x="2001594" y="3389648"/>
            <a:ext cx="529295" cy="88295"/>
          </a:xfrm>
          <a:custGeom>
            <a:avLst/>
            <a:gdLst>
              <a:gd name="connsiteX0" fmla="*/ 0 w 522514"/>
              <a:gd name="connsiteY0" fmla="*/ 88295 h 88295"/>
              <a:gd name="connsiteX1" fmla="*/ 250371 w 522514"/>
              <a:gd name="connsiteY1" fmla="*/ 12095 h 88295"/>
              <a:gd name="connsiteX2" fmla="*/ 522514 w 522514"/>
              <a:gd name="connsiteY2" fmla="*/ 1209 h 8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88295">
                <a:moveTo>
                  <a:pt x="0" y="88295"/>
                </a:moveTo>
                <a:cubicBezTo>
                  <a:pt x="81642" y="57452"/>
                  <a:pt x="163285" y="26609"/>
                  <a:pt x="250371" y="12095"/>
                </a:cubicBezTo>
                <a:cubicBezTo>
                  <a:pt x="337457" y="-2419"/>
                  <a:pt x="429985" y="-605"/>
                  <a:pt x="522514" y="1209"/>
                </a:cubicBezTo>
              </a:path>
            </a:pathLst>
          </a:custGeom>
          <a:noFill/>
          <a:ln w="177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8" idx="0"/>
            <a:endCxn id="8" idx="4"/>
          </p:cNvCxnSpPr>
          <p:nvPr/>
        </p:nvCxnSpPr>
        <p:spPr>
          <a:xfrm>
            <a:off x="2518091" y="3286602"/>
            <a:ext cx="0" cy="29382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11737" y="32619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745554" y="2632007"/>
            <a:ext cx="6367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섹터</a:t>
            </a:r>
            <a:endParaRPr lang="en-US" altLang="ko-KR" sz="1050" dirty="0" smtClean="0"/>
          </a:p>
          <a:p>
            <a:r>
              <a:rPr lang="en-US" altLang="ko-KR" sz="1050" dirty="0" smtClean="0"/>
              <a:t>(sector)</a:t>
            </a:r>
            <a:endParaRPr lang="ko-KR" altLang="en-US" sz="1050" dirty="0"/>
          </a:p>
        </p:txBody>
      </p:sp>
      <p:cxnSp>
        <p:nvCxnSpPr>
          <p:cNvPr id="46" name="직선 화살표 연결선 45"/>
          <p:cNvCxnSpPr>
            <a:stCxn id="45" idx="2"/>
          </p:cNvCxnSpPr>
          <p:nvPr/>
        </p:nvCxnSpPr>
        <p:spPr>
          <a:xfrm>
            <a:off x="2063911" y="3047505"/>
            <a:ext cx="75481" cy="3881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483393" y="3753826"/>
            <a:ext cx="45719" cy="2361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167091" y="4898037"/>
            <a:ext cx="2736304" cy="858158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732129" y="5115538"/>
            <a:ext cx="154457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608437" y="5918610"/>
            <a:ext cx="7457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실린더</a:t>
            </a:r>
            <a:endParaRPr lang="en-US" altLang="ko-KR" sz="1050" dirty="0" smtClean="0"/>
          </a:p>
          <a:p>
            <a:r>
              <a:rPr lang="en-US" altLang="ko-KR" sz="1050" dirty="0" smtClean="0"/>
              <a:t>(cylinder)</a:t>
            </a:r>
            <a:endParaRPr lang="ko-KR" altLang="en-US" sz="1050" dirty="0"/>
          </a:p>
        </p:txBody>
      </p:sp>
      <p:sp>
        <p:nvSpPr>
          <p:cNvPr id="98" name="자유형 97"/>
          <p:cNvSpPr/>
          <p:nvPr/>
        </p:nvSpPr>
        <p:spPr>
          <a:xfrm rot="3879249">
            <a:off x="3413395" y="3957300"/>
            <a:ext cx="529295" cy="88295"/>
          </a:xfrm>
          <a:custGeom>
            <a:avLst/>
            <a:gdLst>
              <a:gd name="connsiteX0" fmla="*/ 0 w 522514"/>
              <a:gd name="connsiteY0" fmla="*/ 88295 h 88295"/>
              <a:gd name="connsiteX1" fmla="*/ 250371 w 522514"/>
              <a:gd name="connsiteY1" fmla="*/ 12095 h 88295"/>
              <a:gd name="connsiteX2" fmla="*/ 522514 w 522514"/>
              <a:gd name="connsiteY2" fmla="*/ 1209 h 8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88295">
                <a:moveTo>
                  <a:pt x="0" y="88295"/>
                </a:moveTo>
                <a:cubicBezTo>
                  <a:pt x="81642" y="57452"/>
                  <a:pt x="163285" y="26609"/>
                  <a:pt x="250371" y="12095"/>
                </a:cubicBezTo>
                <a:cubicBezTo>
                  <a:pt x="337457" y="-2419"/>
                  <a:pt x="429985" y="-605"/>
                  <a:pt x="522514" y="1209"/>
                </a:cubicBezTo>
              </a:path>
            </a:pathLst>
          </a:custGeom>
          <a:noFill/>
          <a:ln w="177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545831" y="38238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01" name="자유형 100"/>
          <p:cNvSpPr/>
          <p:nvPr/>
        </p:nvSpPr>
        <p:spPr>
          <a:xfrm rot="5226911">
            <a:off x="3627102" y="4449123"/>
            <a:ext cx="529295" cy="88295"/>
          </a:xfrm>
          <a:custGeom>
            <a:avLst/>
            <a:gdLst>
              <a:gd name="connsiteX0" fmla="*/ 0 w 522514"/>
              <a:gd name="connsiteY0" fmla="*/ 88295 h 88295"/>
              <a:gd name="connsiteX1" fmla="*/ 250371 w 522514"/>
              <a:gd name="connsiteY1" fmla="*/ 12095 h 88295"/>
              <a:gd name="connsiteX2" fmla="*/ 522514 w 522514"/>
              <a:gd name="connsiteY2" fmla="*/ 1209 h 8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88295">
                <a:moveTo>
                  <a:pt x="0" y="88295"/>
                </a:moveTo>
                <a:cubicBezTo>
                  <a:pt x="81642" y="57452"/>
                  <a:pt x="163285" y="26609"/>
                  <a:pt x="250371" y="12095"/>
                </a:cubicBezTo>
                <a:cubicBezTo>
                  <a:pt x="337457" y="-2419"/>
                  <a:pt x="429985" y="-605"/>
                  <a:pt x="522514" y="1209"/>
                </a:cubicBezTo>
              </a:path>
            </a:pathLst>
          </a:custGeom>
          <a:noFill/>
          <a:ln w="177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788924" y="43279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290492" y="3826024"/>
            <a:ext cx="593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블록</a:t>
            </a:r>
            <a:endParaRPr lang="en-US" altLang="ko-KR" sz="1050" dirty="0"/>
          </a:p>
          <a:p>
            <a:r>
              <a:rPr lang="en-US" altLang="ko-KR" sz="1050" dirty="0" smtClean="0"/>
              <a:t>(block)</a:t>
            </a:r>
            <a:endParaRPr lang="ko-KR" altLang="en-US" sz="1050" dirty="0"/>
          </a:p>
        </p:txBody>
      </p:sp>
      <p:cxnSp>
        <p:nvCxnSpPr>
          <p:cNvPr id="104" name="직선 화살표 연결선 103"/>
          <p:cNvCxnSpPr>
            <a:stCxn id="103" idx="1"/>
            <a:endCxn id="110" idx="1"/>
          </p:cNvCxnSpPr>
          <p:nvPr/>
        </p:nvCxnSpPr>
        <p:spPr>
          <a:xfrm flipH="1">
            <a:off x="4086425" y="4033773"/>
            <a:ext cx="204067" cy="944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오른쪽 중괄호 109"/>
          <p:cNvSpPr/>
          <p:nvPr/>
        </p:nvSpPr>
        <p:spPr>
          <a:xfrm rot="20109425">
            <a:off x="3944724" y="3619164"/>
            <a:ext cx="148575" cy="1080616"/>
          </a:xfrm>
          <a:prstGeom prst="rightBrace">
            <a:avLst>
              <a:gd name="adj1" fmla="val 7730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/>
          <p:cNvCxnSpPr>
            <a:stCxn id="92" idx="1"/>
          </p:cNvCxnSpPr>
          <p:nvPr/>
        </p:nvCxnSpPr>
        <p:spPr>
          <a:xfrm flipH="1">
            <a:off x="7272036" y="6126359"/>
            <a:ext cx="33640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 2"/>
          <p:cNvSpPr/>
          <p:nvPr/>
        </p:nvSpPr>
        <p:spPr>
          <a:xfrm>
            <a:off x="7164428" y="2814899"/>
            <a:ext cx="1361971" cy="730211"/>
          </a:xfrm>
          <a:prstGeom prst="wedgeRoundRectCallout">
            <a:avLst>
              <a:gd name="adj1" fmla="val -42718"/>
              <a:gd name="adj2" fmla="val 694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100" dirty="0" err="1" smtClean="0">
                <a:solidFill>
                  <a:schemeClr val="tx1"/>
                </a:solidFill>
              </a:rPr>
              <a:t>플래터가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r>
              <a:rPr lang="ko-KR" altLang="en-US" sz="1100" dirty="0" smtClean="0">
                <a:solidFill>
                  <a:schemeClr val="tx1"/>
                </a:solidFill>
              </a:rPr>
              <a:t>장이면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</a:rPr>
              <a:t>개의 실린더는 </a:t>
            </a:r>
            <a:r>
              <a:rPr lang="en-US" altLang="ko-KR" sz="1100" dirty="0" smtClean="0">
                <a:solidFill>
                  <a:schemeClr val="tx1"/>
                </a:solidFill>
              </a:rPr>
              <a:t>8</a:t>
            </a:r>
            <a:r>
              <a:rPr lang="ko-KR" altLang="en-US" sz="1100" dirty="0" smtClean="0">
                <a:solidFill>
                  <a:schemeClr val="tx1"/>
                </a:solidFill>
              </a:rPr>
              <a:t>개 트랙으로 구성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712600" y="5095151"/>
            <a:ext cx="155481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5167091" y="4516633"/>
            <a:ext cx="2736304" cy="858158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32129" y="4635852"/>
            <a:ext cx="154457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712600" y="4631130"/>
            <a:ext cx="155481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167091" y="4039879"/>
            <a:ext cx="2736304" cy="858158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5727464" y="4190797"/>
            <a:ext cx="154457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712600" y="4188474"/>
            <a:ext cx="155481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167091" y="3563124"/>
            <a:ext cx="2736304" cy="858158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727464" y="3745947"/>
            <a:ext cx="154457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5712600" y="3739606"/>
            <a:ext cx="155481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6320959" y="550928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트랙</a:t>
            </a:r>
            <a:endParaRPr lang="en-US" altLang="ko-KR" sz="105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6319133" y="502391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트랙</a:t>
            </a:r>
            <a:endParaRPr lang="en-US" altLang="ko-KR" sz="105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6312229" y="453502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트랙</a:t>
            </a:r>
            <a:endParaRPr lang="en-US" altLang="ko-KR" sz="105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6314468" y="409415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트랙</a:t>
            </a:r>
            <a:endParaRPr lang="en-US" altLang="ko-KR" sz="1050" dirty="0" smtClean="0"/>
          </a:p>
        </p:txBody>
      </p:sp>
      <p:cxnSp>
        <p:nvCxnSpPr>
          <p:cNvPr id="47" name="직선 연결선 46"/>
          <p:cNvCxnSpPr/>
          <p:nvPr/>
        </p:nvCxnSpPr>
        <p:spPr>
          <a:xfrm>
            <a:off x="7270199" y="3972593"/>
            <a:ext cx="1837" cy="2372271"/>
          </a:xfrm>
          <a:prstGeom prst="line">
            <a:avLst/>
          </a:prstGeom>
          <a:ln w="57150">
            <a:solidFill>
              <a:srgbClr val="DD804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5707694" y="3972593"/>
            <a:ext cx="918" cy="2372271"/>
          </a:xfrm>
          <a:prstGeom prst="line">
            <a:avLst/>
          </a:prstGeom>
          <a:ln w="57150">
            <a:solidFill>
              <a:srgbClr val="DD804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6341497" y="3819803"/>
            <a:ext cx="336144" cy="1543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483393" y="3467773"/>
            <a:ext cx="45719" cy="498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46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쓰기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altLang="ko-KR" dirty="0" smtClean="0"/>
              <a:t>1. write(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,...)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fd</a:t>
            </a:r>
            <a:r>
              <a:rPr lang="ko-KR" altLang="en-US" dirty="0"/>
              <a:t> </a:t>
            </a:r>
            <a:r>
              <a:rPr lang="ko-KR" altLang="en-US" dirty="0" smtClean="0"/>
              <a:t>번호의 </a:t>
            </a:r>
            <a:r>
              <a:rPr lang="ko-KR" altLang="en-US" dirty="0" err="1" smtClean="0"/>
              <a:t>프로세스별</a:t>
            </a:r>
            <a:r>
              <a:rPr lang="ko-KR" altLang="en-US" dirty="0" smtClean="0"/>
              <a:t> 파일 테이블을 참조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파일 테이블 참조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 </a:t>
            </a:r>
            <a:r>
              <a:rPr lang="ko-KR" altLang="en-US" dirty="0" smtClean="0"/>
              <a:t>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쓰기 허용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아니면 오류로 리턴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-node</a:t>
            </a:r>
            <a:r>
              <a:rPr lang="ko-KR" altLang="en-US" dirty="0" smtClean="0"/>
              <a:t> 참조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-node</a:t>
            </a:r>
            <a:r>
              <a:rPr lang="ko-KR" altLang="en-US" dirty="0"/>
              <a:t>에서 파일 블록들의 리스트 확보</a:t>
            </a:r>
            <a:endParaRPr lang="en-US" altLang="ko-KR" dirty="0"/>
          </a:p>
          <a:p>
            <a:pPr lvl="2"/>
            <a:r>
              <a:rPr lang="ko-KR" altLang="en-US" dirty="0"/>
              <a:t>파일 테이블 항목에 적힌 </a:t>
            </a:r>
            <a:r>
              <a:rPr lang="en-US" altLang="ko-KR" dirty="0"/>
              <a:t>offset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2"/>
            <a:r>
              <a:rPr lang="en-US" altLang="ko-KR" dirty="0"/>
              <a:t>offset</a:t>
            </a:r>
            <a:r>
              <a:rPr lang="ko-KR" altLang="en-US" dirty="0"/>
              <a:t>을 파일 블록 번호로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해당 블록이 버퍼 캐시에 있는 지 확인</a:t>
            </a:r>
            <a:endParaRPr lang="en-US" altLang="ko-KR" dirty="0"/>
          </a:p>
          <a:p>
            <a:pPr lvl="2"/>
            <a:r>
              <a:rPr lang="ko-KR" altLang="en-US" dirty="0" smtClean="0"/>
              <a:t>해당 블록이 버퍼 캐시에 있으면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 영역에서 버퍼 캐시에 쓰기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블록이 버퍼 캐시에 없으면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버퍼 캐시를 할당 받고 디스크 블록을 버퍼 캐시로 읽어 들이기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5.</a:t>
            </a:r>
            <a:r>
              <a:rPr lang="ko-KR" altLang="en-US" dirty="0"/>
              <a:t> </a:t>
            </a:r>
            <a:r>
              <a:rPr lang="ko-KR" altLang="en-US" dirty="0" smtClean="0"/>
              <a:t>사용자 공간의 버퍼에서 버퍼 캐시로 </a:t>
            </a:r>
            <a:r>
              <a:rPr lang="ko-KR" altLang="en-US" dirty="0"/>
              <a:t>쓰기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추후 버퍼 캐시가 교체되거나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 캐시의 내용이 저장 장치에 기록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419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파일 닫기</a:t>
            </a:r>
            <a:r>
              <a:rPr lang="en-US" altLang="ko-KR" dirty="0" smtClean="0"/>
              <a:t>, close()</a:t>
            </a:r>
            <a:endParaRPr lang="ko-KR" altLang="en-US" dirty="0"/>
          </a:p>
        </p:txBody>
      </p:sp>
      <p:sp>
        <p:nvSpPr>
          <p:cNvPr id="5" name="원통 4"/>
          <p:cNvSpPr/>
          <p:nvPr/>
        </p:nvSpPr>
        <p:spPr>
          <a:xfrm>
            <a:off x="7654987" y="1412775"/>
            <a:ext cx="996976" cy="4449281"/>
          </a:xfrm>
          <a:prstGeom prst="can">
            <a:avLst>
              <a:gd name="adj" fmla="val 170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917145" y="1774011"/>
            <a:ext cx="432048" cy="1153190"/>
            <a:chOff x="1259632" y="2780928"/>
            <a:chExt cx="792088" cy="1153190"/>
          </a:xfrm>
        </p:grpSpPr>
        <p:sp>
          <p:nvSpPr>
            <p:cNvPr id="7" name="직사각형 6"/>
            <p:cNvSpPr/>
            <p:nvPr/>
          </p:nvSpPr>
          <p:spPr>
            <a:xfrm>
              <a:off x="1259632" y="2780928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2924944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59632" y="3068960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59632" y="3212976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...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59632" y="3358054"/>
              <a:ext cx="792088" cy="144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59632" y="3502070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59632" y="3646086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59632" y="3790102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882939" y="3501141"/>
            <a:ext cx="468052" cy="1153190"/>
            <a:chOff x="1655676" y="4436050"/>
            <a:chExt cx="792088" cy="1153190"/>
          </a:xfrm>
        </p:grpSpPr>
        <p:sp>
          <p:nvSpPr>
            <p:cNvPr id="16" name="직사각형 15"/>
            <p:cNvSpPr/>
            <p:nvPr/>
          </p:nvSpPr>
          <p:spPr>
            <a:xfrm>
              <a:off x="1655676" y="4436050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55676" y="4580066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55676" y="4724082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55676" y="4868098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...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55676" y="5013176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55676" y="5157192"/>
              <a:ext cx="792088" cy="144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55676" y="5301208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5676" y="5445224"/>
              <a:ext cx="792088" cy="1440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699257" y="1851294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9257" y="2090214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99257" y="2329135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99257" y="2568055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99257" y="2808737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99257" y="3047657"/>
            <a:ext cx="486852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1024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9257" y="3286577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99257" y="3525498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99257" y="3768799"/>
            <a:ext cx="486852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99257" y="4007719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99257" y="4246639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99257" y="4485560"/>
            <a:ext cx="48685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72169" y="1851294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72169" y="2090214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72169" y="2329135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72169" y="2568055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72169" y="2808737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72169" y="3047657"/>
            <a:ext cx="626782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O_RDONLY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72169" y="3286577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72169" y="3525498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2169" y="3768799"/>
            <a:ext cx="626782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O_RDWR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72169" y="4007719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72169" y="4246639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72169" y="4485560"/>
            <a:ext cx="626782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96055" y="1661378"/>
            <a:ext cx="3298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R/W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779175" y="1650092"/>
            <a:ext cx="32701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offset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186095" y="1851294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86095" y="2090214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86095" y="2329135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186095" y="2568055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86095" y="2808737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186095" y="3047657"/>
            <a:ext cx="522778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186095" y="3286577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186095" y="3525498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86095" y="3768799"/>
            <a:ext cx="522778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86095" y="4007719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186095" y="4246639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186095" y="4485560"/>
            <a:ext cx="522778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97670" y="1412776"/>
            <a:ext cx="43681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메모리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-node</a:t>
            </a:r>
          </a:p>
          <a:p>
            <a:r>
              <a:rPr lang="ko-KR" altLang="en-US" sz="1000" dirty="0" smtClean="0"/>
              <a:t>주소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084840" y="1387037"/>
            <a:ext cx="10696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0000"/>
                </a:solidFill>
              </a:rPr>
              <a:t>메모리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050" dirty="0" smtClean="0">
                <a:solidFill>
                  <a:srgbClr val="FF0000"/>
                </a:solidFill>
              </a:rPr>
              <a:t>-node</a:t>
            </a: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</a:rPr>
              <a:t>테이블</a:t>
            </a:r>
            <a:endParaRPr lang="en-US" altLang="ko-KR" sz="1050" dirty="0" smtClean="0">
              <a:solidFill>
                <a:srgbClr val="FF0000"/>
              </a:solidFill>
            </a:endParaRPr>
          </a:p>
        </p:txBody>
      </p:sp>
      <p:cxnSp>
        <p:nvCxnSpPr>
          <p:cNvPr id="64" name="직선 화살표 연결선 63"/>
          <p:cNvCxnSpPr>
            <a:stCxn id="149" idx="3"/>
            <a:endCxn id="41" idx="1"/>
          </p:cNvCxnSpPr>
          <p:nvPr/>
        </p:nvCxnSpPr>
        <p:spPr>
          <a:xfrm>
            <a:off x="3181561" y="2413248"/>
            <a:ext cx="890608" cy="753869"/>
          </a:xfrm>
          <a:prstGeom prst="straightConnector1">
            <a:avLst/>
          </a:prstGeom>
          <a:ln>
            <a:solidFill>
              <a:srgbClr val="6B85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51" idx="3"/>
            <a:endCxn id="147" idx="1"/>
          </p:cNvCxnSpPr>
          <p:nvPr/>
        </p:nvCxnSpPr>
        <p:spPr>
          <a:xfrm>
            <a:off x="5469552" y="3152180"/>
            <a:ext cx="898345" cy="414300"/>
          </a:xfrm>
          <a:prstGeom prst="straightConnector1">
            <a:avLst/>
          </a:prstGeom>
          <a:ln>
            <a:solidFill>
              <a:srgbClr val="6B85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413440" y="4908880"/>
            <a:ext cx="1070806" cy="4847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open</a:t>
            </a:r>
            <a:r>
              <a:rPr lang="ko-KR" altLang="en-US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file table</a:t>
            </a: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(system file table,</a:t>
            </a: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global</a:t>
            </a:r>
            <a:r>
              <a:rPr lang="ko-KR" altLang="en-US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file table)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11580" y="5103946"/>
            <a:ext cx="129362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Per-process file table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520744" y="1124744"/>
            <a:ext cx="4752528" cy="4896543"/>
          </a:xfrm>
          <a:prstGeom prst="roundRect">
            <a:avLst>
              <a:gd name="adj" fmla="val 6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83962" y="57345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커널 영역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43685" y="5355649"/>
            <a:ext cx="76302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buffer</a:t>
            </a:r>
            <a:r>
              <a:rPr lang="ko-KR" altLang="en-US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cache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661170" y="1770692"/>
            <a:ext cx="307499" cy="1153190"/>
            <a:chOff x="1259632" y="2780928"/>
            <a:chExt cx="792088" cy="1153190"/>
          </a:xfrm>
        </p:grpSpPr>
        <p:sp>
          <p:nvSpPr>
            <p:cNvPr id="74" name="직사각형 73"/>
            <p:cNvSpPr/>
            <p:nvPr/>
          </p:nvSpPr>
          <p:spPr>
            <a:xfrm>
              <a:off x="1259632" y="2780928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259632" y="2924944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259632" y="3068960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259632" y="3212976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259632" y="3358054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259632" y="3502070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259632" y="3646086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259632" y="3790102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611581" y="3504460"/>
            <a:ext cx="338868" cy="1153190"/>
            <a:chOff x="1178831" y="2780928"/>
            <a:chExt cx="872892" cy="1153190"/>
          </a:xfrm>
        </p:grpSpPr>
        <p:sp>
          <p:nvSpPr>
            <p:cNvPr id="83" name="직사각형 82"/>
            <p:cNvSpPr/>
            <p:nvPr/>
          </p:nvSpPr>
          <p:spPr>
            <a:xfrm>
              <a:off x="1259632" y="2780928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259632" y="2924944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259632" y="3068960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259632" y="3212976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259632" y="3358054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78831" y="3502070"/>
              <a:ext cx="872892" cy="15375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</a:rPr>
                <a:t>32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259632" y="3646086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259632" y="3790102"/>
              <a:ext cx="792088" cy="14401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689137" y="3001260"/>
            <a:ext cx="8880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 smtClean="0">
                <a:solidFill>
                  <a:srgbClr val="0070C0"/>
                </a:solidFill>
              </a:rPr>
              <a:t>프로세스 </a:t>
            </a:r>
            <a:r>
              <a:rPr lang="en-US" altLang="ko-KR" sz="900" dirty="0" smtClean="0">
                <a:solidFill>
                  <a:srgbClr val="0070C0"/>
                </a:solidFill>
              </a:rPr>
              <a:t>A</a:t>
            </a:r>
            <a:r>
              <a:rPr lang="ko-KR" altLang="en-US" sz="900" dirty="0" smtClean="0">
                <a:solidFill>
                  <a:srgbClr val="0070C0"/>
                </a:solidFill>
              </a:rPr>
              <a:t>의 </a:t>
            </a:r>
            <a:endParaRPr lang="en-US" altLang="ko-KR" sz="900" dirty="0" smtClean="0">
              <a:solidFill>
                <a:srgbClr val="0070C0"/>
              </a:solidFill>
            </a:endParaRPr>
          </a:p>
          <a:p>
            <a:r>
              <a:rPr lang="ko-KR" altLang="en-US" sz="900" dirty="0" smtClean="0">
                <a:solidFill>
                  <a:srgbClr val="0070C0"/>
                </a:solidFill>
              </a:rPr>
              <a:t>오픈 파일 테이블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700684" y="4729511"/>
            <a:ext cx="8880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 smtClean="0">
                <a:solidFill>
                  <a:srgbClr val="0070C0"/>
                </a:solidFill>
              </a:rPr>
              <a:t>프로세스 </a:t>
            </a:r>
            <a:r>
              <a:rPr lang="en-US" altLang="ko-KR" sz="900" dirty="0" smtClean="0">
                <a:solidFill>
                  <a:srgbClr val="0070C0"/>
                </a:solidFill>
              </a:rPr>
              <a:t>B</a:t>
            </a:r>
            <a:r>
              <a:rPr lang="ko-KR" altLang="en-US" sz="900" dirty="0" smtClean="0">
                <a:solidFill>
                  <a:srgbClr val="0070C0"/>
                </a:solidFill>
              </a:rPr>
              <a:t>의 </a:t>
            </a:r>
            <a:endParaRPr lang="en-US" altLang="ko-KR" sz="900" dirty="0" smtClean="0">
              <a:solidFill>
                <a:srgbClr val="0070C0"/>
              </a:solidFill>
            </a:endParaRPr>
          </a:p>
          <a:p>
            <a:r>
              <a:rPr lang="ko-KR" altLang="en-US" sz="900" dirty="0" smtClean="0">
                <a:solidFill>
                  <a:srgbClr val="0070C0"/>
                </a:solidFill>
              </a:rPr>
              <a:t>오픈 파일 테이블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cxnSp>
        <p:nvCxnSpPr>
          <p:cNvPr id="93" name="직선 화살표 연결선 92"/>
          <p:cNvCxnSpPr>
            <a:stCxn id="7" idx="3"/>
            <a:endCxn id="36" idx="1"/>
          </p:cNvCxnSpPr>
          <p:nvPr/>
        </p:nvCxnSpPr>
        <p:spPr>
          <a:xfrm>
            <a:off x="3349193" y="1846019"/>
            <a:ext cx="722976" cy="12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" idx="3"/>
            <a:endCxn id="37" idx="1"/>
          </p:cNvCxnSpPr>
          <p:nvPr/>
        </p:nvCxnSpPr>
        <p:spPr>
          <a:xfrm>
            <a:off x="3349193" y="1990035"/>
            <a:ext cx="722976" cy="2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" idx="3"/>
            <a:endCxn id="37" idx="1"/>
          </p:cNvCxnSpPr>
          <p:nvPr/>
        </p:nvCxnSpPr>
        <p:spPr>
          <a:xfrm>
            <a:off x="3349193" y="2134051"/>
            <a:ext cx="722976" cy="7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62677" y="1420101"/>
            <a:ext cx="1961938" cy="993147"/>
          </a:xfrm>
          <a:prstGeom prst="roundRect">
            <a:avLst>
              <a:gd name="adj" fmla="val 3157"/>
            </a:avLst>
          </a:prstGeom>
          <a:noFill/>
          <a:ln>
            <a:solidFill>
              <a:srgbClr val="00B050"/>
            </a:solidFill>
          </a:ln>
        </p:spPr>
        <p:txBody>
          <a:bodyPr wrap="square" lIns="72000" tIns="0" rIns="0" bIns="0" rtlCol="0"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 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buf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[1024];</a:t>
            </a:r>
          </a:p>
          <a:p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fd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fd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open(“/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/source/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main.c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”,     </a:t>
            </a: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O_RDONLY);</a:t>
            </a:r>
          </a:p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fd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read(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fd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buf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1024);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5369" y="4162463"/>
            <a:ext cx="1942520" cy="1192495"/>
          </a:xfrm>
          <a:prstGeom prst="roundRect">
            <a:avLst>
              <a:gd name="adj" fmla="val 3535"/>
            </a:avLst>
          </a:prstGeom>
          <a:noFill/>
          <a:ln>
            <a:solidFill>
              <a:srgbClr val="00B050"/>
            </a:solidFill>
          </a:ln>
        </p:spPr>
        <p:txBody>
          <a:bodyPr wrap="square" lIns="72000" tIns="0" rIns="0" bIns="0" rtlCol="0">
            <a:noAutofit/>
          </a:bodyPr>
          <a:lstStyle/>
          <a:p>
            <a:r>
              <a:rPr lang="en-US" altLang="ko-KR" sz="1000" dirty="0"/>
              <a:t>char </a:t>
            </a:r>
            <a:r>
              <a:rPr lang="en-US" altLang="ko-KR" sz="1000" dirty="0" err="1" smtClean="0"/>
              <a:t>buf</a:t>
            </a:r>
            <a:r>
              <a:rPr lang="en-US" altLang="ko-KR" sz="1000" dirty="0" smtClean="0"/>
              <a:t>[230];</a:t>
            </a:r>
            <a:endParaRPr lang="en-US" altLang="ko-KR" sz="1000" dirty="0"/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 = open(“/</a:t>
            </a:r>
            <a:r>
              <a:rPr lang="en-US" altLang="ko-KR" sz="1000" dirty="0" err="1" smtClean="0"/>
              <a:t>usr</a:t>
            </a:r>
            <a:r>
              <a:rPr lang="en-US" altLang="ko-KR" sz="1000" dirty="0" smtClean="0"/>
              <a:t>/source/</a:t>
            </a:r>
            <a:r>
              <a:rPr lang="en-US" altLang="ko-KR" sz="1000" dirty="0" err="1" smtClean="0"/>
              <a:t>calc.c</a:t>
            </a:r>
            <a:r>
              <a:rPr lang="en-US" altLang="ko-KR" sz="1000" dirty="0" smtClean="0"/>
              <a:t>”,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O_RDWR);</a:t>
            </a:r>
          </a:p>
          <a:p>
            <a:r>
              <a:rPr lang="en-US" altLang="ko-KR" sz="1000" dirty="0" smtClean="0"/>
              <a:t>// </a:t>
            </a:r>
            <a:r>
              <a:rPr lang="en-US" altLang="ko-KR" sz="1000" dirty="0" err="1" smtClean="0"/>
              <a:t>fd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32</a:t>
            </a:r>
          </a:p>
          <a:p>
            <a:r>
              <a:rPr lang="en-US" altLang="ko-KR" sz="1000" dirty="0"/>
              <a:t>write(</a:t>
            </a:r>
            <a:r>
              <a:rPr lang="en-US" altLang="ko-KR" sz="1000" dirty="0" err="1"/>
              <a:t>fd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, 230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b="1" dirty="0"/>
              <a:t>close(</a:t>
            </a:r>
            <a:r>
              <a:rPr lang="en-US" altLang="ko-KR" sz="1000" b="1" dirty="0" err="1"/>
              <a:t>fd</a:t>
            </a:r>
            <a:r>
              <a:rPr lang="en-US" altLang="ko-KR" sz="1000" b="1" dirty="0" smtClean="0"/>
              <a:t>);</a:t>
            </a:r>
            <a:endParaRPr lang="ko-KR" altLang="en-US" sz="1000" b="1" dirty="0"/>
          </a:p>
          <a:p>
            <a:endParaRPr lang="en-US" altLang="ko-KR" sz="1000" b="1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6225825" y="4366109"/>
            <a:ext cx="886960" cy="960820"/>
            <a:chOff x="6796822" y="3812686"/>
            <a:chExt cx="886960" cy="960820"/>
          </a:xfrm>
        </p:grpSpPr>
        <p:sp>
          <p:nvSpPr>
            <p:cNvPr id="101" name="직사각형 100"/>
            <p:cNvSpPr/>
            <p:nvPr/>
          </p:nvSpPr>
          <p:spPr>
            <a:xfrm>
              <a:off x="6796822" y="38126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020272" y="38126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236296" y="38126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459746" y="3812686"/>
              <a:ext cx="220070" cy="2389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798805" y="405417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022255" y="405417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238279" y="405417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461729" y="405417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798805" y="429309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022255" y="429309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238279" y="429309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461729" y="429309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800788" y="45345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024238" y="45345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240262" y="45345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463712" y="4534586"/>
              <a:ext cx="220070" cy="23892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7864782" y="1772816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boot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864782" y="2011736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super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864782" y="2250657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-node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리스트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864782" y="2489577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864782" y="2730259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864782" y="2969179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864782" y="3208099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864782" y="3447020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13908" y="537064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사용자 영역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7867272" y="3680755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867272" y="3919675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7867272" y="4158596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867272" y="4397516"/>
            <a:ext cx="576064" cy="238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867272" y="4638198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867272" y="4877118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867272" y="5116038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26666" y="15546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블록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667847" y="558505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하드 디스크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285060" y="412825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972879" y="209985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37" name="직선 화살표 연결선 136"/>
          <p:cNvCxnSpPr>
            <a:endCxn id="78" idx="1"/>
          </p:cNvCxnSpPr>
          <p:nvPr/>
        </p:nvCxnSpPr>
        <p:spPr>
          <a:xfrm>
            <a:off x="1481587" y="2280687"/>
            <a:ext cx="1179583" cy="139139"/>
          </a:xfrm>
          <a:prstGeom prst="straightConnector1">
            <a:avLst/>
          </a:prstGeom>
          <a:ln>
            <a:solidFill>
              <a:srgbClr val="6B85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6367897" y="1772816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367897" y="2011736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367897" y="2250657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900"/>
              </a:lnSpc>
            </a:pPr>
            <a:r>
              <a:rPr lang="en-US" altLang="ko-KR" sz="1000" dirty="0" err="1" smtClean="0">
                <a:solidFill>
                  <a:schemeClr val="tx1"/>
                </a:solidFill>
              </a:rPr>
              <a:t>calc.c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ts val="900"/>
              </a:lnSpc>
            </a:pP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-node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367897" y="2489577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67897" y="2730259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367897" y="2969179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367897" y="3208099"/>
            <a:ext cx="576064" cy="2389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367897" y="3447020"/>
            <a:ext cx="576064" cy="2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</a:pPr>
            <a:r>
              <a:rPr lang="en-US" altLang="ko-KR" sz="1000" dirty="0" err="1" smtClean="0">
                <a:solidFill>
                  <a:schemeClr val="tx1"/>
                </a:solidFill>
              </a:rPr>
              <a:t>main.c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-node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795586" y="3662763"/>
            <a:ext cx="39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075763" y="2274748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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059832" y="4160113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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5363754" y="3013680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</a:t>
            </a:r>
            <a:endParaRPr lang="ko-KR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364088" y="3728065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</a:t>
            </a:r>
            <a:endParaRPr lang="ko-KR" altLang="en-US" dirty="0"/>
          </a:p>
        </p:txBody>
      </p:sp>
      <p:cxnSp>
        <p:nvCxnSpPr>
          <p:cNvPr id="161" name="직선 화살표 연결선 160"/>
          <p:cNvCxnSpPr>
            <a:stCxn id="129" idx="1"/>
          </p:cNvCxnSpPr>
          <p:nvPr/>
        </p:nvCxnSpPr>
        <p:spPr>
          <a:xfrm flipH="1" flipV="1">
            <a:off x="7081246" y="4450139"/>
            <a:ext cx="786026" cy="6683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7277056" y="416826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65" name="자유형 164"/>
          <p:cNvSpPr/>
          <p:nvPr/>
        </p:nvSpPr>
        <p:spPr>
          <a:xfrm>
            <a:off x="2999678" y="4003288"/>
            <a:ext cx="329000" cy="401444"/>
          </a:xfrm>
          <a:custGeom>
            <a:avLst/>
            <a:gdLst>
              <a:gd name="connsiteX0" fmla="*/ 139390 w 329000"/>
              <a:gd name="connsiteY0" fmla="*/ 245327 h 401444"/>
              <a:gd name="connsiteX1" fmla="*/ 111512 w 329000"/>
              <a:gd name="connsiteY1" fmla="*/ 234175 h 401444"/>
              <a:gd name="connsiteX2" fmla="*/ 78059 w 329000"/>
              <a:gd name="connsiteY2" fmla="*/ 223024 h 401444"/>
              <a:gd name="connsiteX3" fmla="*/ 22302 w 329000"/>
              <a:gd name="connsiteY3" fmla="*/ 228600 h 401444"/>
              <a:gd name="connsiteX4" fmla="*/ 11151 w 329000"/>
              <a:gd name="connsiteY4" fmla="*/ 245327 h 401444"/>
              <a:gd name="connsiteX5" fmla="*/ 0 w 329000"/>
              <a:gd name="connsiteY5" fmla="*/ 278780 h 401444"/>
              <a:gd name="connsiteX6" fmla="*/ 11151 w 329000"/>
              <a:gd name="connsiteY6" fmla="*/ 362414 h 401444"/>
              <a:gd name="connsiteX7" fmla="*/ 16727 w 329000"/>
              <a:gd name="connsiteY7" fmla="*/ 379141 h 401444"/>
              <a:gd name="connsiteX8" fmla="*/ 27878 w 329000"/>
              <a:gd name="connsiteY8" fmla="*/ 395868 h 401444"/>
              <a:gd name="connsiteX9" fmla="*/ 44605 w 329000"/>
              <a:gd name="connsiteY9" fmla="*/ 401444 h 401444"/>
              <a:gd name="connsiteX10" fmla="*/ 100361 w 329000"/>
              <a:gd name="connsiteY10" fmla="*/ 395868 h 401444"/>
              <a:gd name="connsiteX11" fmla="*/ 139390 w 329000"/>
              <a:gd name="connsiteY11" fmla="*/ 351263 h 401444"/>
              <a:gd name="connsiteX12" fmla="*/ 150542 w 329000"/>
              <a:gd name="connsiteY12" fmla="*/ 340112 h 401444"/>
              <a:gd name="connsiteX13" fmla="*/ 156117 w 329000"/>
              <a:gd name="connsiteY13" fmla="*/ 323385 h 401444"/>
              <a:gd name="connsiteX14" fmla="*/ 167268 w 329000"/>
              <a:gd name="connsiteY14" fmla="*/ 306658 h 401444"/>
              <a:gd name="connsiteX15" fmla="*/ 161693 w 329000"/>
              <a:gd name="connsiteY15" fmla="*/ 273205 h 401444"/>
              <a:gd name="connsiteX16" fmla="*/ 150542 w 329000"/>
              <a:gd name="connsiteY16" fmla="*/ 256478 h 401444"/>
              <a:gd name="connsiteX17" fmla="*/ 117088 w 329000"/>
              <a:gd name="connsiteY17" fmla="*/ 245327 h 401444"/>
              <a:gd name="connsiteX18" fmla="*/ 150542 w 329000"/>
              <a:gd name="connsiteY18" fmla="*/ 234175 h 401444"/>
              <a:gd name="connsiteX19" fmla="*/ 167268 w 329000"/>
              <a:gd name="connsiteY19" fmla="*/ 228600 h 401444"/>
              <a:gd name="connsiteX20" fmla="*/ 189571 w 329000"/>
              <a:gd name="connsiteY20" fmla="*/ 200722 h 401444"/>
              <a:gd name="connsiteX21" fmla="*/ 200722 w 329000"/>
              <a:gd name="connsiteY21" fmla="*/ 167268 h 401444"/>
              <a:gd name="connsiteX22" fmla="*/ 206298 w 329000"/>
              <a:gd name="connsiteY22" fmla="*/ 150541 h 401444"/>
              <a:gd name="connsiteX23" fmla="*/ 200722 w 329000"/>
              <a:gd name="connsiteY23" fmla="*/ 128239 h 401444"/>
              <a:gd name="connsiteX24" fmla="*/ 217449 w 329000"/>
              <a:gd name="connsiteY24" fmla="*/ 122663 h 401444"/>
              <a:gd name="connsiteX25" fmla="*/ 239751 w 329000"/>
              <a:gd name="connsiteY25" fmla="*/ 111512 h 401444"/>
              <a:gd name="connsiteX26" fmla="*/ 273205 w 329000"/>
              <a:gd name="connsiteY26" fmla="*/ 66907 h 401444"/>
              <a:gd name="connsiteX27" fmla="*/ 284356 w 329000"/>
              <a:gd name="connsiteY27" fmla="*/ 50180 h 401444"/>
              <a:gd name="connsiteX28" fmla="*/ 306659 w 329000"/>
              <a:gd name="connsiteY28" fmla="*/ 33453 h 401444"/>
              <a:gd name="connsiteX29" fmla="*/ 317810 w 329000"/>
              <a:gd name="connsiteY29" fmla="*/ 16727 h 401444"/>
              <a:gd name="connsiteX30" fmla="*/ 328961 w 329000"/>
              <a:gd name="connsiteY30" fmla="*/ 0 h 40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9000" h="401444">
                <a:moveTo>
                  <a:pt x="139390" y="245327"/>
                </a:moveTo>
                <a:cubicBezTo>
                  <a:pt x="130097" y="241610"/>
                  <a:pt x="120918" y="237595"/>
                  <a:pt x="111512" y="234175"/>
                </a:cubicBezTo>
                <a:cubicBezTo>
                  <a:pt x="100466" y="230158"/>
                  <a:pt x="78059" y="223024"/>
                  <a:pt x="78059" y="223024"/>
                </a:cubicBezTo>
                <a:cubicBezTo>
                  <a:pt x="59473" y="224883"/>
                  <a:pt x="40022" y="222693"/>
                  <a:pt x="22302" y="228600"/>
                </a:cubicBezTo>
                <a:cubicBezTo>
                  <a:pt x="15945" y="230719"/>
                  <a:pt x="13873" y="239203"/>
                  <a:pt x="11151" y="245327"/>
                </a:cubicBezTo>
                <a:cubicBezTo>
                  <a:pt x="6377" y="256068"/>
                  <a:pt x="0" y="278780"/>
                  <a:pt x="0" y="278780"/>
                </a:cubicBezTo>
                <a:cubicBezTo>
                  <a:pt x="4384" y="326996"/>
                  <a:pt x="1302" y="327941"/>
                  <a:pt x="11151" y="362414"/>
                </a:cubicBezTo>
                <a:cubicBezTo>
                  <a:pt x="12766" y="368065"/>
                  <a:pt x="14099" y="373884"/>
                  <a:pt x="16727" y="379141"/>
                </a:cubicBezTo>
                <a:cubicBezTo>
                  <a:pt x="19724" y="385135"/>
                  <a:pt x="22645" y="391682"/>
                  <a:pt x="27878" y="395868"/>
                </a:cubicBezTo>
                <a:cubicBezTo>
                  <a:pt x="32467" y="399540"/>
                  <a:pt x="39029" y="399585"/>
                  <a:pt x="44605" y="401444"/>
                </a:cubicBezTo>
                <a:cubicBezTo>
                  <a:pt x="63190" y="399585"/>
                  <a:pt x="82161" y="400068"/>
                  <a:pt x="100361" y="395868"/>
                </a:cubicBezTo>
                <a:cubicBezTo>
                  <a:pt x="120900" y="391128"/>
                  <a:pt x="128050" y="362602"/>
                  <a:pt x="139390" y="351263"/>
                </a:cubicBezTo>
                <a:lnTo>
                  <a:pt x="150542" y="340112"/>
                </a:lnTo>
                <a:cubicBezTo>
                  <a:pt x="152400" y="334536"/>
                  <a:pt x="153489" y="328642"/>
                  <a:pt x="156117" y="323385"/>
                </a:cubicBezTo>
                <a:cubicBezTo>
                  <a:pt x="159114" y="317391"/>
                  <a:pt x="166528" y="313318"/>
                  <a:pt x="167268" y="306658"/>
                </a:cubicBezTo>
                <a:cubicBezTo>
                  <a:pt x="168517" y="295422"/>
                  <a:pt x="165268" y="283930"/>
                  <a:pt x="161693" y="273205"/>
                </a:cubicBezTo>
                <a:cubicBezTo>
                  <a:pt x="159574" y="266848"/>
                  <a:pt x="156224" y="260030"/>
                  <a:pt x="150542" y="256478"/>
                </a:cubicBezTo>
                <a:cubicBezTo>
                  <a:pt x="140574" y="250248"/>
                  <a:pt x="117088" y="245327"/>
                  <a:pt x="117088" y="245327"/>
                </a:cubicBezTo>
                <a:lnTo>
                  <a:pt x="150542" y="234175"/>
                </a:lnTo>
                <a:lnTo>
                  <a:pt x="167268" y="228600"/>
                </a:lnTo>
                <a:cubicBezTo>
                  <a:pt x="176538" y="219331"/>
                  <a:pt x="183943" y="213384"/>
                  <a:pt x="189571" y="200722"/>
                </a:cubicBezTo>
                <a:cubicBezTo>
                  <a:pt x="194345" y="189981"/>
                  <a:pt x="197005" y="178419"/>
                  <a:pt x="200722" y="167268"/>
                </a:cubicBezTo>
                <a:lnTo>
                  <a:pt x="206298" y="150541"/>
                </a:lnTo>
                <a:cubicBezTo>
                  <a:pt x="204439" y="143107"/>
                  <a:pt x="197876" y="135354"/>
                  <a:pt x="200722" y="128239"/>
                </a:cubicBezTo>
                <a:cubicBezTo>
                  <a:pt x="202905" y="122782"/>
                  <a:pt x="212047" y="124978"/>
                  <a:pt x="217449" y="122663"/>
                </a:cubicBezTo>
                <a:cubicBezTo>
                  <a:pt x="225088" y="119389"/>
                  <a:pt x="232317" y="115229"/>
                  <a:pt x="239751" y="111512"/>
                </a:cubicBezTo>
                <a:cubicBezTo>
                  <a:pt x="250902" y="96644"/>
                  <a:pt x="262896" y="82371"/>
                  <a:pt x="273205" y="66907"/>
                </a:cubicBezTo>
                <a:cubicBezTo>
                  <a:pt x="276922" y="61331"/>
                  <a:pt x="279618" y="54918"/>
                  <a:pt x="284356" y="50180"/>
                </a:cubicBezTo>
                <a:cubicBezTo>
                  <a:pt x="290927" y="43609"/>
                  <a:pt x="300088" y="40024"/>
                  <a:pt x="306659" y="33453"/>
                </a:cubicBezTo>
                <a:cubicBezTo>
                  <a:pt x="311397" y="28715"/>
                  <a:pt x="313624" y="21959"/>
                  <a:pt x="317810" y="16727"/>
                </a:cubicBezTo>
                <a:cubicBezTo>
                  <a:pt x="330275" y="1145"/>
                  <a:pt x="328961" y="11933"/>
                  <a:pt x="328961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자유형 165"/>
          <p:cNvSpPr/>
          <p:nvPr/>
        </p:nvSpPr>
        <p:spPr>
          <a:xfrm>
            <a:off x="3930805" y="3858322"/>
            <a:ext cx="1884556" cy="83634"/>
          </a:xfrm>
          <a:custGeom>
            <a:avLst/>
            <a:gdLst>
              <a:gd name="connsiteX0" fmla="*/ 0 w 1884556"/>
              <a:gd name="connsiteY0" fmla="*/ 78058 h 83634"/>
              <a:gd name="connsiteX1" fmla="*/ 89210 w 1884556"/>
              <a:gd name="connsiteY1" fmla="*/ 61332 h 83634"/>
              <a:gd name="connsiteX2" fmla="*/ 167268 w 1884556"/>
              <a:gd name="connsiteY2" fmla="*/ 44605 h 83634"/>
              <a:gd name="connsiteX3" fmla="*/ 223024 w 1884556"/>
              <a:gd name="connsiteY3" fmla="*/ 27878 h 83634"/>
              <a:gd name="connsiteX4" fmla="*/ 708102 w 1884556"/>
              <a:gd name="connsiteY4" fmla="*/ 22302 h 83634"/>
              <a:gd name="connsiteX5" fmla="*/ 730405 w 1884556"/>
              <a:gd name="connsiteY5" fmla="*/ 11151 h 83634"/>
              <a:gd name="connsiteX6" fmla="*/ 758283 w 1884556"/>
              <a:gd name="connsiteY6" fmla="*/ 5576 h 83634"/>
              <a:gd name="connsiteX7" fmla="*/ 780585 w 1884556"/>
              <a:gd name="connsiteY7" fmla="*/ 0 h 83634"/>
              <a:gd name="connsiteX8" fmla="*/ 819615 w 1884556"/>
              <a:gd name="connsiteY8" fmla="*/ 5576 h 83634"/>
              <a:gd name="connsiteX9" fmla="*/ 836341 w 1884556"/>
              <a:gd name="connsiteY9" fmla="*/ 16727 h 83634"/>
              <a:gd name="connsiteX10" fmla="*/ 886522 w 1884556"/>
              <a:gd name="connsiteY10" fmla="*/ 50180 h 83634"/>
              <a:gd name="connsiteX11" fmla="*/ 919975 w 1884556"/>
              <a:gd name="connsiteY11" fmla="*/ 72483 h 83634"/>
              <a:gd name="connsiteX12" fmla="*/ 986883 w 1884556"/>
              <a:gd name="connsiteY12" fmla="*/ 66907 h 83634"/>
              <a:gd name="connsiteX13" fmla="*/ 1031488 w 1884556"/>
              <a:gd name="connsiteY13" fmla="*/ 50180 h 83634"/>
              <a:gd name="connsiteX14" fmla="*/ 1048215 w 1884556"/>
              <a:gd name="connsiteY14" fmla="*/ 44605 h 83634"/>
              <a:gd name="connsiteX15" fmla="*/ 1081668 w 1884556"/>
              <a:gd name="connsiteY15" fmla="*/ 27878 h 83634"/>
              <a:gd name="connsiteX16" fmla="*/ 1109546 w 1884556"/>
              <a:gd name="connsiteY16" fmla="*/ 22302 h 83634"/>
              <a:gd name="connsiteX17" fmla="*/ 1131849 w 1884556"/>
              <a:gd name="connsiteY17" fmla="*/ 16727 h 83634"/>
              <a:gd name="connsiteX18" fmla="*/ 1193180 w 1884556"/>
              <a:gd name="connsiteY18" fmla="*/ 27878 h 83634"/>
              <a:gd name="connsiteX19" fmla="*/ 1243361 w 1884556"/>
              <a:gd name="connsiteY19" fmla="*/ 61332 h 83634"/>
              <a:gd name="connsiteX20" fmla="*/ 1260088 w 1884556"/>
              <a:gd name="connsiteY20" fmla="*/ 66907 h 83634"/>
              <a:gd name="connsiteX21" fmla="*/ 1321419 w 1884556"/>
              <a:gd name="connsiteY21" fmla="*/ 50180 h 83634"/>
              <a:gd name="connsiteX22" fmla="*/ 1343722 w 1884556"/>
              <a:gd name="connsiteY22" fmla="*/ 33454 h 83634"/>
              <a:gd name="connsiteX23" fmla="*/ 1371600 w 1884556"/>
              <a:gd name="connsiteY23" fmla="*/ 22302 h 83634"/>
              <a:gd name="connsiteX24" fmla="*/ 1421780 w 1884556"/>
              <a:gd name="connsiteY24" fmla="*/ 27878 h 83634"/>
              <a:gd name="connsiteX25" fmla="*/ 1432932 w 1884556"/>
              <a:gd name="connsiteY25" fmla="*/ 44605 h 83634"/>
              <a:gd name="connsiteX26" fmla="*/ 1449658 w 1884556"/>
              <a:gd name="connsiteY26" fmla="*/ 66907 h 83634"/>
              <a:gd name="connsiteX27" fmla="*/ 1483112 w 1884556"/>
              <a:gd name="connsiteY27" fmla="*/ 83634 h 83634"/>
              <a:gd name="connsiteX28" fmla="*/ 1544444 w 1884556"/>
              <a:gd name="connsiteY28" fmla="*/ 55756 h 83634"/>
              <a:gd name="connsiteX29" fmla="*/ 1600200 w 1884556"/>
              <a:gd name="connsiteY29" fmla="*/ 22302 h 83634"/>
              <a:gd name="connsiteX30" fmla="*/ 1633654 w 1884556"/>
              <a:gd name="connsiteY30" fmla="*/ 33454 h 83634"/>
              <a:gd name="connsiteX31" fmla="*/ 1667107 w 1884556"/>
              <a:gd name="connsiteY31" fmla="*/ 50180 h 83634"/>
              <a:gd name="connsiteX32" fmla="*/ 1700561 w 1884556"/>
              <a:gd name="connsiteY32" fmla="*/ 44605 h 83634"/>
              <a:gd name="connsiteX33" fmla="*/ 1728439 w 1884556"/>
              <a:gd name="connsiteY33" fmla="*/ 39029 h 83634"/>
              <a:gd name="connsiteX34" fmla="*/ 1884556 w 1884556"/>
              <a:gd name="connsiteY34" fmla="*/ 33454 h 8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84556" h="83634">
                <a:moveTo>
                  <a:pt x="0" y="78058"/>
                </a:moveTo>
                <a:lnTo>
                  <a:pt x="89210" y="61332"/>
                </a:lnTo>
                <a:cubicBezTo>
                  <a:pt x="120087" y="55718"/>
                  <a:pt x="135683" y="55133"/>
                  <a:pt x="167268" y="44605"/>
                </a:cubicBezTo>
                <a:cubicBezTo>
                  <a:pt x="202749" y="32778"/>
                  <a:pt x="177202" y="28863"/>
                  <a:pt x="223024" y="27878"/>
                </a:cubicBezTo>
                <a:cubicBezTo>
                  <a:pt x="384690" y="24401"/>
                  <a:pt x="546409" y="24161"/>
                  <a:pt x="708102" y="22302"/>
                </a:cubicBezTo>
                <a:cubicBezTo>
                  <a:pt x="715536" y="18585"/>
                  <a:pt x="722520" y="13779"/>
                  <a:pt x="730405" y="11151"/>
                </a:cubicBezTo>
                <a:cubicBezTo>
                  <a:pt x="739395" y="8154"/>
                  <a:pt x="749032" y="7632"/>
                  <a:pt x="758283" y="5576"/>
                </a:cubicBezTo>
                <a:cubicBezTo>
                  <a:pt x="765763" y="3914"/>
                  <a:pt x="773151" y="1859"/>
                  <a:pt x="780585" y="0"/>
                </a:cubicBezTo>
                <a:cubicBezTo>
                  <a:pt x="793595" y="1859"/>
                  <a:pt x="807027" y="1800"/>
                  <a:pt x="819615" y="5576"/>
                </a:cubicBezTo>
                <a:cubicBezTo>
                  <a:pt x="826033" y="7501"/>
                  <a:pt x="830659" y="13176"/>
                  <a:pt x="836341" y="16727"/>
                </a:cubicBezTo>
                <a:cubicBezTo>
                  <a:pt x="859371" y="31121"/>
                  <a:pt x="866539" y="33052"/>
                  <a:pt x="886522" y="50180"/>
                </a:cubicBezTo>
                <a:cubicBezTo>
                  <a:pt x="913102" y="72962"/>
                  <a:pt x="891522" y="62998"/>
                  <a:pt x="919975" y="72483"/>
                </a:cubicBezTo>
                <a:cubicBezTo>
                  <a:pt x="942278" y="70624"/>
                  <a:pt x="964938" y="71296"/>
                  <a:pt x="986883" y="66907"/>
                </a:cubicBezTo>
                <a:cubicBezTo>
                  <a:pt x="1002454" y="63793"/>
                  <a:pt x="1016565" y="55607"/>
                  <a:pt x="1031488" y="50180"/>
                </a:cubicBezTo>
                <a:cubicBezTo>
                  <a:pt x="1037011" y="48172"/>
                  <a:pt x="1042844" y="46992"/>
                  <a:pt x="1048215" y="44605"/>
                </a:cubicBezTo>
                <a:cubicBezTo>
                  <a:pt x="1059608" y="39542"/>
                  <a:pt x="1069951" y="32139"/>
                  <a:pt x="1081668" y="27878"/>
                </a:cubicBezTo>
                <a:cubicBezTo>
                  <a:pt x="1090574" y="24639"/>
                  <a:pt x="1100295" y="24358"/>
                  <a:pt x="1109546" y="22302"/>
                </a:cubicBezTo>
                <a:cubicBezTo>
                  <a:pt x="1117027" y="20640"/>
                  <a:pt x="1124415" y="18585"/>
                  <a:pt x="1131849" y="16727"/>
                </a:cubicBezTo>
                <a:cubicBezTo>
                  <a:pt x="1152293" y="20444"/>
                  <a:pt x="1173347" y="21680"/>
                  <a:pt x="1193180" y="27878"/>
                </a:cubicBezTo>
                <a:cubicBezTo>
                  <a:pt x="1214134" y="34426"/>
                  <a:pt x="1225159" y="50931"/>
                  <a:pt x="1243361" y="61332"/>
                </a:cubicBezTo>
                <a:cubicBezTo>
                  <a:pt x="1248464" y="64248"/>
                  <a:pt x="1254512" y="65049"/>
                  <a:pt x="1260088" y="66907"/>
                </a:cubicBezTo>
                <a:cubicBezTo>
                  <a:pt x="1280532" y="61331"/>
                  <a:pt x="1301744" y="58050"/>
                  <a:pt x="1321419" y="50180"/>
                </a:cubicBezTo>
                <a:cubicBezTo>
                  <a:pt x="1330047" y="46729"/>
                  <a:pt x="1335599" y="37967"/>
                  <a:pt x="1343722" y="33454"/>
                </a:cubicBezTo>
                <a:cubicBezTo>
                  <a:pt x="1352471" y="28593"/>
                  <a:pt x="1362307" y="26019"/>
                  <a:pt x="1371600" y="22302"/>
                </a:cubicBezTo>
                <a:cubicBezTo>
                  <a:pt x="1388327" y="24161"/>
                  <a:pt x="1405964" y="22126"/>
                  <a:pt x="1421780" y="27878"/>
                </a:cubicBezTo>
                <a:cubicBezTo>
                  <a:pt x="1428078" y="30168"/>
                  <a:pt x="1429037" y="39152"/>
                  <a:pt x="1432932" y="44605"/>
                </a:cubicBezTo>
                <a:cubicBezTo>
                  <a:pt x="1438333" y="52167"/>
                  <a:pt x="1443087" y="60336"/>
                  <a:pt x="1449658" y="66907"/>
                </a:cubicBezTo>
                <a:cubicBezTo>
                  <a:pt x="1460466" y="77715"/>
                  <a:pt x="1469509" y="79099"/>
                  <a:pt x="1483112" y="83634"/>
                </a:cubicBezTo>
                <a:cubicBezTo>
                  <a:pt x="1507093" y="74042"/>
                  <a:pt x="1521313" y="69249"/>
                  <a:pt x="1544444" y="55756"/>
                </a:cubicBezTo>
                <a:cubicBezTo>
                  <a:pt x="1625194" y="8652"/>
                  <a:pt x="1540866" y="51971"/>
                  <a:pt x="1600200" y="22302"/>
                </a:cubicBezTo>
                <a:cubicBezTo>
                  <a:pt x="1611351" y="26019"/>
                  <a:pt x="1623874" y="26934"/>
                  <a:pt x="1633654" y="33454"/>
                </a:cubicBezTo>
                <a:cubicBezTo>
                  <a:pt x="1655270" y="47865"/>
                  <a:pt x="1644023" y="42486"/>
                  <a:pt x="1667107" y="50180"/>
                </a:cubicBezTo>
                <a:lnTo>
                  <a:pt x="1700561" y="44605"/>
                </a:lnTo>
                <a:cubicBezTo>
                  <a:pt x="1709885" y="42910"/>
                  <a:pt x="1718980" y="39602"/>
                  <a:pt x="1728439" y="39029"/>
                </a:cubicBezTo>
                <a:cubicBezTo>
                  <a:pt x="1780416" y="35879"/>
                  <a:pt x="1884556" y="33454"/>
                  <a:pt x="1884556" y="3345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화살표 연결선 167"/>
          <p:cNvCxnSpPr>
            <a:stCxn id="142" idx="3"/>
            <a:endCxn id="119" idx="1"/>
          </p:cNvCxnSpPr>
          <p:nvPr/>
        </p:nvCxnSpPr>
        <p:spPr>
          <a:xfrm>
            <a:off x="6943961" y="2370117"/>
            <a:ext cx="92082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72416" y="1165635"/>
            <a:ext cx="8915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프로세스 </a:t>
            </a:r>
            <a:r>
              <a:rPr lang="en-US" altLang="ko-KR" sz="1100" dirty="0">
                <a:solidFill>
                  <a:srgbClr val="0070C0"/>
                </a:solidFill>
              </a:rPr>
              <a:t>A</a:t>
            </a:r>
            <a:endParaRPr lang="ko-KR" altLang="en-US" sz="1100" dirty="0"/>
          </a:p>
        </p:txBody>
      </p:sp>
      <p:sp>
        <p:nvSpPr>
          <p:cNvPr id="156" name="직사각형 155"/>
          <p:cNvSpPr/>
          <p:nvPr/>
        </p:nvSpPr>
        <p:spPr>
          <a:xfrm>
            <a:off x="770546" y="3905417"/>
            <a:ext cx="8803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프로세스 </a:t>
            </a:r>
            <a:r>
              <a:rPr lang="en-US" altLang="ko-KR" sz="1100" dirty="0" smtClean="0">
                <a:solidFill>
                  <a:srgbClr val="0070C0"/>
                </a:solidFill>
              </a:rPr>
              <a:t>B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225099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닫기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프로세스의 오픈 파일 테이블 항목에 기록된 내용 지우기</a:t>
            </a:r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프로세스의 오픈 파일 테이블 </a:t>
            </a:r>
            <a:r>
              <a:rPr lang="ko-KR" altLang="en-US" dirty="0" smtClean="0"/>
              <a:t>항목을 지우기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테이블의 항목을 찾고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지우고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반환하기</a:t>
            </a:r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파일 테이블 항목을 반환하기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메모리 </a:t>
            </a:r>
            <a:r>
              <a:rPr lang="en-US" altLang="ko-KR" dirty="0" smtClean="0"/>
              <a:t>i-node</a:t>
            </a:r>
            <a:r>
              <a:rPr lang="ko-KR" altLang="en-US" dirty="0" smtClean="0"/>
              <a:t>의 사용 해제</a:t>
            </a:r>
          </a:p>
          <a:p>
            <a:pPr marL="365760" lvl="1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버퍼 캐시에 있는 이 파일의 블록들이 수정되었거나 새로 만든 블록인 경우 디스크에 기록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1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 주소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디스크 장치는 디스크 물리 주소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 주소</a:t>
            </a:r>
            <a:r>
              <a:rPr lang="en-US" altLang="ko-KR" dirty="0" smtClean="0"/>
              <a:t>(physical disk address)</a:t>
            </a:r>
          </a:p>
          <a:p>
            <a:pPr lvl="2"/>
            <a:r>
              <a:rPr lang="ko-KR" altLang="en-US" dirty="0" smtClean="0"/>
              <a:t>디스크의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섹터 위치를 나타내는 주소로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실린더</a:t>
            </a:r>
            <a:r>
              <a:rPr lang="en-US" altLang="ko-KR" dirty="0" smtClean="0"/>
              <a:t>#, </a:t>
            </a:r>
            <a:r>
              <a:rPr lang="ko-KR" altLang="en-US" dirty="0" smtClean="0"/>
              <a:t>헤드 </a:t>
            </a:r>
            <a:r>
              <a:rPr lang="en-US" altLang="ko-KR" dirty="0" smtClean="0"/>
              <a:t>#, </a:t>
            </a:r>
            <a:r>
              <a:rPr lang="ko-KR" altLang="en-US" dirty="0" smtClean="0"/>
              <a:t>섹터</a:t>
            </a:r>
            <a:r>
              <a:rPr lang="en-US" altLang="ko-KR" dirty="0" smtClean="0"/>
              <a:t> #</a:t>
            </a:r>
          </a:p>
          <a:p>
            <a:pPr lvl="2"/>
            <a:r>
              <a:rPr lang="en-US" altLang="ko-KR" dirty="0" smtClean="0"/>
              <a:t>CHS(</a:t>
            </a:r>
            <a:r>
              <a:rPr lang="en-US" altLang="ko-KR" dirty="0" err="1" smtClean="0"/>
              <a:t>Cyliner</a:t>
            </a:r>
            <a:r>
              <a:rPr lang="en-US" altLang="ko-KR" dirty="0" smtClean="0"/>
              <a:t>-head-sector) </a:t>
            </a:r>
            <a:r>
              <a:rPr lang="ko-KR" altLang="en-US" dirty="0" smtClean="0"/>
              <a:t>물리 주소 </a:t>
            </a:r>
            <a:r>
              <a:rPr lang="en-US" altLang="ko-KR" dirty="0" smtClean="0"/>
              <a:t>= (cylinder </a:t>
            </a:r>
            <a:r>
              <a:rPr lang="ko-KR" altLang="en-US" dirty="0" smtClean="0"/>
              <a:t>번호 </a:t>
            </a:r>
            <a:r>
              <a:rPr lang="en-US" altLang="ko-KR" dirty="0" smtClean="0"/>
              <a:t>, head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sector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물리 주소의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단위는 섹터</a:t>
            </a:r>
          </a:p>
          <a:p>
            <a:r>
              <a:rPr lang="ko-KR" altLang="en-US" dirty="0" smtClean="0"/>
              <a:t>운영체제는 논리 블록 주소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 주소</a:t>
            </a:r>
            <a:r>
              <a:rPr lang="en-US" altLang="ko-KR" dirty="0" smtClean="0"/>
              <a:t>(Logical</a:t>
            </a:r>
            <a:r>
              <a:rPr lang="ko-KR" altLang="en-US" dirty="0" smtClean="0"/>
              <a:t> </a:t>
            </a:r>
            <a:r>
              <a:rPr lang="en-US" altLang="ko-KR" dirty="0" smtClean="0"/>
              <a:t>Block Address, </a:t>
            </a:r>
            <a:r>
              <a:rPr lang="en-US" altLang="ko-KR" dirty="0" err="1" smtClean="0"/>
              <a:t>LBA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저장 </a:t>
            </a:r>
            <a:r>
              <a:rPr lang="ko-KR" altLang="en-US" dirty="0"/>
              <a:t>매체를 </a:t>
            </a:r>
            <a:r>
              <a:rPr lang="en-US" altLang="ko-KR" dirty="0"/>
              <a:t>1</a:t>
            </a:r>
            <a:r>
              <a:rPr lang="ko-KR" altLang="en-US" dirty="0"/>
              <a:t>차원의 연속된 데이터 블록들로 </a:t>
            </a:r>
            <a:r>
              <a:rPr lang="ko-KR" altLang="en-US" dirty="0" smtClean="0"/>
              <a:t>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 </a:t>
            </a:r>
            <a:r>
              <a:rPr lang="ko-KR" altLang="en-US" dirty="0"/>
              <a:t>매체의 종류에 관계 없음</a:t>
            </a:r>
            <a:endParaRPr lang="en-US" altLang="ko-KR" dirty="0"/>
          </a:p>
          <a:p>
            <a:pPr lvl="2"/>
            <a:r>
              <a:rPr lang="ko-KR" altLang="en-US" dirty="0" smtClean="0"/>
              <a:t>모든 블록들을 </a:t>
            </a:r>
            <a:r>
              <a:rPr lang="en-US" altLang="ko-KR" dirty="0" smtClean="0"/>
              <a:t>0</a:t>
            </a:r>
            <a:r>
              <a:rPr lang="ko-KR" altLang="en-US" dirty="0"/>
              <a:t>번부터 시작하는 블록 </a:t>
            </a:r>
            <a:r>
              <a:rPr lang="ko-KR" altLang="en-US" dirty="0" smtClean="0"/>
              <a:t>번호 매김</a:t>
            </a:r>
            <a:endParaRPr lang="en-US" altLang="ko-KR" dirty="0"/>
          </a:p>
          <a:p>
            <a:pPr lvl="3"/>
            <a:r>
              <a:rPr lang="ko-KR" altLang="en-US" dirty="0"/>
              <a:t>디스크의 경우 맨 바깥쪽 실린더에서 안쪽으로</a:t>
            </a:r>
            <a:r>
              <a:rPr lang="en-US" altLang="ko-KR" dirty="0"/>
              <a:t>, </a:t>
            </a:r>
            <a:r>
              <a:rPr lang="ko-KR" altLang="en-US" dirty="0"/>
              <a:t>맨 위의 트랙에서 아래로</a:t>
            </a:r>
            <a:endParaRPr lang="en-US" altLang="ko-KR" dirty="0"/>
          </a:p>
          <a:p>
            <a:r>
              <a:rPr lang="ko-KR" altLang="en-US" dirty="0" smtClean="0"/>
              <a:t>응용프로그램은 </a:t>
            </a:r>
            <a:r>
              <a:rPr lang="ko-KR" altLang="en-US" dirty="0"/>
              <a:t>파일 내 바이트 주소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주소란 파일 내 바이트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옵셋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CHS </a:t>
            </a:r>
            <a:r>
              <a:rPr lang="ko-KR" altLang="en-US" dirty="0" smtClean="0"/>
              <a:t>물리 주소와 논리 블록 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200" name="그룹 199"/>
          <p:cNvGrpSpPr/>
          <p:nvPr/>
        </p:nvGrpSpPr>
        <p:grpSpPr>
          <a:xfrm>
            <a:off x="1331640" y="2420888"/>
            <a:ext cx="7223661" cy="4279856"/>
            <a:chOff x="1247397" y="1457973"/>
            <a:chExt cx="7223661" cy="4279856"/>
          </a:xfrm>
        </p:grpSpPr>
        <p:sp>
          <p:nvSpPr>
            <p:cNvPr id="22" name="타원 21"/>
            <p:cNvSpPr/>
            <p:nvPr/>
          </p:nvSpPr>
          <p:spPr>
            <a:xfrm>
              <a:off x="4916763" y="2105555"/>
              <a:ext cx="2736304" cy="858158"/>
            </a:xfrm>
            <a:prstGeom prst="ellipse">
              <a:avLst/>
            </a:prstGeom>
            <a:solidFill>
              <a:srgbClr val="F2F2F2">
                <a:alpha val="8705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075054" y="2839563"/>
              <a:ext cx="336144" cy="154346"/>
            </a:xfrm>
            <a:prstGeom prst="ellipse">
              <a:avLst/>
            </a:prstGeom>
            <a:solidFill>
              <a:schemeClr val="bg1">
                <a:alpha val="87059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6068020" y="2385512"/>
              <a:ext cx="336144" cy="154346"/>
            </a:xfrm>
            <a:prstGeom prst="ellipse">
              <a:avLst/>
            </a:prstGeom>
            <a:solidFill>
              <a:schemeClr val="bg1">
                <a:alpha val="87059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223037" y="1975989"/>
              <a:ext cx="37785" cy="569899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219070" y="2915178"/>
              <a:ext cx="37785" cy="77012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4922742" y="2242259"/>
              <a:ext cx="372359" cy="188705"/>
            </a:xfrm>
            <a:custGeom>
              <a:avLst/>
              <a:gdLst>
                <a:gd name="connsiteX0" fmla="*/ 0 w 372359"/>
                <a:gd name="connsiteY0" fmla="*/ 188705 h 188705"/>
                <a:gd name="connsiteX1" fmla="*/ 23567 w 372359"/>
                <a:gd name="connsiteY1" fmla="*/ 179279 h 188705"/>
                <a:gd name="connsiteX2" fmla="*/ 32994 w 372359"/>
                <a:gd name="connsiteY2" fmla="*/ 165138 h 188705"/>
                <a:gd name="connsiteX3" fmla="*/ 61274 w 372359"/>
                <a:gd name="connsiteY3" fmla="*/ 136858 h 188705"/>
                <a:gd name="connsiteX4" fmla="*/ 89554 w 372359"/>
                <a:gd name="connsiteY4" fmla="*/ 118004 h 188705"/>
                <a:gd name="connsiteX5" fmla="*/ 117835 w 372359"/>
                <a:gd name="connsiteY5" fmla="*/ 99151 h 188705"/>
                <a:gd name="connsiteX6" fmla="*/ 131975 w 372359"/>
                <a:gd name="connsiteY6" fmla="*/ 89724 h 188705"/>
                <a:gd name="connsiteX7" fmla="*/ 164969 w 372359"/>
                <a:gd name="connsiteY7" fmla="*/ 80297 h 188705"/>
                <a:gd name="connsiteX8" fmla="*/ 179109 w 372359"/>
                <a:gd name="connsiteY8" fmla="*/ 70870 h 188705"/>
                <a:gd name="connsiteX9" fmla="*/ 207389 w 372359"/>
                <a:gd name="connsiteY9" fmla="*/ 61444 h 188705"/>
                <a:gd name="connsiteX10" fmla="*/ 221530 w 372359"/>
                <a:gd name="connsiteY10" fmla="*/ 56730 h 188705"/>
                <a:gd name="connsiteX11" fmla="*/ 263950 w 372359"/>
                <a:gd name="connsiteY11" fmla="*/ 42590 h 188705"/>
                <a:gd name="connsiteX12" fmla="*/ 278091 w 372359"/>
                <a:gd name="connsiteY12" fmla="*/ 37877 h 188705"/>
                <a:gd name="connsiteX13" fmla="*/ 292231 w 372359"/>
                <a:gd name="connsiteY13" fmla="*/ 28450 h 188705"/>
                <a:gd name="connsiteX14" fmla="*/ 339365 w 372359"/>
                <a:gd name="connsiteY14" fmla="*/ 14310 h 188705"/>
                <a:gd name="connsiteX15" fmla="*/ 367645 w 372359"/>
                <a:gd name="connsiteY15" fmla="*/ 169 h 188705"/>
                <a:gd name="connsiteX16" fmla="*/ 372359 w 372359"/>
                <a:gd name="connsiteY16" fmla="*/ 169 h 18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2359" h="188705">
                  <a:moveTo>
                    <a:pt x="0" y="188705"/>
                  </a:moveTo>
                  <a:cubicBezTo>
                    <a:pt x="7856" y="185563"/>
                    <a:pt x="16682" y="184197"/>
                    <a:pt x="23567" y="179279"/>
                  </a:cubicBezTo>
                  <a:cubicBezTo>
                    <a:pt x="28177" y="175986"/>
                    <a:pt x="29230" y="169372"/>
                    <a:pt x="32994" y="165138"/>
                  </a:cubicBezTo>
                  <a:cubicBezTo>
                    <a:pt x="41851" y="155174"/>
                    <a:pt x="50182" y="144253"/>
                    <a:pt x="61274" y="136858"/>
                  </a:cubicBezTo>
                  <a:cubicBezTo>
                    <a:pt x="70701" y="130573"/>
                    <a:pt x="81543" y="126015"/>
                    <a:pt x="89554" y="118004"/>
                  </a:cubicBezTo>
                  <a:cubicBezTo>
                    <a:pt x="107208" y="100351"/>
                    <a:pt x="97371" y="105972"/>
                    <a:pt x="117835" y="99151"/>
                  </a:cubicBezTo>
                  <a:cubicBezTo>
                    <a:pt x="122548" y="96009"/>
                    <a:pt x="126768" y="91955"/>
                    <a:pt x="131975" y="89724"/>
                  </a:cubicBezTo>
                  <a:cubicBezTo>
                    <a:pt x="153131" y="80658"/>
                    <a:pt x="146615" y="89475"/>
                    <a:pt x="164969" y="80297"/>
                  </a:cubicBezTo>
                  <a:cubicBezTo>
                    <a:pt x="170036" y="77763"/>
                    <a:pt x="173932" y="73171"/>
                    <a:pt x="179109" y="70870"/>
                  </a:cubicBezTo>
                  <a:cubicBezTo>
                    <a:pt x="188189" y="66834"/>
                    <a:pt x="197962" y="64586"/>
                    <a:pt x="207389" y="61444"/>
                  </a:cubicBezTo>
                  <a:lnTo>
                    <a:pt x="221530" y="56730"/>
                  </a:lnTo>
                  <a:lnTo>
                    <a:pt x="263950" y="42590"/>
                  </a:lnTo>
                  <a:lnTo>
                    <a:pt x="278091" y="37877"/>
                  </a:lnTo>
                  <a:cubicBezTo>
                    <a:pt x="282804" y="34735"/>
                    <a:pt x="287054" y="30751"/>
                    <a:pt x="292231" y="28450"/>
                  </a:cubicBezTo>
                  <a:cubicBezTo>
                    <a:pt x="306988" y="21891"/>
                    <a:pt x="323693" y="18227"/>
                    <a:pt x="339365" y="14310"/>
                  </a:cubicBezTo>
                  <a:cubicBezTo>
                    <a:pt x="353188" y="5094"/>
                    <a:pt x="352035" y="4072"/>
                    <a:pt x="367645" y="169"/>
                  </a:cubicBezTo>
                  <a:cubicBezTo>
                    <a:pt x="369169" y="-212"/>
                    <a:pt x="370788" y="169"/>
                    <a:pt x="372359" y="169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자유형 69"/>
            <p:cNvSpPr/>
            <p:nvPr/>
          </p:nvSpPr>
          <p:spPr>
            <a:xfrm>
              <a:off x="5318668" y="2130728"/>
              <a:ext cx="386499" cy="69280"/>
            </a:xfrm>
            <a:custGeom>
              <a:avLst/>
              <a:gdLst>
                <a:gd name="connsiteX0" fmla="*/ 0 w 386499"/>
                <a:gd name="connsiteY0" fmla="*/ 69280 h 69280"/>
                <a:gd name="connsiteX1" fmla="*/ 37707 w 386499"/>
                <a:gd name="connsiteY1" fmla="*/ 59853 h 69280"/>
                <a:gd name="connsiteX2" fmla="*/ 51847 w 386499"/>
                <a:gd name="connsiteY2" fmla="*/ 50426 h 69280"/>
                <a:gd name="connsiteX3" fmla="*/ 80127 w 386499"/>
                <a:gd name="connsiteY3" fmla="*/ 40999 h 69280"/>
                <a:gd name="connsiteX4" fmla="*/ 94268 w 386499"/>
                <a:gd name="connsiteY4" fmla="*/ 36286 h 69280"/>
                <a:gd name="connsiteX5" fmla="*/ 113121 w 386499"/>
                <a:gd name="connsiteY5" fmla="*/ 31573 h 69280"/>
                <a:gd name="connsiteX6" fmla="*/ 141402 w 386499"/>
                <a:gd name="connsiteY6" fmla="*/ 26859 h 69280"/>
                <a:gd name="connsiteX7" fmla="*/ 155542 w 386499"/>
                <a:gd name="connsiteY7" fmla="*/ 22146 h 69280"/>
                <a:gd name="connsiteX8" fmla="*/ 212103 w 386499"/>
                <a:gd name="connsiteY8" fmla="*/ 12719 h 69280"/>
                <a:gd name="connsiteX9" fmla="*/ 278090 w 386499"/>
                <a:gd name="connsiteY9" fmla="*/ 8006 h 69280"/>
                <a:gd name="connsiteX10" fmla="*/ 386499 w 386499"/>
                <a:gd name="connsiteY10" fmla="*/ 3292 h 6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499" h="69280">
                  <a:moveTo>
                    <a:pt x="0" y="69280"/>
                  </a:moveTo>
                  <a:cubicBezTo>
                    <a:pt x="8959" y="67488"/>
                    <a:pt x="28047" y="64683"/>
                    <a:pt x="37707" y="59853"/>
                  </a:cubicBezTo>
                  <a:cubicBezTo>
                    <a:pt x="42774" y="57320"/>
                    <a:pt x="46670" y="52727"/>
                    <a:pt x="51847" y="50426"/>
                  </a:cubicBezTo>
                  <a:cubicBezTo>
                    <a:pt x="60927" y="46390"/>
                    <a:pt x="70700" y="44141"/>
                    <a:pt x="80127" y="40999"/>
                  </a:cubicBezTo>
                  <a:cubicBezTo>
                    <a:pt x="84841" y="39428"/>
                    <a:pt x="89448" y="37491"/>
                    <a:pt x="94268" y="36286"/>
                  </a:cubicBezTo>
                  <a:cubicBezTo>
                    <a:pt x="100552" y="34715"/>
                    <a:pt x="106769" y="32843"/>
                    <a:pt x="113121" y="31573"/>
                  </a:cubicBezTo>
                  <a:cubicBezTo>
                    <a:pt x="122492" y="29699"/>
                    <a:pt x="132073" y="28932"/>
                    <a:pt x="141402" y="26859"/>
                  </a:cubicBezTo>
                  <a:cubicBezTo>
                    <a:pt x="146252" y="25781"/>
                    <a:pt x="150722" y="23351"/>
                    <a:pt x="155542" y="22146"/>
                  </a:cubicBezTo>
                  <a:cubicBezTo>
                    <a:pt x="169796" y="18582"/>
                    <a:pt x="199200" y="13948"/>
                    <a:pt x="212103" y="12719"/>
                  </a:cubicBezTo>
                  <a:cubicBezTo>
                    <a:pt x="234055" y="10628"/>
                    <a:pt x="256094" y="9577"/>
                    <a:pt x="278090" y="8006"/>
                  </a:cubicBezTo>
                  <a:cubicBezTo>
                    <a:pt x="322041" y="-6645"/>
                    <a:pt x="287262" y="3292"/>
                    <a:pt x="386499" y="3292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>
            <a:xfrm>
              <a:off x="5761727" y="2082135"/>
              <a:ext cx="339365" cy="56599"/>
            </a:xfrm>
            <a:custGeom>
              <a:avLst/>
              <a:gdLst>
                <a:gd name="connsiteX0" fmla="*/ 0 w 339365"/>
                <a:gd name="connsiteY0" fmla="*/ 56599 h 56599"/>
                <a:gd name="connsiteX1" fmla="*/ 51848 w 339365"/>
                <a:gd name="connsiteY1" fmla="*/ 42458 h 56599"/>
                <a:gd name="connsiteX2" fmla="*/ 75415 w 339365"/>
                <a:gd name="connsiteY2" fmla="*/ 37745 h 56599"/>
                <a:gd name="connsiteX3" fmla="*/ 89555 w 339365"/>
                <a:gd name="connsiteY3" fmla="*/ 33032 h 56599"/>
                <a:gd name="connsiteX4" fmla="*/ 127262 w 339365"/>
                <a:gd name="connsiteY4" fmla="*/ 28318 h 56599"/>
                <a:gd name="connsiteX5" fmla="*/ 197963 w 339365"/>
                <a:gd name="connsiteY5" fmla="*/ 18891 h 56599"/>
                <a:gd name="connsiteX6" fmla="*/ 235670 w 339365"/>
                <a:gd name="connsiteY6" fmla="*/ 9465 h 56599"/>
                <a:gd name="connsiteX7" fmla="*/ 254524 w 339365"/>
                <a:gd name="connsiteY7" fmla="*/ 4751 h 56599"/>
                <a:gd name="connsiteX8" fmla="*/ 339365 w 339365"/>
                <a:gd name="connsiteY8" fmla="*/ 38 h 5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365" h="56599">
                  <a:moveTo>
                    <a:pt x="0" y="56599"/>
                  </a:moveTo>
                  <a:cubicBezTo>
                    <a:pt x="16068" y="52008"/>
                    <a:pt x="35012" y="46199"/>
                    <a:pt x="51848" y="42458"/>
                  </a:cubicBezTo>
                  <a:cubicBezTo>
                    <a:pt x="59668" y="40720"/>
                    <a:pt x="67643" y="39688"/>
                    <a:pt x="75415" y="37745"/>
                  </a:cubicBezTo>
                  <a:cubicBezTo>
                    <a:pt x="80235" y="36540"/>
                    <a:pt x="84667" y="33921"/>
                    <a:pt x="89555" y="33032"/>
                  </a:cubicBezTo>
                  <a:cubicBezTo>
                    <a:pt x="102018" y="30766"/>
                    <a:pt x="114722" y="30109"/>
                    <a:pt x="127262" y="28318"/>
                  </a:cubicBezTo>
                  <a:cubicBezTo>
                    <a:pt x="201299" y="17741"/>
                    <a:pt x="98820" y="29908"/>
                    <a:pt x="197963" y="18891"/>
                  </a:cubicBezTo>
                  <a:cubicBezTo>
                    <a:pt x="223234" y="10468"/>
                    <a:pt x="201537" y="17050"/>
                    <a:pt x="235670" y="9465"/>
                  </a:cubicBezTo>
                  <a:cubicBezTo>
                    <a:pt x="241994" y="8060"/>
                    <a:pt x="248096" y="5555"/>
                    <a:pt x="254524" y="4751"/>
                  </a:cubicBezTo>
                  <a:cubicBezTo>
                    <a:pt x="298490" y="-745"/>
                    <a:pt x="303123" y="38"/>
                    <a:pt x="339365" y="3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 71"/>
            <p:cNvSpPr/>
            <p:nvPr/>
          </p:nvSpPr>
          <p:spPr>
            <a:xfrm>
              <a:off x="6138800" y="2082173"/>
              <a:ext cx="353505" cy="0"/>
            </a:xfrm>
            <a:custGeom>
              <a:avLst/>
              <a:gdLst>
                <a:gd name="connsiteX0" fmla="*/ 0 w 353505"/>
                <a:gd name="connsiteY0" fmla="*/ 0 h 0"/>
                <a:gd name="connsiteX1" fmla="*/ 353505 w 35350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505">
                  <a:moveTo>
                    <a:pt x="0" y="0"/>
                  </a:moveTo>
                  <a:lnTo>
                    <a:pt x="353505" y="0"/>
                  </a:ln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 72"/>
            <p:cNvSpPr/>
            <p:nvPr/>
          </p:nvSpPr>
          <p:spPr>
            <a:xfrm>
              <a:off x="6553579" y="2096313"/>
              <a:ext cx="377072" cy="28280"/>
            </a:xfrm>
            <a:custGeom>
              <a:avLst/>
              <a:gdLst>
                <a:gd name="connsiteX0" fmla="*/ 0 w 377072"/>
                <a:gd name="connsiteY0" fmla="*/ 0 h 28280"/>
                <a:gd name="connsiteX1" fmla="*/ 311084 w 377072"/>
                <a:gd name="connsiteY1" fmla="*/ 4713 h 28280"/>
                <a:gd name="connsiteX2" fmla="*/ 339365 w 377072"/>
                <a:gd name="connsiteY2" fmla="*/ 14140 h 28280"/>
                <a:gd name="connsiteX3" fmla="*/ 353505 w 377072"/>
                <a:gd name="connsiteY3" fmla="*/ 18854 h 28280"/>
                <a:gd name="connsiteX4" fmla="*/ 372359 w 377072"/>
                <a:gd name="connsiteY4" fmla="*/ 23567 h 28280"/>
                <a:gd name="connsiteX5" fmla="*/ 377072 w 377072"/>
                <a:gd name="connsiteY5" fmla="*/ 28280 h 2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072" h="28280">
                  <a:moveTo>
                    <a:pt x="0" y="0"/>
                  </a:moveTo>
                  <a:cubicBezTo>
                    <a:pt x="103695" y="1571"/>
                    <a:pt x="207467" y="396"/>
                    <a:pt x="311084" y="4713"/>
                  </a:cubicBezTo>
                  <a:cubicBezTo>
                    <a:pt x="321012" y="5127"/>
                    <a:pt x="329938" y="10998"/>
                    <a:pt x="339365" y="14140"/>
                  </a:cubicBezTo>
                  <a:cubicBezTo>
                    <a:pt x="344078" y="15711"/>
                    <a:pt x="348685" y="17649"/>
                    <a:pt x="353505" y="18854"/>
                  </a:cubicBezTo>
                  <a:cubicBezTo>
                    <a:pt x="359790" y="20425"/>
                    <a:pt x="366344" y="21161"/>
                    <a:pt x="372359" y="23567"/>
                  </a:cubicBezTo>
                  <a:cubicBezTo>
                    <a:pt x="374422" y="24392"/>
                    <a:pt x="375501" y="26709"/>
                    <a:pt x="377072" y="2828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 73"/>
            <p:cNvSpPr/>
            <p:nvPr/>
          </p:nvSpPr>
          <p:spPr>
            <a:xfrm>
              <a:off x="6987212" y="2129307"/>
              <a:ext cx="362932" cy="122548"/>
            </a:xfrm>
            <a:custGeom>
              <a:avLst/>
              <a:gdLst>
                <a:gd name="connsiteX0" fmla="*/ 0 w 362932"/>
                <a:gd name="connsiteY0" fmla="*/ 0 h 122548"/>
                <a:gd name="connsiteX1" fmla="*/ 28280 w 362932"/>
                <a:gd name="connsiteY1" fmla="*/ 9427 h 122548"/>
                <a:gd name="connsiteX2" fmla="*/ 61274 w 362932"/>
                <a:gd name="connsiteY2" fmla="*/ 18853 h 122548"/>
                <a:gd name="connsiteX3" fmla="*/ 84841 w 362932"/>
                <a:gd name="connsiteY3" fmla="*/ 28280 h 122548"/>
                <a:gd name="connsiteX4" fmla="*/ 127262 w 362932"/>
                <a:gd name="connsiteY4" fmla="*/ 32994 h 122548"/>
                <a:gd name="connsiteX5" fmla="*/ 169682 w 362932"/>
                <a:gd name="connsiteY5" fmla="*/ 42420 h 122548"/>
                <a:gd name="connsiteX6" fmla="*/ 183823 w 362932"/>
                <a:gd name="connsiteY6" fmla="*/ 47134 h 122548"/>
                <a:gd name="connsiteX7" fmla="*/ 221530 w 362932"/>
                <a:gd name="connsiteY7" fmla="*/ 56561 h 122548"/>
                <a:gd name="connsiteX8" fmla="*/ 259237 w 362932"/>
                <a:gd name="connsiteY8" fmla="*/ 70701 h 122548"/>
                <a:gd name="connsiteX9" fmla="*/ 292231 w 362932"/>
                <a:gd name="connsiteY9" fmla="*/ 89554 h 122548"/>
                <a:gd name="connsiteX10" fmla="*/ 306371 w 362932"/>
                <a:gd name="connsiteY10" fmla="*/ 94268 h 122548"/>
                <a:gd name="connsiteX11" fmla="*/ 339365 w 362932"/>
                <a:gd name="connsiteY11" fmla="*/ 108408 h 122548"/>
                <a:gd name="connsiteX12" fmla="*/ 362932 w 362932"/>
                <a:gd name="connsiteY12" fmla="*/ 122548 h 1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932" h="122548">
                  <a:moveTo>
                    <a:pt x="0" y="0"/>
                  </a:moveTo>
                  <a:cubicBezTo>
                    <a:pt x="9427" y="3142"/>
                    <a:pt x="18762" y="6572"/>
                    <a:pt x="28280" y="9427"/>
                  </a:cubicBezTo>
                  <a:cubicBezTo>
                    <a:pt x="53042" y="16855"/>
                    <a:pt x="40154" y="10933"/>
                    <a:pt x="61274" y="18853"/>
                  </a:cubicBezTo>
                  <a:cubicBezTo>
                    <a:pt x="69196" y="21824"/>
                    <a:pt x="76568" y="26507"/>
                    <a:pt x="84841" y="28280"/>
                  </a:cubicBezTo>
                  <a:cubicBezTo>
                    <a:pt x="98753" y="31261"/>
                    <a:pt x="113178" y="30982"/>
                    <a:pt x="127262" y="32994"/>
                  </a:cubicBezTo>
                  <a:cubicBezTo>
                    <a:pt x="136982" y="34383"/>
                    <a:pt x="159390" y="39479"/>
                    <a:pt x="169682" y="42420"/>
                  </a:cubicBezTo>
                  <a:cubicBezTo>
                    <a:pt x="174459" y="43785"/>
                    <a:pt x="179029" y="45827"/>
                    <a:pt x="183823" y="47134"/>
                  </a:cubicBezTo>
                  <a:cubicBezTo>
                    <a:pt x="196322" y="50543"/>
                    <a:pt x="209942" y="50767"/>
                    <a:pt x="221530" y="56561"/>
                  </a:cubicBezTo>
                  <a:cubicBezTo>
                    <a:pt x="246177" y="68884"/>
                    <a:pt x="233567" y="64283"/>
                    <a:pt x="259237" y="70701"/>
                  </a:cubicBezTo>
                  <a:cubicBezTo>
                    <a:pt x="273442" y="80171"/>
                    <a:pt x="275481" y="82376"/>
                    <a:pt x="292231" y="89554"/>
                  </a:cubicBezTo>
                  <a:cubicBezTo>
                    <a:pt x="296798" y="91511"/>
                    <a:pt x="301804" y="92311"/>
                    <a:pt x="306371" y="94268"/>
                  </a:cubicBezTo>
                  <a:cubicBezTo>
                    <a:pt x="347128" y="111736"/>
                    <a:pt x="306214" y="97358"/>
                    <a:pt x="339365" y="108408"/>
                  </a:cubicBezTo>
                  <a:cubicBezTo>
                    <a:pt x="356428" y="119784"/>
                    <a:pt x="348438" y="115302"/>
                    <a:pt x="362932" y="12254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자유형 74"/>
            <p:cNvSpPr/>
            <p:nvPr/>
          </p:nvSpPr>
          <p:spPr>
            <a:xfrm>
              <a:off x="7406705" y="2256569"/>
              <a:ext cx="197963" cy="150828"/>
            </a:xfrm>
            <a:custGeom>
              <a:avLst/>
              <a:gdLst>
                <a:gd name="connsiteX0" fmla="*/ 0 w 197963"/>
                <a:gd name="connsiteY0" fmla="*/ 0 h 150828"/>
                <a:gd name="connsiteX1" fmla="*/ 32994 w 197963"/>
                <a:gd name="connsiteY1" fmla="*/ 14140 h 150828"/>
                <a:gd name="connsiteX2" fmla="*/ 51847 w 197963"/>
                <a:gd name="connsiteY2" fmla="*/ 28280 h 150828"/>
                <a:gd name="connsiteX3" fmla="*/ 84841 w 197963"/>
                <a:gd name="connsiteY3" fmla="*/ 42420 h 150828"/>
                <a:gd name="connsiteX4" fmla="*/ 117835 w 197963"/>
                <a:gd name="connsiteY4" fmla="*/ 61274 h 150828"/>
                <a:gd name="connsiteX5" fmla="*/ 131975 w 197963"/>
                <a:gd name="connsiteY5" fmla="*/ 65987 h 150828"/>
                <a:gd name="connsiteX6" fmla="*/ 155542 w 197963"/>
                <a:gd name="connsiteY6" fmla="*/ 89554 h 150828"/>
                <a:gd name="connsiteX7" fmla="*/ 169682 w 197963"/>
                <a:gd name="connsiteY7" fmla="*/ 98981 h 150828"/>
                <a:gd name="connsiteX8" fmla="*/ 174396 w 197963"/>
                <a:gd name="connsiteY8" fmla="*/ 113121 h 150828"/>
                <a:gd name="connsiteX9" fmla="*/ 188536 w 197963"/>
                <a:gd name="connsiteY9" fmla="*/ 122548 h 150828"/>
                <a:gd name="connsiteX10" fmla="*/ 197963 w 197963"/>
                <a:gd name="connsiteY10" fmla="*/ 150828 h 15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63" h="150828">
                  <a:moveTo>
                    <a:pt x="0" y="0"/>
                  </a:moveTo>
                  <a:cubicBezTo>
                    <a:pt x="10998" y="4713"/>
                    <a:pt x="22490" y="8410"/>
                    <a:pt x="32994" y="14140"/>
                  </a:cubicBezTo>
                  <a:cubicBezTo>
                    <a:pt x="39890" y="17902"/>
                    <a:pt x="45186" y="24117"/>
                    <a:pt x="51847" y="28280"/>
                  </a:cubicBezTo>
                  <a:cubicBezTo>
                    <a:pt x="65161" y="36601"/>
                    <a:pt x="71095" y="37838"/>
                    <a:pt x="84841" y="42420"/>
                  </a:cubicBezTo>
                  <a:cubicBezTo>
                    <a:pt x="99042" y="51888"/>
                    <a:pt x="101090" y="54098"/>
                    <a:pt x="117835" y="61274"/>
                  </a:cubicBezTo>
                  <a:cubicBezTo>
                    <a:pt x="122402" y="63231"/>
                    <a:pt x="127262" y="64416"/>
                    <a:pt x="131975" y="65987"/>
                  </a:cubicBezTo>
                  <a:cubicBezTo>
                    <a:pt x="169682" y="91126"/>
                    <a:pt x="124119" y="58131"/>
                    <a:pt x="155542" y="89554"/>
                  </a:cubicBezTo>
                  <a:cubicBezTo>
                    <a:pt x="159548" y="93560"/>
                    <a:pt x="164969" y="95839"/>
                    <a:pt x="169682" y="98981"/>
                  </a:cubicBezTo>
                  <a:cubicBezTo>
                    <a:pt x="171253" y="103694"/>
                    <a:pt x="171292" y="109241"/>
                    <a:pt x="174396" y="113121"/>
                  </a:cubicBezTo>
                  <a:cubicBezTo>
                    <a:pt x="177935" y="117544"/>
                    <a:pt x="185534" y="117744"/>
                    <a:pt x="188536" y="122548"/>
                  </a:cubicBezTo>
                  <a:cubicBezTo>
                    <a:pt x="193802" y="130974"/>
                    <a:pt x="197963" y="150828"/>
                    <a:pt x="197963" y="15082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 75"/>
            <p:cNvSpPr/>
            <p:nvPr/>
          </p:nvSpPr>
          <p:spPr>
            <a:xfrm>
              <a:off x="7477402" y="2529946"/>
              <a:ext cx="193253" cy="216816"/>
            </a:xfrm>
            <a:custGeom>
              <a:avLst/>
              <a:gdLst>
                <a:gd name="connsiteX0" fmla="*/ 193253 w 193253"/>
                <a:gd name="connsiteY0" fmla="*/ 0 h 216816"/>
                <a:gd name="connsiteX1" fmla="*/ 183826 w 193253"/>
                <a:gd name="connsiteY1" fmla="*/ 51847 h 216816"/>
                <a:gd name="connsiteX2" fmla="*/ 164973 w 193253"/>
                <a:gd name="connsiteY2" fmla="*/ 94268 h 216816"/>
                <a:gd name="connsiteX3" fmla="*/ 150833 w 193253"/>
                <a:gd name="connsiteY3" fmla="*/ 103695 h 216816"/>
                <a:gd name="connsiteX4" fmla="*/ 146119 w 193253"/>
                <a:gd name="connsiteY4" fmla="*/ 117835 h 216816"/>
                <a:gd name="connsiteX5" fmla="*/ 131979 w 193253"/>
                <a:gd name="connsiteY5" fmla="*/ 122548 h 216816"/>
                <a:gd name="connsiteX6" fmla="*/ 103699 w 193253"/>
                <a:gd name="connsiteY6" fmla="*/ 141402 h 216816"/>
                <a:gd name="connsiteX7" fmla="*/ 75418 w 193253"/>
                <a:gd name="connsiteY7" fmla="*/ 160256 h 216816"/>
                <a:gd name="connsiteX8" fmla="*/ 56565 w 193253"/>
                <a:gd name="connsiteY8" fmla="*/ 174396 h 216816"/>
                <a:gd name="connsiteX9" fmla="*/ 37711 w 193253"/>
                <a:gd name="connsiteY9" fmla="*/ 183823 h 216816"/>
                <a:gd name="connsiteX10" fmla="*/ 4 w 193253"/>
                <a:gd name="connsiteY10" fmla="*/ 216816 h 21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3253" h="216816">
                  <a:moveTo>
                    <a:pt x="193253" y="0"/>
                  </a:moveTo>
                  <a:cubicBezTo>
                    <a:pt x="191711" y="9253"/>
                    <a:pt x="186652" y="41484"/>
                    <a:pt x="183826" y="51847"/>
                  </a:cubicBezTo>
                  <a:cubicBezTo>
                    <a:pt x="180325" y="64685"/>
                    <a:pt x="175513" y="83728"/>
                    <a:pt x="164973" y="94268"/>
                  </a:cubicBezTo>
                  <a:cubicBezTo>
                    <a:pt x="160967" y="98274"/>
                    <a:pt x="155546" y="100553"/>
                    <a:pt x="150833" y="103695"/>
                  </a:cubicBezTo>
                  <a:cubicBezTo>
                    <a:pt x="149262" y="108408"/>
                    <a:pt x="149632" y="114322"/>
                    <a:pt x="146119" y="117835"/>
                  </a:cubicBezTo>
                  <a:cubicBezTo>
                    <a:pt x="142606" y="121348"/>
                    <a:pt x="136322" y="120135"/>
                    <a:pt x="131979" y="122548"/>
                  </a:cubicBezTo>
                  <a:cubicBezTo>
                    <a:pt x="122075" y="128050"/>
                    <a:pt x="113126" y="135117"/>
                    <a:pt x="103699" y="141402"/>
                  </a:cubicBezTo>
                  <a:cubicBezTo>
                    <a:pt x="103688" y="141409"/>
                    <a:pt x="75429" y="160248"/>
                    <a:pt x="75418" y="160256"/>
                  </a:cubicBezTo>
                  <a:cubicBezTo>
                    <a:pt x="69134" y="164969"/>
                    <a:pt x="63226" y="170233"/>
                    <a:pt x="56565" y="174396"/>
                  </a:cubicBezTo>
                  <a:cubicBezTo>
                    <a:pt x="50607" y="178120"/>
                    <a:pt x="43557" y="179925"/>
                    <a:pt x="37711" y="183823"/>
                  </a:cubicBezTo>
                  <a:cubicBezTo>
                    <a:pt x="-1253" y="209799"/>
                    <a:pt x="4" y="196716"/>
                    <a:pt x="4" y="216816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 76"/>
            <p:cNvSpPr/>
            <p:nvPr/>
          </p:nvSpPr>
          <p:spPr>
            <a:xfrm>
              <a:off x="6977785" y="2770329"/>
              <a:ext cx="424206" cy="103815"/>
            </a:xfrm>
            <a:custGeom>
              <a:avLst/>
              <a:gdLst>
                <a:gd name="connsiteX0" fmla="*/ 424206 w 424206"/>
                <a:gd name="connsiteY0" fmla="*/ 0 h 103815"/>
                <a:gd name="connsiteX1" fmla="*/ 391212 w 424206"/>
                <a:gd name="connsiteY1" fmla="*/ 14141 h 103815"/>
                <a:gd name="connsiteX2" fmla="*/ 339365 w 424206"/>
                <a:gd name="connsiteY2" fmla="*/ 23567 h 103815"/>
                <a:gd name="connsiteX3" fmla="*/ 320511 w 424206"/>
                <a:gd name="connsiteY3" fmla="*/ 32994 h 103815"/>
                <a:gd name="connsiteX4" fmla="*/ 301658 w 424206"/>
                <a:gd name="connsiteY4" fmla="*/ 37708 h 103815"/>
                <a:gd name="connsiteX5" fmla="*/ 287518 w 424206"/>
                <a:gd name="connsiteY5" fmla="*/ 42421 h 103815"/>
                <a:gd name="connsiteX6" fmla="*/ 245097 w 424206"/>
                <a:gd name="connsiteY6" fmla="*/ 51848 h 103815"/>
                <a:gd name="connsiteX7" fmla="*/ 202676 w 424206"/>
                <a:gd name="connsiteY7" fmla="*/ 61275 h 103815"/>
                <a:gd name="connsiteX8" fmla="*/ 174396 w 424206"/>
                <a:gd name="connsiteY8" fmla="*/ 65988 h 103815"/>
                <a:gd name="connsiteX9" fmla="*/ 160256 w 424206"/>
                <a:gd name="connsiteY9" fmla="*/ 70701 h 103815"/>
                <a:gd name="connsiteX10" fmla="*/ 136689 w 424206"/>
                <a:gd name="connsiteY10" fmla="*/ 75415 h 103815"/>
                <a:gd name="connsiteX11" fmla="*/ 108408 w 424206"/>
                <a:gd name="connsiteY11" fmla="*/ 84842 h 103815"/>
                <a:gd name="connsiteX12" fmla="*/ 61274 w 424206"/>
                <a:gd name="connsiteY12" fmla="*/ 94268 h 103815"/>
                <a:gd name="connsiteX13" fmla="*/ 0 w 424206"/>
                <a:gd name="connsiteY13" fmla="*/ 103695 h 10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4206" h="103815">
                  <a:moveTo>
                    <a:pt x="424206" y="0"/>
                  </a:moveTo>
                  <a:cubicBezTo>
                    <a:pt x="413208" y="4714"/>
                    <a:pt x="402457" y="10052"/>
                    <a:pt x="391212" y="14141"/>
                  </a:cubicBezTo>
                  <a:cubicBezTo>
                    <a:pt x="376834" y="19370"/>
                    <a:pt x="352612" y="21675"/>
                    <a:pt x="339365" y="23567"/>
                  </a:cubicBezTo>
                  <a:cubicBezTo>
                    <a:pt x="333080" y="26709"/>
                    <a:pt x="327090" y="30527"/>
                    <a:pt x="320511" y="32994"/>
                  </a:cubicBezTo>
                  <a:cubicBezTo>
                    <a:pt x="314446" y="35269"/>
                    <a:pt x="307887" y="35928"/>
                    <a:pt x="301658" y="37708"/>
                  </a:cubicBezTo>
                  <a:cubicBezTo>
                    <a:pt x="296881" y="39073"/>
                    <a:pt x="292295" y="41056"/>
                    <a:pt x="287518" y="42421"/>
                  </a:cubicBezTo>
                  <a:cubicBezTo>
                    <a:pt x="267413" y="48165"/>
                    <a:pt x="266951" y="46991"/>
                    <a:pt x="245097" y="51848"/>
                  </a:cubicBezTo>
                  <a:cubicBezTo>
                    <a:pt x="211083" y="59407"/>
                    <a:pt x="241731" y="54174"/>
                    <a:pt x="202676" y="61275"/>
                  </a:cubicBezTo>
                  <a:cubicBezTo>
                    <a:pt x="193273" y="62985"/>
                    <a:pt x="183725" y="63915"/>
                    <a:pt x="174396" y="65988"/>
                  </a:cubicBezTo>
                  <a:cubicBezTo>
                    <a:pt x="169546" y="67066"/>
                    <a:pt x="165076" y="69496"/>
                    <a:pt x="160256" y="70701"/>
                  </a:cubicBezTo>
                  <a:cubicBezTo>
                    <a:pt x="152484" y="72644"/>
                    <a:pt x="144418" y="73307"/>
                    <a:pt x="136689" y="75415"/>
                  </a:cubicBezTo>
                  <a:cubicBezTo>
                    <a:pt x="127102" y="78030"/>
                    <a:pt x="118152" y="82893"/>
                    <a:pt x="108408" y="84842"/>
                  </a:cubicBezTo>
                  <a:cubicBezTo>
                    <a:pt x="92697" y="87984"/>
                    <a:pt x="76818" y="90382"/>
                    <a:pt x="61274" y="94268"/>
                  </a:cubicBezTo>
                  <a:cubicBezTo>
                    <a:pt x="15946" y="105600"/>
                    <a:pt x="36523" y="103695"/>
                    <a:pt x="0" y="103695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자유형 77"/>
            <p:cNvSpPr/>
            <p:nvPr/>
          </p:nvSpPr>
          <p:spPr>
            <a:xfrm>
              <a:off x="6572433" y="2902305"/>
              <a:ext cx="372358" cy="42895"/>
            </a:xfrm>
            <a:custGeom>
              <a:avLst/>
              <a:gdLst>
                <a:gd name="connsiteX0" fmla="*/ 372358 w 372358"/>
                <a:gd name="connsiteY0" fmla="*/ 0 h 42895"/>
                <a:gd name="connsiteX1" fmla="*/ 306371 w 372358"/>
                <a:gd name="connsiteY1" fmla="*/ 9426 h 42895"/>
                <a:gd name="connsiteX2" fmla="*/ 254523 w 372358"/>
                <a:gd name="connsiteY2" fmla="*/ 14140 h 42895"/>
                <a:gd name="connsiteX3" fmla="*/ 207389 w 372358"/>
                <a:gd name="connsiteY3" fmla="*/ 23567 h 42895"/>
                <a:gd name="connsiteX4" fmla="*/ 122548 w 372358"/>
                <a:gd name="connsiteY4" fmla="*/ 32993 h 42895"/>
                <a:gd name="connsiteX5" fmla="*/ 70701 w 372358"/>
                <a:gd name="connsiteY5" fmla="*/ 42420 h 42895"/>
                <a:gd name="connsiteX6" fmla="*/ 0 w 372358"/>
                <a:gd name="connsiteY6" fmla="*/ 42420 h 4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358" h="42895">
                  <a:moveTo>
                    <a:pt x="372358" y="0"/>
                  </a:moveTo>
                  <a:cubicBezTo>
                    <a:pt x="343023" y="4889"/>
                    <a:pt x="338398" y="6055"/>
                    <a:pt x="306371" y="9426"/>
                  </a:cubicBezTo>
                  <a:cubicBezTo>
                    <a:pt x="289112" y="11243"/>
                    <a:pt x="271806" y="12569"/>
                    <a:pt x="254523" y="14140"/>
                  </a:cubicBezTo>
                  <a:cubicBezTo>
                    <a:pt x="228806" y="22712"/>
                    <a:pt x="247620" y="17377"/>
                    <a:pt x="207389" y="23567"/>
                  </a:cubicBezTo>
                  <a:cubicBezTo>
                    <a:pt x="151924" y="32100"/>
                    <a:pt x="205506" y="26080"/>
                    <a:pt x="122548" y="32993"/>
                  </a:cubicBezTo>
                  <a:cubicBezTo>
                    <a:pt x="103856" y="37666"/>
                    <a:pt x="91346" y="41482"/>
                    <a:pt x="70701" y="42420"/>
                  </a:cubicBezTo>
                  <a:cubicBezTo>
                    <a:pt x="47158" y="43490"/>
                    <a:pt x="23567" y="42420"/>
                    <a:pt x="0" y="4242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 78"/>
            <p:cNvSpPr/>
            <p:nvPr/>
          </p:nvSpPr>
          <p:spPr>
            <a:xfrm>
              <a:off x="6148226" y="2944725"/>
              <a:ext cx="348792" cy="0"/>
            </a:xfrm>
            <a:custGeom>
              <a:avLst/>
              <a:gdLst>
                <a:gd name="connsiteX0" fmla="*/ 348792 w 348792"/>
                <a:gd name="connsiteY0" fmla="*/ 0 h 0"/>
                <a:gd name="connsiteX1" fmla="*/ 0 w 34879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792">
                  <a:moveTo>
                    <a:pt x="348792" y="0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자유형 79"/>
            <p:cNvSpPr/>
            <p:nvPr/>
          </p:nvSpPr>
          <p:spPr>
            <a:xfrm>
              <a:off x="5662746" y="2836317"/>
              <a:ext cx="372359" cy="94268"/>
            </a:xfrm>
            <a:custGeom>
              <a:avLst/>
              <a:gdLst>
                <a:gd name="connsiteX0" fmla="*/ 372359 w 372359"/>
                <a:gd name="connsiteY0" fmla="*/ 94268 h 94268"/>
                <a:gd name="connsiteX1" fmla="*/ 315798 w 372359"/>
                <a:gd name="connsiteY1" fmla="*/ 89555 h 94268"/>
                <a:gd name="connsiteX2" fmla="*/ 273377 w 372359"/>
                <a:gd name="connsiteY2" fmla="*/ 80128 h 94268"/>
                <a:gd name="connsiteX3" fmla="*/ 235670 w 372359"/>
                <a:gd name="connsiteY3" fmla="*/ 75414 h 94268"/>
                <a:gd name="connsiteX4" fmla="*/ 216816 w 372359"/>
                <a:gd name="connsiteY4" fmla="*/ 70701 h 94268"/>
                <a:gd name="connsiteX5" fmla="*/ 202676 w 372359"/>
                <a:gd name="connsiteY5" fmla="*/ 65988 h 94268"/>
                <a:gd name="connsiteX6" fmla="*/ 164969 w 372359"/>
                <a:gd name="connsiteY6" fmla="*/ 61274 h 94268"/>
                <a:gd name="connsiteX7" fmla="*/ 131975 w 372359"/>
                <a:gd name="connsiteY7" fmla="*/ 56561 h 94268"/>
                <a:gd name="connsiteX8" fmla="*/ 117835 w 372359"/>
                <a:gd name="connsiteY8" fmla="*/ 51847 h 94268"/>
                <a:gd name="connsiteX9" fmla="*/ 80128 w 372359"/>
                <a:gd name="connsiteY9" fmla="*/ 42421 h 94268"/>
                <a:gd name="connsiteX10" fmla="*/ 51847 w 372359"/>
                <a:gd name="connsiteY10" fmla="*/ 23567 h 94268"/>
                <a:gd name="connsiteX11" fmla="*/ 37707 w 372359"/>
                <a:gd name="connsiteY11" fmla="*/ 14140 h 94268"/>
                <a:gd name="connsiteX12" fmla="*/ 0 w 372359"/>
                <a:gd name="connsiteY12" fmla="*/ 0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2359" h="94268">
                  <a:moveTo>
                    <a:pt x="372359" y="94268"/>
                  </a:moveTo>
                  <a:cubicBezTo>
                    <a:pt x="353505" y="92697"/>
                    <a:pt x="334587" y="91766"/>
                    <a:pt x="315798" y="89555"/>
                  </a:cubicBezTo>
                  <a:cubicBezTo>
                    <a:pt x="280199" y="85367"/>
                    <a:pt x="304596" y="85331"/>
                    <a:pt x="273377" y="80128"/>
                  </a:cubicBezTo>
                  <a:cubicBezTo>
                    <a:pt x="260883" y="78046"/>
                    <a:pt x="248164" y="77496"/>
                    <a:pt x="235670" y="75414"/>
                  </a:cubicBezTo>
                  <a:cubicBezTo>
                    <a:pt x="229280" y="74349"/>
                    <a:pt x="223045" y="72481"/>
                    <a:pt x="216816" y="70701"/>
                  </a:cubicBezTo>
                  <a:cubicBezTo>
                    <a:pt x="212039" y="69336"/>
                    <a:pt x="207564" y="66877"/>
                    <a:pt x="202676" y="65988"/>
                  </a:cubicBezTo>
                  <a:cubicBezTo>
                    <a:pt x="190213" y="63722"/>
                    <a:pt x="177525" y="62948"/>
                    <a:pt x="164969" y="61274"/>
                  </a:cubicBezTo>
                  <a:lnTo>
                    <a:pt x="131975" y="56561"/>
                  </a:lnTo>
                  <a:cubicBezTo>
                    <a:pt x="127262" y="54990"/>
                    <a:pt x="122628" y="53154"/>
                    <a:pt x="117835" y="51847"/>
                  </a:cubicBezTo>
                  <a:cubicBezTo>
                    <a:pt x="105336" y="48438"/>
                    <a:pt x="80128" y="42421"/>
                    <a:pt x="80128" y="42421"/>
                  </a:cubicBezTo>
                  <a:lnTo>
                    <a:pt x="51847" y="23567"/>
                  </a:lnTo>
                  <a:cubicBezTo>
                    <a:pt x="47134" y="20425"/>
                    <a:pt x="43081" y="15931"/>
                    <a:pt x="37707" y="14140"/>
                  </a:cubicBezTo>
                  <a:cubicBezTo>
                    <a:pt x="6094" y="3602"/>
                    <a:pt x="18315" y="9156"/>
                    <a:pt x="0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5342235" y="2816696"/>
              <a:ext cx="311084" cy="76182"/>
            </a:xfrm>
            <a:custGeom>
              <a:avLst/>
              <a:gdLst>
                <a:gd name="connsiteX0" fmla="*/ 311084 w 311084"/>
                <a:gd name="connsiteY0" fmla="*/ 76182 h 76182"/>
                <a:gd name="connsiteX1" fmla="*/ 174395 w 311084"/>
                <a:gd name="connsiteY1" fmla="*/ 66755 h 76182"/>
                <a:gd name="connsiteX2" fmla="*/ 155542 w 311084"/>
                <a:gd name="connsiteY2" fmla="*/ 62042 h 76182"/>
                <a:gd name="connsiteX3" fmla="*/ 131975 w 311084"/>
                <a:gd name="connsiteY3" fmla="*/ 57328 h 76182"/>
                <a:gd name="connsiteX4" fmla="*/ 103694 w 311084"/>
                <a:gd name="connsiteY4" fmla="*/ 43188 h 76182"/>
                <a:gd name="connsiteX5" fmla="*/ 75414 w 311084"/>
                <a:gd name="connsiteY5" fmla="*/ 29048 h 76182"/>
                <a:gd name="connsiteX6" fmla="*/ 61274 w 311084"/>
                <a:gd name="connsiteY6" fmla="*/ 19621 h 76182"/>
                <a:gd name="connsiteX7" fmla="*/ 32993 w 311084"/>
                <a:gd name="connsiteY7" fmla="*/ 10194 h 76182"/>
                <a:gd name="connsiteX8" fmla="*/ 18853 w 311084"/>
                <a:gd name="connsiteY8" fmla="*/ 767 h 76182"/>
                <a:gd name="connsiteX9" fmla="*/ 0 w 311084"/>
                <a:gd name="connsiteY9" fmla="*/ 767 h 7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084" h="76182">
                  <a:moveTo>
                    <a:pt x="311084" y="76182"/>
                  </a:moveTo>
                  <a:cubicBezTo>
                    <a:pt x="236832" y="63805"/>
                    <a:pt x="331313" y="78378"/>
                    <a:pt x="174395" y="66755"/>
                  </a:cubicBezTo>
                  <a:cubicBezTo>
                    <a:pt x="167935" y="66277"/>
                    <a:pt x="161865" y="63447"/>
                    <a:pt x="155542" y="62042"/>
                  </a:cubicBezTo>
                  <a:cubicBezTo>
                    <a:pt x="147722" y="60304"/>
                    <a:pt x="139831" y="58899"/>
                    <a:pt x="131975" y="57328"/>
                  </a:cubicBezTo>
                  <a:cubicBezTo>
                    <a:pt x="91453" y="30312"/>
                    <a:pt x="142723" y="62702"/>
                    <a:pt x="103694" y="43188"/>
                  </a:cubicBezTo>
                  <a:cubicBezTo>
                    <a:pt x="67143" y="24913"/>
                    <a:pt x="110958" y="40895"/>
                    <a:pt x="75414" y="29048"/>
                  </a:cubicBezTo>
                  <a:cubicBezTo>
                    <a:pt x="70701" y="25906"/>
                    <a:pt x="66451" y="21922"/>
                    <a:pt x="61274" y="19621"/>
                  </a:cubicBezTo>
                  <a:cubicBezTo>
                    <a:pt x="52194" y="15585"/>
                    <a:pt x="41261" y="15706"/>
                    <a:pt x="32993" y="10194"/>
                  </a:cubicBezTo>
                  <a:cubicBezTo>
                    <a:pt x="28280" y="7052"/>
                    <a:pt x="24300" y="2323"/>
                    <a:pt x="18853" y="767"/>
                  </a:cubicBezTo>
                  <a:cubicBezTo>
                    <a:pt x="12810" y="-960"/>
                    <a:pt x="6284" y="767"/>
                    <a:pt x="0" y="767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자유형 81"/>
            <p:cNvSpPr/>
            <p:nvPr/>
          </p:nvSpPr>
          <p:spPr>
            <a:xfrm>
              <a:off x="5082997" y="2713769"/>
              <a:ext cx="197963" cy="103694"/>
            </a:xfrm>
            <a:custGeom>
              <a:avLst/>
              <a:gdLst>
                <a:gd name="connsiteX0" fmla="*/ 197963 w 197963"/>
                <a:gd name="connsiteY0" fmla="*/ 103694 h 103694"/>
                <a:gd name="connsiteX1" fmla="*/ 150829 w 197963"/>
                <a:gd name="connsiteY1" fmla="*/ 94268 h 103694"/>
                <a:gd name="connsiteX2" fmla="*/ 136689 w 197963"/>
                <a:gd name="connsiteY2" fmla="*/ 84841 h 103694"/>
                <a:gd name="connsiteX3" fmla="*/ 108409 w 197963"/>
                <a:gd name="connsiteY3" fmla="*/ 75414 h 103694"/>
                <a:gd name="connsiteX4" fmla="*/ 51848 w 197963"/>
                <a:gd name="connsiteY4" fmla="*/ 37707 h 103694"/>
                <a:gd name="connsiteX5" fmla="*/ 37708 w 197963"/>
                <a:gd name="connsiteY5" fmla="*/ 28280 h 103694"/>
                <a:gd name="connsiteX6" fmla="*/ 23567 w 197963"/>
                <a:gd name="connsiteY6" fmla="*/ 18853 h 103694"/>
                <a:gd name="connsiteX7" fmla="*/ 0 w 197963"/>
                <a:gd name="connsiteY7" fmla="*/ 0 h 10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963" h="103694">
                  <a:moveTo>
                    <a:pt x="197963" y="103694"/>
                  </a:moveTo>
                  <a:cubicBezTo>
                    <a:pt x="182252" y="100552"/>
                    <a:pt x="164160" y="103156"/>
                    <a:pt x="150829" y="94268"/>
                  </a:cubicBezTo>
                  <a:cubicBezTo>
                    <a:pt x="146116" y="91126"/>
                    <a:pt x="141866" y="87142"/>
                    <a:pt x="136689" y="84841"/>
                  </a:cubicBezTo>
                  <a:cubicBezTo>
                    <a:pt x="127609" y="80805"/>
                    <a:pt x="108409" y="75414"/>
                    <a:pt x="108409" y="75414"/>
                  </a:cubicBezTo>
                  <a:lnTo>
                    <a:pt x="51848" y="37707"/>
                  </a:lnTo>
                  <a:lnTo>
                    <a:pt x="37708" y="28280"/>
                  </a:lnTo>
                  <a:cubicBezTo>
                    <a:pt x="32994" y="25138"/>
                    <a:pt x="27573" y="22859"/>
                    <a:pt x="23567" y="18853"/>
                  </a:cubicBezTo>
                  <a:cubicBezTo>
                    <a:pt x="6943" y="2229"/>
                    <a:pt x="15389" y="7694"/>
                    <a:pt x="0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자유형 82"/>
            <p:cNvSpPr/>
            <p:nvPr/>
          </p:nvSpPr>
          <p:spPr>
            <a:xfrm>
              <a:off x="4889400" y="2468672"/>
              <a:ext cx="174744" cy="235670"/>
            </a:xfrm>
            <a:custGeom>
              <a:avLst/>
              <a:gdLst>
                <a:gd name="connsiteX0" fmla="*/ 174744 w 174744"/>
                <a:gd name="connsiteY0" fmla="*/ 235670 h 235670"/>
                <a:gd name="connsiteX1" fmla="*/ 151177 w 174744"/>
                <a:gd name="connsiteY1" fmla="*/ 202676 h 235670"/>
                <a:gd name="connsiteX2" fmla="*/ 122896 w 174744"/>
                <a:gd name="connsiteY2" fmla="*/ 193249 h 235670"/>
                <a:gd name="connsiteX3" fmla="*/ 108756 w 174744"/>
                <a:gd name="connsiteY3" fmla="*/ 188536 h 235670"/>
                <a:gd name="connsiteX4" fmla="*/ 66336 w 174744"/>
                <a:gd name="connsiteY4" fmla="*/ 164969 h 235670"/>
                <a:gd name="connsiteX5" fmla="*/ 52195 w 174744"/>
                <a:gd name="connsiteY5" fmla="*/ 150829 h 235670"/>
                <a:gd name="connsiteX6" fmla="*/ 23915 w 174744"/>
                <a:gd name="connsiteY6" fmla="*/ 131975 h 235670"/>
                <a:gd name="connsiteX7" fmla="*/ 19202 w 174744"/>
                <a:gd name="connsiteY7" fmla="*/ 117835 h 235670"/>
                <a:gd name="connsiteX8" fmla="*/ 5061 w 174744"/>
                <a:gd name="connsiteY8" fmla="*/ 103695 h 235670"/>
                <a:gd name="connsiteX9" fmla="*/ 348 w 174744"/>
                <a:gd name="connsiteY9" fmla="*/ 0 h 2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744" h="235670">
                  <a:moveTo>
                    <a:pt x="174744" y="235670"/>
                  </a:moveTo>
                  <a:cubicBezTo>
                    <a:pt x="166633" y="215394"/>
                    <a:pt x="170067" y="211072"/>
                    <a:pt x="151177" y="202676"/>
                  </a:cubicBezTo>
                  <a:cubicBezTo>
                    <a:pt x="142097" y="198640"/>
                    <a:pt x="132323" y="196391"/>
                    <a:pt x="122896" y="193249"/>
                  </a:cubicBezTo>
                  <a:lnTo>
                    <a:pt x="108756" y="188536"/>
                  </a:lnTo>
                  <a:cubicBezTo>
                    <a:pt x="76342" y="166926"/>
                    <a:pt x="91224" y="173264"/>
                    <a:pt x="66336" y="164969"/>
                  </a:cubicBezTo>
                  <a:cubicBezTo>
                    <a:pt x="61622" y="160256"/>
                    <a:pt x="57457" y="154921"/>
                    <a:pt x="52195" y="150829"/>
                  </a:cubicBezTo>
                  <a:cubicBezTo>
                    <a:pt x="43252" y="143873"/>
                    <a:pt x="23915" y="131975"/>
                    <a:pt x="23915" y="131975"/>
                  </a:cubicBezTo>
                  <a:cubicBezTo>
                    <a:pt x="22344" y="127262"/>
                    <a:pt x="21958" y="121969"/>
                    <a:pt x="19202" y="117835"/>
                  </a:cubicBezTo>
                  <a:cubicBezTo>
                    <a:pt x="15504" y="112289"/>
                    <a:pt x="7169" y="110019"/>
                    <a:pt x="5061" y="103695"/>
                  </a:cubicBezTo>
                  <a:cubicBezTo>
                    <a:pt x="-1907" y="82790"/>
                    <a:pt x="348" y="15470"/>
                    <a:pt x="348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22386" y="5013176"/>
              <a:ext cx="432048" cy="36004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854434" y="5013176"/>
              <a:ext cx="432048" cy="36004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86482" y="5013176"/>
              <a:ext cx="432048" cy="36004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18530" y="5013176"/>
              <a:ext cx="432048" cy="36004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50578" y="5013176"/>
              <a:ext cx="432048" cy="36004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4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82626" y="5013176"/>
              <a:ext cx="432048" cy="36004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...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14674" y="5013176"/>
              <a:ext cx="432048" cy="36004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446722" y="5013176"/>
              <a:ext cx="432048" cy="36004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878770" y="5013176"/>
              <a:ext cx="432048" cy="36004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310818" y="5013176"/>
              <a:ext cx="432048" cy="36004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742866" y="5013176"/>
              <a:ext cx="432048" cy="36004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174914" y="5013176"/>
              <a:ext cx="432048" cy="36004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606962" y="5013176"/>
              <a:ext cx="432048" cy="36004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039010" y="5013176"/>
              <a:ext cx="432048" cy="36004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84339" y="4740515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Logical block</a:t>
              </a:r>
              <a:endParaRPr lang="ko-KR" altLang="en-US" sz="10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219070" y="1819502"/>
              <a:ext cx="45719" cy="23611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916763" y="2963713"/>
              <a:ext cx="2736304" cy="858158"/>
            </a:xfrm>
            <a:prstGeom prst="ellipse">
              <a:avLst/>
            </a:prstGeom>
            <a:solidFill>
              <a:srgbClr val="F2F2F2">
                <a:alpha val="8705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075054" y="2397022"/>
              <a:ext cx="336144" cy="154346"/>
            </a:xfrm>
            <a:prstGeom prst="ellipse">
              <a:avLst/>
            </a:prstGeom>
            <a:solidFill>
              <a:schemeClr val="bg1">
                <a:alpha val="87059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916763" y="1628800"/>
              <a:ext cx="2736304" cy="858158"/>
            </a:xfrm>
            <a:prstGeom prst="ellipse">
              <a:avLst/>
            </a:prstGeom>
            <a:solidFill>
              <a:srgbClr val="F2F2F2">
                <a:alpha val="8705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6068020" y="1942971"/>
              <a:ext cx="336144" cy="154346"/>
            </a:xfrm>
            <a:prstGeom prst="ellipse">
              <a:avLst/>
            </a:prstGeom>
            <a:solidFill>
              <a:schemeClr val="bg1">
                <a:alpha val="87059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223037" y="1533448"/>
              <a:ext cx="37785" cy="569899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6075054" y="3261118"/>
              <a:ext cx="336144" cy="154346"/>
            </a:xfrm>
            <a:prstGeom prst="ellipse">
              <a:avLst/>
            </a:prstGeom>
            <a:solidFill>
              <a:schemeClr val="bg1">
                <a:alpha val="87059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220959" y="2972407"/>
              <a:ext cx="37785" cy="4281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219070" y="2472637"/>
              <a:ext cx="37785" cy="77012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4922742" y="1799718"/>
              <a:ext cx="372359" cy="188705"/>
            </a:xfrm>
            <a:custGeom>
              <a:avLst/>
              <a:gdLst>
                <a:gd name="connsiteX0" fmla="*/ 0 w 372359"/>
                <a:gd name="connsiteY0" fmla="*/ 188705 h 188705"/>
                <a:gd name="connsiteX1" fmla="*/ 23567 w 372359"/>
                <a:gd name="connsiteY1" fmla="*/ 179279 h 188705"/>
                <a:gd name="connsiteX2" fmla="*/ 32994 w 372359"/>
                <a:gd name="connsiteY2" fmla="*/ 165138 h 188705"/>
                <a:gd name="connsiteX3" fmla="*/ 61274 w 372359"/>
                <a:gd name="connsiteY3" fmla="*/ 136858 h 188705"/>
                <a:gd name="connsiteX4" fmla="*/ 89554 w 372359"/>
                <a:gd name="connsiteY4" fmla="*/ 118004 h 188705"/>
                <a:gd name="connsiteX5" fmla="*/ 117835 w 372359"/>
                <a:gd name="connsiteY5" fmla="*/ 99151 h 188705"/>
                <a:gd name="connsiteX6" fmla="*/ 131975 w 372359"/>
                <a:gd name="connsiteY6" fmla="*/ 89724 h 188705"/>
                <a:gd name="connsiteX7" fmla="*/ 164969 w 372359"/>
                <a:gd name="connsiteY7" fmla="*/ 80297 h 188705"/>
                <a:gd name="connsiteX8" fmla="*/ 179109 w 372359"/>
                <a:gd name="connsiteY8" fmla="*/ 70870 h 188705"/>
                <a:gd name="connsiteX9" fmla="*/ 207389 w 372359"/>
                <a:gd name="connsiteY9" fmla="*/ 61444 h 188705"/>
                <a:gd name="connsiteX10" fmla="*/ 221530 w 372359"/>
                <a:gd name="connsiteY10" fmla="*/ 56730 h 188705"/>
                <a:gd name="connsiteX11" fmla="*/ 263950 w 372359"/>
                <a:gd name="connsiteY11" fmla="*/ 42590 h 188705"/>
                <a:gd name="connsiteX12" fmla="*/ 278091 w 372359"/>
                <a:gd name="connsiteY12" fmla="*/ 37877 h 188705"/>
                <a:gd name="connsiteX13" fmla="*/ 292231 w 372359"/>
                <a:gd name="connsiteY13" fmla="*/ 28450 h 188705"/>
                <a:gd name="connsiteX14" fmla="*/ 339365 w 372359"/>
                <a:gd name="connsiteY14" fmla="*/ 14310 h 188705"/>
                <a:gd name="connsiteX15" fmla="*/ 367645 w 372359"/>
                <a:gd name="connsiteY15" fmla="*/ 169 h 188705"/>
                <a:gd name="connsiteX16" fmla="*/ 372359 w 372359"/>
                <a:gd name="connsiteY16" fmla="*/ 169 h 18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2359" h="188705">
                  <a:moveTo>
                    <a:pt x="0" y="188705"/>
                  </a:moveTo>
                  <a:cubicBezTo>
                    <a:pt x="7856" y="185563"/>
                    <a:pt x="16682" y="184197"/>
                    <a:pt x="23567" y="179279"/>
                  </a:cubicBezTo>
                  <a:cubicBezTo>
                    <a:pt x="28177" y="175986"/>
                    <a:pt x="29230" y="169372"/>
                    <a:pt x="32994" y="165138"/>
                  </a:cubicBezTo>
                  <a:cubicBezTo>
                    <a:pt x="41851" y="155174"/>
                    <a:pt x="50182" y="144253"/>
                    <a:pt x="61274" y="136858"/>
                  </a:cubicBezTo>
                  <a:cubicBezTo>
                    <a:pt x="70701" y="130573"/>
                    <a:pt x="81543" y="126015"/>
                    <a:pt x="89554" y="118004"/>
                  </a:cubicBezTo>
                  <a:cubicBezTo>
                    <a:pt x="107208" y="100351"/>
                    <a:pt x="97371" y="105972"/>
                    <a:pt x="117835" y="99151"/>
                  </a:cubicBezTo>
                  <a:cubicBezTo>
                    <a:pt x="122548" y="96009"/>
                    <a:pt x="126768" y="91955"/>
                    <a:pt x="131975" y="89724"/>
                  </a:cubicBezTo>
                  <a:cubicBezTo>
                    <a:pt x="153131" y="80658"/>
                    <a:pt x="146615" y="89475"/>
                    <a:pt x="164969" y="80297"/>
                  </a:cubicBezTo>
                  <a:cubicBezTo>
                    <a:pt x="170036" y="77763"/>
                    <a:pt x="173932" y="73171"/>
                    <a:pt x="179109" y="70870"/>
                  </a:cubicBezTo>
                  <a:cubicBezTo>
                    <a:pt x="188189" y="66834"/>
                    <a:pt x="197962" y="64586"/>
                    <a:pt x="207389" y="61444"/>
                  </a:cubicBezTo>
                  <a:lnTo>
                    <a:pt x="221530" y="56730"/>
                  </a:lnTo>
                  <a:lnTo>
                    <a:pt x="263950" y="42590"/>
                  </a:lnTo>
                  <a:lnTo>
                    <a:pt x="278091" y="37877"/>
                  </a:lnTo>
                  <a:cubicBezTo>
                    <a:pt x="282804" y="34735"/>
                    <a:pt x="287054" y="30751"/>
                    <a:pt x="292231" y="28450"/>
                  </a:cubicBezTo>
                  <a:cubicBezTo>
                    <a:pt x="306988" y="21891"/>
                    <a:pt x="323693" y="18227"/>
                    <a:pt x="339365" y="14310"/>
                  </a:cubicBezTo>
                  <a:cubicBezTo>
                    <a:pt x="353188" y="5094"/>
                    <a:pt x="352035" y="4072"/>
                    <a:pt x="367645" y="169"/>
                  </a:cubicBezTo>
                  <a:cubicBezTo>
                    <a:pt x="369169" y="-212"/>
                    <a:pt x="370788" y="169"/>
                    <a:pt x="372359" y="169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5318668" y="1688187"/>
              <a:ext cx="386499" cy="69280"/>
            </a:xfrm>
            <a:custGeom>
              <a:avLst/>
              <a:gdLst>
                <a:gd name="connsiteX0" fmla="*/ 0 w 386499"/>
                <a:gd name="connsiteY0" fmla="*/ 69280 h 69280"/>
                <a:gd name="connsiteX1" fmla="*/ 37707 w 386499"/>
                <a:gd name="connsiteY1" fmla="*/ 59853 h 69280"/>
                <a:gd name="connsiteX2" fmla="*/ 51847 w 386499"/>
                <a:gd name="connsiteY2" fmla="*/ 50426 h 69280"/>
                <a:gd name="connsiteX3" fmla="*/ 80127 w 386499"/>
                <a:gd name="connsiteY3" fmla="*/ 40999 h 69280"/>
                <a:gd name="connsiteX4" fmla="*/ 94268 w 386499"/>
                <a:gd name="connsiteY4" fmla="*/ 36286 h 69280"/>
                <a:gd name="connsiteX5" fmla="*/ 113121 w 386499"/>
                <a:gd name="connsiteY5" fmla="*/ 31573 h 69280"/>
                <a:gd name="connsiteX6" fmla="*/ 141402 w 386499"/>
                <a:gd name="connsiteY6" fmla="*/ 26859 h 69280"/>
                <a:gd name="connsiteX7" fmla="*/ 155542 w 386499"/>
                <a:gd name="connsiteY7" fmla="*/ 22146 h 69280"/>
                <a:gd name="connsiteX8" fmla="*/ 212103 w 386499"/>
                <a:gd name="connsiteY8" fmla="*/ 12719 h 69280"/>
                <a:gd name="connsiteX9" fmla="*/ 278090 w 386499"/>
                <a:gd name="connsiteY9" fmla="*/ 8006 h 69280"/>
                <a:gd name="connsiteX10" fmla="*/ 386499 w 386499"/>
                <a:gd name="connsiteY10" fmla="*/ 3292 h 6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499" h="69280">
                  <a:moveTo>
                    <a:pt x="0" y="69280"/>
                  </a:moveTo>
                  <a:cubicBezTo>
                    <a:pt x="8959" y="67488"/>
                    <a:pt x="28047" y="64683"/>
                    <a:pt x="37707" y="59853"/>
                  </a:cubicBezTo>
                  <a:cubicBezTo>
                    <a:pt x="42774" y="57320"/>
                    <a:pt x="46670" y="52727"/>
                    <a:pt x="51847" y="50426"/>
                  </a:cubicBezTo>
                  <a:cubicBezTo>
                    <a:pt x="60927" y="46390"/>
                    <a:pt x="70700" y="44141"/>
                    <a:pt x="80127" y="40999"/>
                  </a:cubicBezTo>
                  <a:cubicBezTo>
                    <a:pt x="84841" y="39428"/>
                    <a:pt x="89448" y="37491"/>
                    <a:pt x="94268" y="36286"/>
                  </a:cubicBezTo>
                  <a:cubicBezTo>
                    <a:pt x="100552" y="34715"/>
                    <a:pt x="106769" y="32843"/>
                    <a:pt x="113121" y="31573"/>
                  </a:cubicBezTo>
                  <a:cubicBezTo>
                    <a:pt x="122492" y="29699"/>
                    <a:pt x="132073" y="28932"/>
                    <a:pt x="141402" y="26859"/>
                  </a:cubicBezTo>
                  <a:cubicBezTo>
                    <a:pt x="146252" y="25781"/>
                    <a:pt x="150722" y="23351"/>
                    <a:pt x="155542" y="22146"/>
                  </a:cubicBezTo>
                  <a:cubicBezTo>
                    <a:pt x="169796" y="18582"/>
                    <a:pt x="199200" y="13948"/>
                    <a:pt x="212103" y="12719"/>
                  </a:cubicBezTo>
                  <a:cubicBezTo>
                    <a:pt x="234055" y="10628"/>
                    <a:pt x="256094" y="9577"/>
                    <a:pt x="278090" y="8006"/>
                  </a:cubicBezTo>
                  <a:cubicBezTo>
                    <a:pt x="322041" y="-6645"/>
                    <a:pt x="287262" y="3292"/>
                    <a:pt x="386499" y="3292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5761727" y="1639594"/>
              <a:ext cx="339365" cy="56599"/>
            </a:xfrm>
            <a:custGeom>
              <a:avLst/>
              <a:gdLst>
                <a:gd name="connsiteX0" fmla="*/ 0 w 339365"/>
                <a:gd name="connsiteY0" fmla="*/ 56599 h 56599"/>
                <a:gd name="connsiteX1" fmla="*/ 51848 w 339365"/>
                <a:gd name="connsiteY1" fmla="*/ 42458 h 56599"/>
                <a:gd name="connsiteX2" fmla="*/ 75415 w 339365"/>
                <a:gd name="connsiteY2" fmla="*/ 37745 h 56599"/>
                <a:gd name="connsiteX3" fmla="*/ 89555 w 339365"/>
                <a:gd name="connsiteY3" fmla="*/ 33032 h 56599"/>
                <a:gd name="connsiteX4" fmla="*/ 127262 w 339365"/>
                <a:gd name="connsiteY4" fmla="*/ 28318 h 56599"/>
                <a:gd name="connsiteX5" fmla="*/ 197963 w 339365"/>
                <a:gd name="connsiteY5" fmla="*/ 18891 h 56599"/>
                <a:gd name="connsiteX6" fmla="*/ 235670 w 339365"/>
                <a:gd name="connsiteY6" fmla="*/ 9465 h 56599"/>
                <a:gd name="connsiteX7" fmla="*/ 254524 w 339365"/>
                <a:gd name="connsiteY7" fmla="*/ 4751 h 56599"/>
                <a:gd name="connsiteX8" fmla="*/ 339365 w 339365"/>
                <a:gd name="connsiteY8" fmla="*/ 38 h 5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365" h="56599">
                  <a:moveTo>
                    <a:pt x="0" y="56599"/>
                  </a:moveTo>
                  <a:cubicBezTo>
                    <a:pt x="16068" y="52008"/>
                    <a:pt x="35012" y="46199"/>
                    <a:pt x="51848" y="42458"/>
                  </a:cubicBezTo>
                  <a:cubicBezTo>
                    <a:pt x="59668" y="40720"/>
                    <a:pt x="67643" y="39688"/>
                    <a:pt x="75415" y="37745"/>
                  </a:cubicBezTo>
                  <a:cubicBezTo>
                    <a:pt x="80235" y="36540"/>
                    <a:pt x="84667" y="33921"/>
                    <a:pt x="89555" y="33032"/>
                  </a:cubicBezTo>
                  <a:cubicBezTo>
                    <a:pt x="102018" y="30766"/>
                    <a:pt x="114722" y="30109"/>
                    <a:pt x="127262" y="28318"/>
                  </a:cubicBezTo>
                  <a:cubicBezTo>
                    <a:pt x="201299" y="17741"/>
                    <a:pt x="98820" y="29908"/>
                    <a:pt x="197963" y="18891"/>
                  </a:cubicBezTo>
                  <a:cubicBezTo>
                    <a:pt x="223234" y="10468"/>
                    <a:pt x="201537" y="17050"/>
                    <a:pt x="235670" y="9465"/>
                  </a:cubicBezTo>
                  <a:cubicBezTo>
                    <a:pt x="241994" y="8060"/>
                    <a:pt x="248096" y="5555"/>
                    <a:pt x="254524" y="4751"/>
                  </a:cubicBezTo>
                  <a:cubicBezTo>
                    <a:pt x="298490" y="-745"/>
                    <a:pt x="303123" y="38"/>
                    <a:pt x="339365" y="3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6138800" y="1639632"/>
              <a:ext cx="353505" cy="0"/>
            </a:xfrm>
            <a:custGeom>
              <a:avLst/>
              <a:gdLst>
                <a:gd name="connsiteX0" fmla="*/ 0 w 353505"/>
                <a:gd name="connsiteY0" fmla="*/ 0 h 0"/>
                <a:gd name="connsiteX1" fmla="*/ 353505 w 35350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505">
                  <a:moveTo>
                    <a:pt x="0" y="0"/>
                  </a:moveTo>
                  <a:lnTo>
                    <a:pt x="353505" y="0"/>
                  </a:ln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6553579" y="1653772"/>
              <a:ext cx="377072" cy="28280"/>
            </a:xfrm>
            <a:custGeom>
              <a:avLst/>
              <a:gdLst>
                <a:gd name="connsiteX0" fmla="*/ 0 w 377072"/>
                <a:gd name="connsiteY0" fmla="*/ 0 h 28280"/>
                <a:gd name="connsiteX1" fmla="*/ 311084 w 377072"/>
                <a:gd name="connsiteY1" fmla="*/ 4713 h 28280"/>
                <a:gd name="connsiteX2" fmla="*/ 339365 w 377072"/>
                <a:gd name="connsiteY2" fmla="*/ 14140 h 28280"/>
                <a:gd name="connsiteX3" fmla="*/ 353505 w 377072"/>
                <a:gd name="connsiteY3" fmla="*/ 18854 h 28280"/>
                <a:gd name="connsiteX4" fmla="*/ 372359 w 377072"/>
                <a:gd name="connsiteY4" fmla="*/ 23567 h 28280"/>
                <a:gd name="connsiteX5" fmla="*/ 377072 w 377072"/>
                <a:gd name="connsiteY5" fmla="*/ 28280 h 2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072" h="28280">
                  <a:moveTo>
                    <a:pt x="0" y="0"/>
                  </a:moveTo>
                  <a:cubicBezTo>
                    <a:pt x="103695" y="1571"/>
                    <a:pt x="207467" y="396"/>
                    <a:pt x="311084" y="4713"/>
                  </a:cubicBezTo>
                  <a:cubicBezTo>
                    <a:pt x="321012" y="5127"/>
                    <a:pt x="329938" y="10998"/>
                    <a:pt x="339365" y="14140"/>
                  </a:cubicBezTo>
                  <a:cubicBezTo>
                    <a:pt x="344078" y="15711"/>
                    <a:pt x="348685" y="17649"/>
                    <a:pt x="353505" y="18854"/>
                  </a:cubicBezTo>
                  <a:cubicBezTo>
                    <a:pt x="359790" y="20425"/>
                    <a:pt x="366344" y="21161"/>
                    <a:pt x="372359" y="23567"/>
                  </a:cubicBezTo>
                  <a:cubicBezTo>
                    <a:pt x="374422" y="24392"/>
                    <a:pt x="375501" y="26709"/>
                    <a:pt x="377072" y="2828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6987212" y="1686766"/>
              <a:ext cx="362932" cy="122548"/>
            </a:xfrm>
            <a:custGeom>
              <a:avLst/>
              <a:gdLst>
                <a:gd name="connsiteX0" fmla="*/ 0 w 362932"/>
                <a:gd name="connsiteY0" fmla="*/ 0 h 122548"/>
                <a:gd name="connsiteX1" fmla="*/ 28280 w 362932"/>
                <a:gd name="connsiteY1" fmla="*/ 9427 h 122548"/>
                <a:gd name="connsiteX2" fmla="*/ 61274 w 362932"/>
                <a:gd name="connsiteY2" fmla="*/ 18853 h 122548"/>
                <a:gd name="connsiteX3" fmla="*/ 84841 w 362932"/>
                <a:gd name="connsiteY3" fmla="*/ 28280 h 122548"/>
                <a:gd name="connsiteX4" fmla="*/ 127262 w 362932"/>
                <a:gd name="connsiteY4" fmla="*/ 32994 h 122548"/>
                <a:gd name="connsiteX5" fmla="*/ 169682 w 362932"/>
                <a:gd name="connsiteY5" fmla="*/ 42420 h 122548"/>
                <a:gd name="connsiteX6" fmla="*/ 183823 w 362932"/>
                <a:gd name="connsiteY6" fmla="*/ 47134 h 122548"/>
                <a:gd name="connsiteX7" fmla="*/ 221530 w 362932"/>
                <a:gd name="connsiteY7" fmla="*/ 56561 h 122548"/>
                <a:gd name="connsiteX8" fmla="*/ 259237 w 362932"/>
                <a:gd name="connsiteY8" fmla="*/ 70701 h 122548"/>
                <a:gd name="connsiteX9" fmla="*/ 292231 w 362932"/>
                <a:gd name="connsiteY9" fmla="*/ 89554 h 122548"/>
                <a:gd name="connsiteX10" fmla="*/ 306371 w 362932"/>
                <a:gd name="connsiteY10" fmla="*/ 94268 h 122548"/>
                <a:gd name="connsiteX11" fmla="*/ 339365 w 362932"/>
                <a:gd name="connsiteY11" fmla="*/ 108408 h 122548"/>
                <a:gd name="connsiteX12" fmla="*/ 362932 w 362932"/>
                <a:gd name="connsiteY12" fmla="*/ 122548 h 1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932" h="122548">
                  <a:moveTo>
                    <a:pt x="0" y="0"/>
                  </a:moveTo>
                  <a:cubicBezTo>
                    <a:pt x="9427" y="3142"/>
                    <a:pt x="18762" y="6572"/>
                    <a:pt x="28280" y="9427"/>
                  </a:cubicBezTo>
                  <a:cubicBezTo>
                    <a:pt x="53042" y="16855"/>
                    <a:pt x="40154" y="10933"/>
                    <a:pt x="61274" y="18853"/>
                  </a:cubicBezTo>
                  <a:cubicBezTo>
                    <a:pt x="69196" y="21824"/>
                    <a:pt x="76568" y="26507"/>
                    <a:pt x="84841" y="28280"/>
                  </a:cubicBezTo>
                  <a:cubicBezTo>
                    <a:pt x="98753" y="31261"/>
                    <a:pt x="113178" y="30982"/>
                    <a:pt x="127262" y="32994"/>
                  </a:cubicBezTo>
                  <a:cubicBezTo>
                    <a:pt x="136982" y="34383"/>
                    <a:pt x="159390" y="39479"/>
                    <a:pt x="169682" y="42420"/>
                  </a:cubicBezTo>
                  <a:cubicBezTo>
                    <a:pt x="174459" y="43785"/>
                    <a:pt x="179029" y="45827"/>
                    <a:pt x="183823" y="47134"/>
                  </a:cubicBezTo>
                  <a:cubicBezTo>
                    <a:pt x="196322" y="50543"/>
                    <a:pt x="209942" y="50767"/>
                    <a:pt x="221530" y="56561"/>
                  </a:cubicBezTo>
                  <a:cubicBezTo>
                    <a:pt x="246177" y="68884"/>
                    <a:pt x="233567" y="64283"/>
                    <a:pt x="259237" y="70701"/>
                  </a:cubicBezTo>
                  <a:cubicBezTo>
                    <a:pt x="273442" y="80171"/>
                    <a:pt x="275481" y="82376"/>
                    <a:pt x="292231" y="89554"/>
                  </a:cubicBezTo>
                  <a:cubicBezTo>
                    <a:pt x="296798" y="91511"/>
                    <a:pt x="301804" y="92311"/>
                    <a:pt x="306371" y="94268"/>
                  </a:cubicBezTo>
                  <a:cubicBezTo>
                    <a:pt x="347128" y="111736"/>
                    <a:pt x="306214" y="97358"/>
                    <a:pt x="339365" y="108408"/>
                  </a:cubicBezTo>
                  <a:cubicBezTo>
                    <a:pt x="356428" y="119784"/>
                    <a:pt x="348438" y="115302"/>
                    <a:pt x="362932" y="12254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7406705" y="1814028"/>
              <a:ext cx="197963" cy="150828"/>
            </a:xfrm>
            <a:custGeom>
              <a:avLst/>
              <a:gdLst>
                <a:gd name="connsiteX0" fmla="*/ 0 w 197963"/>
                <a:gd name="connsiteY0" fmla="*/ 0 h 150828"/>
                <a:gd name="connsiteX1" fmla="*/ 32994 w 197963"/>
                <a:gd name="connsiteY1" fmla="*/ 14140 h 150828"/>
                <a:gd name="connsiteX2" fmla="*/ 51847 w 197963"/>
                <a:gd name="connsiteY2" fmla="*/ 28280 h 150828"/>
                <a:gd name="connsiteX3" fmla="*/ 84841 w 197963"/>
                <a:gd name="connsiteY3" fmla="*/ 42420 h 150828"/>
                <a:gd name="connsiteX4" fmla="*/ 117835 w 197963"/>
                <a:gd name="connsiteY4" fmla="*/ 61274 h 150828"/>
                <a:gd name="connsiteX5" fmla="*/ 131975 w 197963"/>
                <a:gd name="connsiteY5" fmla="*/ 65987 h 150828"/>
                <a:gd name="connsiteX6" fmla="*/ 155542 w 197963"/>
                <a:gd name="connsiteY6" fmla="*/ 89554 h 150828"/>
                <a:gd name="connsiteX7" fmla="*/ 169682 w 197963"/>
                <a:gd name="connsiteY7" fmla="*/ 98981 h 150828"/>
                <a:gd name="connsiteX8" fmla="*/ 174396 w 197963"/>
                <a:gd name="connsiteY8" fmla="*/ 113121 h 150828"/>
                <a:gd name="connsiteX9" fmla="*/ 188536 w 197963"/>
                <a:gd name="connsiteY9" fmla="*/ 122548 h 150828"/>
                <a:gd name="connsiteX10" fmla="*/ 197963 w 197963"/>
                <a:gd name="connsiteY10" fmla="*/ 150828 h 15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63" h="150828">
                  <a:moveTo>
                    <a:pt x="0" y="0"/>
                  </a:moveTo>
                  <a:cubicBezTo>
                    <a:pt x="10998" y="4713"/>
                    <a:pt x="22490" y="8410"/>
                    <a:pt x="32994" y="14140"/>
                  </a:cubicBezTo>
                  <a:cubicBezTo>
                    <a:pt x="39890" y="17902"/>
                    <a:pt x="45186" y="24117"/>
                    <a:pt x="51847" y="28280"/>
                  </a:cubicBezTo>
                  <a:cubicBezTo>
                    <a:pt x="65161" y="36601"/>
                    <a:pt x="71095" y="37838"/>
                    <a:pt x="84841" y="42420"/>
                  </a:cubicBezTo>
                  <a:cubicBezTo>
                    <a:pt x="99042" y="51888"/>
                    <a:pt x="101090" y="54098"/>
                    <a:pt x="117835" y="61274"/>
                  </a:cubicBezTo>
                  <a:cubicBezTo>
                    <a:pt x="122402" y="63231"/>
                    <a:pt x="127262" y="64416"/>
                    <a:pt x="131975" y="65987"/>
                  </a:cubicBezTo>
                  <a:cubicBezTo>
                    <a:pt x="169682" y="91126"/>
                    <a:pt x="124119" y="58131"/>
                    <a:pt x="155542" y="89554"/>
                  </a:cubicBezTo>
                  <a:cubicBezTo>
                    <a:pt x="159548" y="93560"/>
                    <a:pt x="164969" y="95839"/>
                    <a:pt x="169682" y="98981"/>
                  </a:cubicBezTo>
                  <a:cubicBezTo>
                    <a:pt x="171253" y="103694"/>
                    <a:pt x="171292" y="109241"/>
                    <a:pt x="174396" y="113121"/>
                  </a:cubicBezTo>
                  <a:cubicBezTo>
                    <a:pt x="177935" y="117544"/>
                    <a:pt x="185534" y="117744"/>
                    <a:pt x="188536" y="122548"/>
                  </a:cubicBezTo>
                  <a:cubicBezTo>
                    <a:pt x="193802" y="130974"/>
                    <a:pt x="197963" y="150828"/>
                    <a:pt x="197963" y="15082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7477402" y="2087405"/>
              <a:ext cx="193253" cy="216816"/>
            </a:xfrm>
            <a:custGeom>
              <a:avLst/>
              <a:gdLst>
                <a:gd name="connsiteX0" fmla="*/ 193253 w 193253"/>
                <a:gd name="connsiteY0" fmla="*/ 0 h 216816"/>
                <a:gd name="connsiteX1" fmla="*/ 183826 w 193253"/>
                <a:gd name="connsiteY1" fmla="*/ 51847 h 216816"/>
                <a:gd name="connsiteX2" fmla="*/ 164973 w 193253"/>
                <a:gd name="connsiteY2" fmla="*/ 94268 h 216816"/>
                <a:gd name="connsiteX3" fmla="*/ 150833 w 193253"/>
                <a:gd name="connsiteY3" fmla="*/ 103695 h 216816"/>
                <a:gd name="connsiteX4" fmla="*/ 146119 w 193253"/>
                <a:gd name="connsiteY4" fmla="*/ 117835 h 216816"/>
                <a:gd name="connsiteX5" fmla="*/ 131979 w 193253"/>
                <a:gd name="connsiteY5" fmla="*/ 122548 h 216816"/>
                <a:gd name="connsiteX6" fmla="*/ 103699 w 193253"/>
                <a:gd name="connsiteY6" fmla="*/ 141402 h 216816"/>
                <a:gd name="connsiteX7" fmla="*/ 75418 w 193253"/>
                <a:gd name="connsiteY7" fmla="*/ 160256 h 216816"/>
                <a:gd name="connsiteX8" fmla="*/ 56565 w 193253"/>
                <a:gd name="connsiteY8" fmla="*/ 174396 h 216816"/>
                <a:gd name="connsiteX9" fmla="*/ 37711 w 193253"/>
                <a:gd name="connsiteY9" fmla="*/ 183823 h 216816"/>
                <a:gd name="connsiteX10" fmla="*/ 4 w 193253"/>
                <a:gd name="connsiteY10" fmla="*/ 216816 h 21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3253" h="216816">
                  <a:moveTo>
                    <a:pt x="193253" y="0"/>
                  </a:moveTo>
                  <a:cubicBezTo>
                    <a:pt x="191711" y="9253"/>
                    <a:pt x="186652" y="41484"/>
                    <a:pt x="183826" y="51847"/>
                  </a:cubicBezTo>
                  <a:cubicBezTo>
                    <a:pt x="180325" y="64685"/>
                    <a:pt x="175513" y="83728"/>
                    <a:pt x="164973" y="94268"/>
                  </a:cubicBezTo>
                  <a:cubicBezTo>
                    <a:pt x="160967" y="98274"/>
                    <a:pt x="155546" y="100553"/>
                    <a:pt x="150833" y="103695"/>
                  </a:cubicBezTo>
                  <a:cubicBezTo>
                    <a:pt x="149262" y="108408"/>
                    <a:pt x="149632" y="114322"/>
                    <a:pt x="146119" y="117835"/>
                  </a:cubicBezTo>
                  <a:cubicBezTo>
                    <a:pt x="142606" y="121348"/>
                    <a:pt x="136322" y="120135"/>
                    <a:pt x="131979" y="122548"/>
                  </a:cubicBezTo>
                  <a:cubicBezTo>
                    <a:pt x="122075" y="128050"/>
                    <a:pt x="113126" y="135117"/>
                    <a:pt x="103699" y="141402"/>
                  </a:cubicBezTo>
                  <a:cubicBezTo>
                    <a:pt x="103688" y="141409"/>
                    <a:pt x="75429" y="160248"/>
                    <a:pt x="75418" y="160256"/>
                  </a:cubicBezTo>
                  <a:cubicBezTo>
                    <a:pt x="69134" y="164969"/>
                    <a:pt x="63226" y="170233"/>
                    <a:pt x="56565" y="174396"/>
                  </a:cubicBezTo>
                  <a:cubicBezTo>
                    <a:pt x="50607" y="178120"/>
                    <a:pt x="43557" y="179925"/>
                    <a:pt x="37711" y="183823"/>
                  </a:cubicBezTo>
                  <a:cubicBezTo>
                    <a:pt x="-1253" y="209799"/>
                    <a:pt x="4" y="196716"/>
                    <a:pt x="4" y="216816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6977785" y="2327788"/>
              <a:ext cx="424206" cy="103815"/>
            </a:xfrm>
            <a:custGeom>
              <a:avLst/>
              <a:gdLst>
                <a:gd name="connsiteX0" fmla="*/ 424206 w 424206"/>
                <a:gd name="connsiteY0" fmla="*/ 0 h 103815"/>
                <a:gd name="connsiteX1" fmla="*/ 391212 w 424206"/>
                <a:gd name="connsiteY1" fmla="*/ 14141 h 103815"/>
                <a:gd name="connsiteX2" fmla="*/ 339365 w 424206"/>
                <a:gd name="connsiteY2" fmla="*/ 23567 h 103815"/>
                <a:gd name="connsiteX3" fmla="*/ 320511 w 424206"/>
                <a:gd name="connsiteY3" fmla="*/ 32994 h 103815"/>
                <a:gd name="connsiteX4" fmla="*/ 301658 w 424206"/>
                <a:gd name="connsiteY4" fmla="*/ 37708 h 103815"/>
                <a:gd name="connsiteX5" fmla="*/ 287518 w 424206"/>
                <a:gd name="connsiteY5" fmla="*/ 42421 h 103815"/>
                <a:gd name="connsiteX6" fmla="*/ 245097 w 424206"/>
                <a:gd name="connsiteY6" fmla="*/ 51848 h 103815"/>
                <a:gd name="connsiteX7" fmla="*/ 202676 w 424206"/>
                <a:gd name="connsiteY7" fmla="*/ 61275 h 103815"/>
                <a:gd name="connsiteX8" fmla="*/ 174396 w 424206"/>
                <a:gd name="connsiteY8" fmla="*/ 65988 h 103815"/>
                <a:gd name="connsiteX9" fmla="*/ 160256 w 424206"/>
                <a:gd name="connsiteY9" fmla="*/ 70701 h 103815"/>
                <a:gd name="connsiteX10" fmla="*/ 136689 w 424206"/>
                <a:gd name="connsiteY10" fmla="*/ 75415 h 103815"/>
                <a:gd name="connsiteX11" fmla="*/ 108408 w 424206"/>
                <a:gd name="connsiteY11" fmla="*/ 84842 h 103815"/>
                <a:gd name="connsiteX12" fmla="*/ 61274 w 424206"/>
                <a:gd name="connsiteY12" fmla="*/ 94268 h 103815"/>
                <a:gd name="connsiteX13" fmla="*/ 0 w 424206"/>
                <a:gd name="connsiteY13" fmla="*/ 103695 h 10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4206" h="103815">
                  <a:moveTo>
                    <a:pt x="424206" y="0"/>
                  </a:moveTo>
                  <a:cubicBezTo>
                    <a:pt x="413208" y="4714"/>
                    <a:pt x="402457" y="10052"/>
                    <a:pt x="391212" y="14141"/>
                  </a:cubicBezTo>
                  <a:cubicBezTo>
                    <a:pt x="376834" y="19370"/>
                    <a:pt x="352612" y="21675"/>
                    <a:pt x="339365" y="23567"/>
                  </a:cubicBezTo>
                  <a:cubicBezTo>
                    <a:pt x="333080" y="26709"/>
                    <a:pt x="327090" y="30527"/>
                    <a:pt x="320511" y="32994"/>
                  </a:cubicBezTo>
                  <a:cubicBezTo>
                    <a:pt x="314446" y="35269"/>
                    <a:pt x="307887" y="35928"/>
                    <a:pt x="301658" y="37708"/>
                  </a:cubicBezTo>
                  <a:cubicBezTo>
                    <a:pt x="296881" y="39073"/>
                    <a:pt x="292295" y="41056"/>
                    <a:pt x="287518" y="42421"/>
                  </a:cubicBezTo>
                  <a:cubicBezTo>
                    <a:pt x="267413" y="48165"/>
                    <a:pt x="266951" y="46991"/>
                    <a:pt x="245097" y="51848"/>
                  </a:cubicBezTo>
                  <a:cubicBezTo>
                    <a:pt x="211083" y="59407"/>
                    <a:pt x="241731" y="54174"/>
                    <a:pt x="202676" y="61275"/>
                  </a:cubicBezTo>
                  <a:cubicBezTo>
                    <a:pt x="193273" y="62985"/>
                    <a:pt x="183725" y="63915"/>
                    <a:pt x="174396" y="65988"/>
                  </a:cubicBezTo>
                  <a:cubicBezTo>
                    <a:pt x="169546" y="67066"/>
                    <a:pt x="165076" y="69496"/>
                    <a:pt x="160256" y="70701"/>
                  </a:cubicBezTo>
                  <a:cubicBezTo>
                    <a:pt x="152484" y="72644"/>
                    <a:pt x="144418" y="73307"/>
                    <a:pt x="136689" y="75415"/>
                  </a:cubicBezTo>
                  <a:cubicBezTo>
                    <a:pt x="127102" y="78030"/>
                    <a:pt x="118152" y="82893"/>
                    <a:pt x="108408" y="84842"/>
                  </a:cubicBezTo>
                  <a:cubicBezTo>
                    <a:pt x="92697" y="87984"/>
                    <a:pt x="76818" y="90382"/>
                    <a:pt x="61274" y="94268"/>
                  </a:cubicBezTo>
                  <a:cubicBezTo>
                    <a:pt x="15946" y="105600"/>
                    <a:pt x="36523" y="103695"/>
                    <a:pt x="0" y="103695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>
              <a:off x="6572433" y="2459764"/>
              <a:ext cx="372358" cy="42895"/>
            </a:xfrm>
            <a:custGeom>
              <a:avLst/>
              <a:gdLst>
                <a:gd name="connsiteX0" fmla="*/ 372358 w 372358"/>
                <a:gd name="connsiteY0" fmla="*/ 0 h 42895"/>
                <a:gd name="connsiteX1" fmla="*/ 306371 w 372358"/>
                <a:gd name="connsiteY1" fmla="*/ 9426 h 42895"/>
                <a:gd name="connsiteX2" fmla="*/ 254523 w 372358"/>
                <a:gd name="connsiteY2" fmla="*/ 14140 h 42895"/>
                <a:gd name="connsiteX3" fmla="*/ 207389 w 372358"/>
                <a:gd name="connsiteY3" fmla="*/ 23567 h 42895"/>
                <a:gd name="connsiteX4" fmla="*/ 122548 w 372358"/>
                <a:gd name="connsiteY4" fmla="*/ 32993 h 42895"/>
                <a:gd name="connsiteX5" fmla="*/ 70701 w 372358"/>
                <a:gd name="connsiteY5" fmla="*/ 42420 h 42895"/>
                <a:gd name="connsiteX6" fmla="*/ 0 w 372358"/>
                <a:gd name="connsiteY6" fmla="*/ 42420 h 4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358" h="42895">
                  <a:moveTo>
                    <a:pt x="372358" y="0"/>
                  </a:moveTo>
                  <a:cubicBezTo>
                    <a:pt x="343023" y="4889"/>
                    <a:pt x="338398" y="6055"/>
                    <a:pt x="306371" y="9426"/>
                  </a:cubicBezTo>
                  <a:cubicBezTo>
                    <a:pt x="289112" y="11243"/>
                    <a:pt x="271806" y="12569"/>
                    <a:pt x="254523" y="14140"/>
                  </a:cubicBezTo>
                  <a:cubicBezTo>
                    <a:pt x="228806" y="22712"/>
                    <a:pt x="247620" y="17377"/>
                    <a:pt x="207389" y="23567"/>
                  </a:cubicBezTo>
                  <a:cubicBezTo>
                    <a:pt x="151924" y="32100"/>
                    <a:pt x="205506" y="26080"/>
                    <a:pt x="122548" y="32993"/>
                  </a:cubicBezTo>
                  <a:cubicBezTo>
                    <a:pt x="103856" y="37666"/>
                    <a:pt x="91346" y="41482"/>
                    <a:pt x="70701" y="42420"/>
                  </a:cubicBezTo>
                  <a:cubicBezTo>
                    <a:pt x="47158" y="43490"/>
                    <a:pt x="23567" y="42420"/>
                    <a:pt x="0" y="4242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 56"/>
            <p:cNvSpPr/>
            <p:nvPr/>
          </p:nvSpPr>
          <p:spPr>
            <a:xfrm>
              <a:off x="6148226" y="2502184"/>
              <a:ext cx="348792" cy="0"/>
            </a:xfrm>
            <a:custGeom>
              <a:avLst/>
              <a:gdLst>
                <a:gd name="connsiteX0" fmla="*/ 348792 w 348792"/>
                <a:gd name="connsiteY0" fmla="*/ 0 h 0"/>
                <a:gd name="connsiteX1" fmla="*/ 0 w 34879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792">
                  <a:moveTo>
                    <a:pt x="348792" y="0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>
              <a:off x="5662746" y="2393776"/>
              <a:ext cx="372359" cy="94268"/>
            </a:xfrm>
            <a:custGeom>
              <a:avLst/>
              <a:gdLst>
                <a:gd name="connsiteX0" fmla="*/ 372359 w 372359"/>
                <a:gd name="connsiteY0" fmla="*/ 94268 h 94268"/>
                <a:gd name="connsiteX1" fmla="*/ 315798 w 372359"/>
                <a:gd name="connsiteY1" fmla="*/ 89555 h 94268"/>
                <a:gd name="connsiteX2" fmla="*/ 273377 w 372359"/>
                <a:gd name="connsiteY2" fmla="*/ 80128 h 94268"/>
                <a:gd name="connsiteX3" fmla="*/ 235670 w 372359"/>
                <a:gd name="connsiteY3" fmla="*/ 75414 h 94268"/>
                <a:gd name="connsiteX4" fmla="*/ 216816 w 372359"/>
                <a:gd name="connsiteY4" fmla="*/ 70701 h 94268"/>
                <a:gd name="connsiteX5" fmla="*/ 202676 w 372359"/>
                <a:gd name="connsiteY5" fmla="*/ 65988 h 94268"/>
                <a:gd name="connsiteX6" fmla="*/ 164969 w 372359"/>
                <a:gd name="connsiteY6" fmla="*/ 61274 h 94268"/>
                <a:gd name="connsiteX7" fmla="*/ 131975 w 372359"/>
                <a:gd name="connsiteY7" fmla="*/ 56561 h 94268"/>
                <a:gd name="connsiteX8" fmla="*/ 117835 w 372359"/>
                <a:gd name="connsiteY8" fmla="*/ 51847 h 94268"/>
                <a:gd name="connsiteX9" fmla="*/ 80128 w 372359"/>
                <a:gd name="connsiteY9" fmla="*/ 42421 h 94268"/>
                <a:gd name="connsiteX10" fmla="*/ 51847 w 372359"/>
                <a:gd name="connsiteY10" fmla="*/ 23567 h 94268"/>
                <a:gd name="connsiteX11" fmla="*/ 37707 w 372359"/>
                <a:gd name="connsiteY11" fmla="*/ 14140 h 94268"/>
                <a:gd name="connsiteX12" fmla="*/ 0 w 372359"/>
                <a:gd name="connsiteY12" fmla="*/ 0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2359" h="94268">
                  <a:moveTo>
                    <a:pt x="372359" y="94268"/>
                  </a:moveTo>
                  <a:cubicBezTo>
                    <a:pt x="353505" y="92697"/>
                    <a:pt x="334587" y="91766"/>
                    <a:pt x="315798" y="89555"/>
                  </a:cubicBezTo>
                  <a:cubicBezTo>
                    <a:pt x="280199" y="85367"/>
                    <a:pt x="304596" y="85331"/>
                    <a:pt x="273377" y="80128"/>
                  </a:cubicBezTo>
                  <a:cubicBezTo>
                    <a:pt x="260883" y="78046"/>
                    <a:pt x="248164" y="77496"/>
                    <a:pt x="235670" y="75414"/>
                  </a:cubicBezTo>
                  <a:cubicBezTo>
                    <a:pt x="229280" y="74349"/>
                    <a:pt x="223045" y="72481"/>
                    <a:pt x="216816" y="70701"/>
                  </a:cubicBezTo>
                  <a:cubicBezTo>
                    <a:pt x="212039" y="69336"/>
                    <a:pt x="207564" y="66877"/>
                    <a:pt x="202676" y="65988"/>
                  </a:cubicBezTo>
                  <a:cubicBezTo>
                    <a:pt x="190213" y="63722"/>
                    <a:pt x="177525" y="62948"/>
                    <a:pt x="164969" y="61274"/>
                  </a:cubicBezTo>
                  <a:lnTo>
                    <a:pt x="131975" y="56561"/>
                  </a:lnTo>
                  <a:cubicBezTo>
                    <a:pt x="127262" y="54990"/>
                    <a:pt x="122628" y="53154"/>
                    <a:pt x="117835" y="51847"/>
                  </a:cubicBezTo>
                  <a:cubicBezTo>
                    <a:pt x="105336" y="48438"/>
                    <a:pt x="80128" y="42421"/>
                    <a:pt x="80128" y="42421"/>
                  </a:cubicBezTo>
                  <a:lnTo>
                    <a:pt x="51847" y="23567"/>
                  </a:lnTo>
                  <a:cubicBezTo>
                    <a:pt x="47134" y="20425"/>
                    <a:pt x="43081" y="15931"/>
                    <a:pt x="37707" y="14140"/>
                  </a:cubicBezTo>
                  <a:cubicBezTo>
                    <a:pt x="6094" y="3602"/>
                    <a:pt x="18315" y="9156"/>
                    <a:pt x="0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5342235" y="2374155"/>
              <a:ext cx="311084" cy="76182"/>
            </a:xfrm>
            <a:custGeom>
              <a:avLst/>
              <a:gdLst>
                <a:gd name="connsiteX0" fmla="*/ 311084 w 311084"/>
                <a:gd name="connsiteY0" fmla="*/ 76182 h 76182"/>
                <a:gd name="connsiteX1" fmla="*/ 174395 w 311084"/>
                <a:gd name="connsiteY1" fmla="*/ 66755 h 76182"/>
                <a:gd name="connsiteX2" fmla="*/ 155542 w 311084"/>
                <a:gd name="connsiteY2" fmla="*/ 62042 h 76182"/>
                <a:gd name="connsiteX3" fmla="*/ 131975 w 311084"/>
                <a:gd name="connsiteY3" fmla="*/ 57328 h 76182"/>
                <a:gd name="connsiteX4" fmla="*/ 103694 w 311084"/>
                <a:gd name="connsiteY4" fmla="*/ 43188 h 76182"/>
                <a:gd name="connsiteX5" fmla="*/ 75414 w 311084"/>
                <a:gd name="connsiteY5" fmla="*/ 29048 h 76182"/>
                <a:gd name="connsiteX6" fmla="*/ 61274 w 311084"/>
                <a:gd name="connsiteY6" fmla="*/ 19621 h 76182"/>
                <a:gd name="connsiteX7" fmla="*/ 32993 w 311084"/>
                <a:gd name="connsiteY7" fmla="*/ 10194 h 76182"/>
                <a:gd name="connsiteX8" fmla="*/ 18853 w 311084"/>
                <a:gd name="connsiteY8" fmla="*/ 767 h 76182"/>
                <a:gd name="connsiteX9" fmla="*/ 0 w 311084"/>
                <a:gd name="connsiteY9" fmla="*/ 767 h 7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084" h="76182">
                  <a:moveTo>
                    <a:pt x="311084" y="76182"/>
                  </a:moveTo>
                  <a:cubicBezTo>
                    <a:pt x="236832" y="63805"/>
                    <a:pt x="331313" y="78378"/>
                    <a:pt x="174395" y="66755"/>
                  </a:cubicBezTo>
                  <a:cubicBezTo>
                    <a:pt x="167935" y="66277"/>
                    <a:pt x="161865" y="63447"/>
                    <a:pt x="155542" y="62042"/>
                  </a:cubicBezTo>
                  <a:cubicBezTo>
                    <a:pt x="147722" y="60304"/>
                    <a:pt x="139831" y="58899"/>
                    <a:pt x="131975" y="57328"/>
                  </a:cubicBezTo>
                  <a:cubicBezTo>
                    <a:pt x="91453" y="30312"/>
                    <a:pt x="142723" y="62702"/>
                    <a:pt x="103694" y="43188"/>
                  </a:cubicBezTo>
                  <a:cubicBezTo>
                    <a:pt x="67143" y="24913"/>
                    <a:pt x="110958" y="40895"/>
                    <a:pt x="75414" y="29048"/>
                  </a:cubicBezTo>
                  <a:cubicBezTo>
                    <a:pt x="70701" y="25906"/>
                    <a:pt x="66451" y="21922"/>
                    <a:pt x="61274" y="19621"/>
                  </a:cubicBezTo>
                  <a:cubicBezTo>
                    <a:pt x="52194" y="15585"/>
                    <a:pt x="41261" y="15706"/>
                    <a:pt x="32993" y="10194"/>
                  </a:cubicBezTo>
                  <a:cubicBezTo>
                    <a:pt x="28280" y="7052"/>
                    <a:pt x="24300" y="2323"/>
                    <a:pt x="18853" y="767"/>
                  </a:cubicBezTo>
                  <a:cubicBezTo>
                    <a:pt x="12810" y="-960"/>
                    <a:pt x="6284" y="767"/>
                    <a:pt x="0" y="767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5082997" y="2271228"/>
              <a:ext cx="197963" cy="103694"/>
            </a:xfrm>
            <a:custGeom>
              <a:avLst/>
              <a:gdLst>
                <a:gd name="connsiteX0" fmla="*/ 197963 w 197963"/>
                <a:gd name="connsiteY0" fmla="*/ 103694 h 103694"/>
                <a:gd name="connsiteX1" fmla="*/ 150829 w 197963"/>
                <a:gd name="connsiteY1" fmla="*/ 94268 h 103694"/>
                <a:gd name="connsiteX2" fmla="*/ 136689 w 197963"/>
                <a:gd name="connsiteY2" fmla="*/ 84841 h 103694"/>
                <a:gd name="connsiteX3" fmla="*/ 108409 w 197963"/>
                <a:gd name="connsiteY3" fmla="*/ 75414 h 103694"/>
                <a:gd name="connsiteX4" fmla="*/ 51848 w 197963"/>
                <a:gd name="connsiteY4" fmla="*/ 37707 h 103694"/>
                <a:gd name="connsiteX5" fmla="*/ 37708 w 197963"/>
                <a:gd name="connsiteY5" fmla="*/ 28280 h 103694"/>
                <a:gd name="connsiteX6" fmla="*/ 23567 w 197963"/>
                <a:gd name="connsiteY6" fmla="*/ 18853 h 103694"/>
                <a:gd name="connsiteX7" fmla="*/ 0 w 197963"/>
                <a:gd name="connsiteY7" fmla="*/ 0 h 10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963" h="103694">
                  <a:moveTo>
                    <a:pt x="197963" y="103694"/>
                  </a:moveTo>
                  <a:cubicBezTo>
                    <a:pt x="182252" y="100552"/>
                    <a:pt x="164160" y="103156"/>
                    <a:pt x="150829" y="94268"/>
                  </a:cubicBezTo>
                  <a:cubicBezTo>
                    <a:pt x="146116" y="91126"/>
                    <a:pt x="141866" y="87142"/>
                    <a:pt x="136689" y="84841"/>
                  </a:cubicBezTo>
                  <a:cubicBezTo>
                    <a:pt x="127609" y="80805"/>
                    <a:pt x="108409" y="75414"/>
                    <a:pt x="108409" y="75414"/>
                  </a:cubicBezTo>
                  <a:lnTo>
                    <a:pt x="51848" y="37707"/>
                  </a:lnTo>
                  <a:lnTo>
                    <a:pt x="37708" y="28280"/>
                  </a:lnTo>
                  <a:cubicBezTo>
                    <a:pt x="32994" y="25138"/>
                    <a:pt x="27573" y="22859"/>
                    <a:pt x="23567" y="18853"/>
                  </a:cubicBezTo>
                  <a:cubicBezTo>
                    <a:pt x="6943" y="2229"/>
                    <a:pt x="15389" y="7694"/>
                    <a:pt x="0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4889400" y="2026131"/>
              <a:ext cx="174744" cy="235670"/>
            </a:xfrm>
            <a:custGeom>
              <a:avLst/>
              <a:gdLst>
                <a:gd name="connsiteX0" fmla="*/ 174744 w 174744"/>
                <a:gd name="connsiteY0" fmla="*/ 235670 h 235670"/>
                <a:gd name="connsiteX1" fmla="*/ 151177 w 174744"/>
                <a:gd name="connsiteY1" fmla="*/ 202676 h 235670"/>
                <a:gd name="connsiteX2" fmla="*/ 122896 w 174744"/>
                <a:gd name="connsiteY2" fmla="*/ 193249 h 235670"/>
                <a:gd name="connsiteX3" fmla="*/ 108756 w 174744"/>
                <a:gd name="connsiteY3" fmla="*/ 188536 h 235670"/>
                <a:gd name="connsiteX4" fmla="*/ 66336 w 174744"/>
                <a:gd name="connsiteY4" fmla="*/ 164969 h 235670"/>
                <a:gd name="connsiteX5" fmla="*/ 52195 w 174744"/>
                <a:gd name="connsiteY5" fmla="*/ 150829 h 235670"/>
                <a:gd name="connsiteX6" fmla="*/ 23915 w 174744"/>
                <a:gd name="connsiteY6" fmla="*/ 131975 h 235670"/>
                <a:gd name="connsiteX7" fmla="*/ 19202 w 174744"/>
                <a:gd name="connsiteY7" fmla="*/ 117835 h 235670"/>
                <a:gd name="connsiteX8" fmla="*/ 5061 w 174744"/>
                <a:gd name="connsiteY8" fmla="*/ 103695 h 235670"/>
                <a:gd name="connsiteX9" fmla="*/ 348 w 174744"/>
                <a:gd name="connsiteY9" fmla="*/ 0 h 2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744" h="235670">
                  <a:moveTo>
                    <a:pt x="174744" y="235670"/>
                  </a:moveTo>
                  <a:cubicBezTo>
                    <a:pt x="166633" y="215394"/>
                    <a:pt x="170067" y="211072"/>
                    <a:pt x="151177" y="202676"/>
                  </a:cubicBezTo>
                  <a:cubicBezTo>
                    <a:pt x="142097" y="198640"/>
                    <a:pt x="132323" y="196391"/>
                    <a:pt x="122896" y="193249"/>
                  </a:cubicBezTo>
                  <a:lnTo>
                    <a:pt x="108756" y="188536"/>
                  </a:lnTo>
                  <a:cubicBezTo>
                    <a:pt x="76342" y="166926"/>
                    <a:pt x="91224" y="173264"/>
                    <a:pt x="66336" y="164969"/>
                  </a:cubicBezTo>
                  <a:cubicBezTo>
                    <a:pt x="61622" y="160256"/>
                    <a:pt x="57457" y="154921"/>
                    <a:pt x="52195" y="150829"/>
                  </a:cubicBezTo>
                  <a:cubicBezTo>
                    <a:pt x="43252" y="143873"/>
                    <a:pt x="23915" y="131975"/>
                    <a:pt x="23915" y="131975"/>
                  </a:cubicBezTo>
                  <a:cubicBezTo>
                    <a:pt x="22344" y="127262"/>
                    <a:pt x="21958" y="121969"/>
                    <a:pt x="19202" y="117835"/>
                  </a:cubicBezTo>
                  <a:cubicBezTo>
                    <a:pt x="15504" y="112289"/>
                    <a:pt x="7169" y="110019"/>
                    <a:pt x="5061" y="103695"/>
                  </a:cubicBezTo>
                  <a:cubicBezTo>
                    <a:pt x="-1907" y="82790"/>
                    <a:pt x="348" y="15470"/>
                    <a:pt x="348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02417" y="3768651"/>
              <a:ext cx="336144" cy="154346"/>
            </a:xfrm>
            <a:prstGeom prst="ellipse">
              <a:avLst/>
            </a:prstGeom>
            <a:solidFill>
              <a:schemeClr val="bg1">
                <a:alpha val="87059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095383" y="3314600"/>
              <a:ext cx="336144" cy="154346"/>
            </a:xfrm>
            <a:prstGeom prst="ellipse">
              <a:avLst/>
            </a:prstGeom>
            <a:solidFill>
              <a:schemeClr val="bg1">
                <a:alpha val="87059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250400" y="2905077"/>
              <a:ext cx="37785" cy="569899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246433" y="3844266"/>
              <a:ext cx="37785" cy="77012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자유형 106"/>
            <p:cNvSpPr/>
            <p:nvPr/>
          </p:nvSpPr>
          <p:spPr>
            <a:xfrm>
              <a:off x="4950105" y="3171347"/>
              <a:ext cx="372359" cy="188705"/>
            </a:xfrm>
            <a:custGeom>
              <a:avLst/>
              <a:gdLst>
                <a:gd name="connsiteX0" fmla="*/ 0 w 372359"/>
                <a:gd name="connsiteY0" fmla="*/ 188705 h 188705"/>
                <a:gd name="connsiteX1" fmla="*/ 23567 w 372359"/>
                <a:gd name="connsiteY1" fmla="*/ 179279 h 188705"/>
                <a:gd name="connsiteX2" fmla="*/ 32994 w 372359"/>
                <a:gd name="connsiteY2" fmla="*/ 165138 h 188705"/>
                <a:gd name="connsiteX3" fmla="*/ 61274 w 372359"/>
                <a:gd name="connsiteY3" fmla="*/ 136858 h 188705"/>
                <a:gd name="connsiteX4" fmla="*/ 89554 w 372359"/>
                <a:gd name="connsiteY4" fmla="*/ 118004 h 188705"/>
                <a:gd name="connsiteX5" fmla="*/ 117835 w 372359"/>
                <a:gd name="connsiteY5" fmla="*/ 99151 h 188705"/>
                <a:gd name="connsiteX6" fmla="*/ 131975 w 372359"/>
                <a:gd name="connsiteY6" fmla="*/ 89724 h 188705"/>
                <a:gd name="connsiteX7" fmla="*/ 164969 w 372359"/>
                <a:gd name="connsiteY7" fmla="*/ 80297 h 188705"/>
                <a:gd name="connsiteX8" fmla="*/ 179109 w 372359"/>
                <a:gd name="connsiteY8" fmla="*/ 70870 h 188705"/>
                <a:gd name="connsiteX9" fmla="*/ 207389 w 372359"/>
                <a:gd name="connsiteY9" fmla="*/ 61444 h 188705"/>
                <a:gd name="connsiteX10" fmla="*/ 221530 w 372359"/>
                <a:gd name="connsiteY10" fmla="*/ 56730 h 188705"/>
                <a:gd name="connsiteX11" fmla="*/ 263950 w 372359"/>
                <a:gd name="connsiteY11" fmla="*/ 42590 h 188705"/>
                <a:gd name="connsiteX12" fmla="*/ 278091 w 372359"/>
                <a:gd name="connsiteY12" fmla="*/ 37877 h 188705"/>
                <a:gd name="connsiteX13" fmla="*/ 292231 w 372359"/>
                <a:gd name="connsiteY13" fmla="*/ 28450 h 188705"/>
                <a:gd name="connsiteX14" fmla="*/ 339365 w 372359"/>
                <a:gd name="connsiteY14" fmla="*/ 14310 h 188705"/>
                <a:gd name="connsiteX15" fmla="*/ 367645 w 372359"/>
                <a:gd name="connsiteY15" fmla="*/ 169 h 188705"/>
                <a:gd name="connsiteX16" fmla="*/ 372359 w 372359"/>
                <a:gd name="connsiteY16" fmla="*/ 169 h 18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2359" h="188705">
                  <a:moveTo>
                    <a:pt x="0" y="188705"/>
                  </a:moveTo>
                  <a:cubicBezTo>
                    <a:pt x="7856" y="185563"/>
                    <a:pt x="16682" y="184197"/>
                    <a:pt x="23567" y="179279"/>
                  </a:cubicBezTo>
                  <a:cubicBezTo>
                    <a:pt x="28177" y="175986"/>
                    <a:pt x="29230" y="169372"/>
                    <a:pt x="32994" y="165138"/>
                  </a:cubicBezTo>
                  <a:cubicBezTo>
                    <a:pt x="41851" y="155174"/>
                    <a:pt x="50182" y="144253"/>
                    <a:pt x="61274" y="136858"/>
                  </a:cubicBezTo>
                  <a:cubicBezTo>
                    <a:pt x="70701" y="130573"/>
                    <a:pt x="81543" y="126015"/>
                    <a:pt x="89554" y="118004"/>
                  </a:cubicBezTo>
                  <a:cubicBezTo>
                    <a:pt x="107208" y="100351"/>
                    <a:pt x="97371" y="105972"/>
                    <a:pt x="117835" y="99151"/>
                  </a:cubicBezTo>
                  <a:cubicBezTo>
                    <a:pt x="122548" y="96009"/>
                    <a:pt x="126768" y="91955"/>
                    <a:pt x="131975" y="89724"/>
                  </a:cubicBezTo>
                  <a:cubicBezTo>
                    <a:pt x="153131" y="80658"/>
                    <a:pt x="146615" y="89475"/>
                    <a:pt x="164969" y="80297"/>
                  </a:cubicBezTo>
                  <a:cubicBezTo>
                    <a:pt x="170036" y="77763"/>
                    <a:pt x="173932" y="73171"/>
                    <a:pt x="179109" y="70870"/>
                  </a:cubicBezTo>
                  <a:cubicBezTo>
                    <a:pt x="188189" y="66834"/>
                    <a:pt x="197962" y="64586"/>
                    <a:pt x="207389" y="61444"/>
                  </a:cubicBezTo>
                  <a:lnTo>
                    <a:pt x="221530" y="56730"/>
                  </a:lnTo>
                  <a:lnTo>
                    <a:pt x="263950" y="42590"/>
                  </a:lnTo>
                  <a:lnTo>
                    <a:pt x="278091" y="37877"/>
                  </a:lnTo>
                  <a:cubicBezTo>
                    <a:pt x="282804" y="34735"/>
                    <a:pt x="287054" y="30751"/>
                    <a:pt x="292231" y="28450"/>
                  </a:cubicBezTo>
                  <a:cubicBezTo>
                    <a:pt x="306988" y="21891"/>
                    <a:pt x="323693" y="18227"/>
                    <a:pt x="339365" y="14310"/>
                  </a:cubicBezTo>
                  <a:cubicBezTo>
                    <a:pt x="353188" y="5094"/>
                    <a:pt x="352035" y="4072"/>
                    <a:pt x="367645" y="169"/>
                  </a:cubicBezTo>
                  <a:cubicBezTo>
                    <a:pt x="369169" y="-212"/>
                    <a:pt x="370788" y="169"/>
                    <a:pt x="372359" y="169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자유형 107"/>
            <p:cNvSpPr/>
            <p:nvPr/>
          </p:nvSpPr>
          <p:spPr>
            <a:xfrm>
              <a:off x="5346031" y="3059816"/>
              <a:ext cx="386499" cy="69280"/>
            </a:xfrm>
            <a:custGeom>
              <a:avLst/>
              <a:gdLst>
                <a:gd name="connsiteX0" fmla="*/ 0 w 386499"/>
                <a:gd name="connsiteY0" fmla="*/ 69280 h 69280"/>
                <a:gd name="connsiteX1" fmla="*/ 37707 w 386499"/>
                <a:gd name="connsiteY1" fmla="*/ 59853 h 69280"/>
                <a:gd name="connsiteX2" fmla="*/ 51847 w 386499"/>
                <a:gd name="connsiteY2" fmla="*/ 50426 h 69280"/>
                <a:gd name="connsiteX3" fmla="*/ 80127 w 386499"/>
                <a:gd name="connsiteY3" fmla="*/ 40999 h 69280"/>
                <a:gd name="connsiteX4" fmla="*/ 94268 w 386499"/>
                <a:gd name="connsiteY4" fmla="*/ 36286 h 69280"/>
                <a:gd name="connsiteX5" fmla="*/ 113121 w 386499"/>
                <a:gd name="connsiteY5" fmla="*/ 31573 h 69280"/>
                <a:gd name="connsiteX6" fmla="*/ 141402 w 386499"/>
                <a:gd name="connsiteY6" fmla="*/ 26859 h 69280"/>
                <a:gd name="connsiteX7" fmla="*/ 155542 w 386499"/>
                <a:gd name="connsiteY7" fmla="*/ 22146 h 69280"/>
                <a:gd name="connsiteX8" fmla="*/ 212103 w 386499"/>
                <a:gd name="connsiteY8" fmla="*/ 12719 h 69280"/>
                <a:gd name="connsiteX9" fmla="*/ 278090 w 386499"/>
                <a:gd name="connsiteY9" fmla="*/ 8006 h 69280"/>
                <a:gd name="connsiteX10" fmla="*/ 386499 w 386499"/>
                <a:gd name="connsiteY10" fmla="*/ 3292 h 6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499" h="69280">
                  <a:moveTo>
                    <a:pt x="0" y="69280"/>
                  </a:moveTo>
                  <a:cubicBezTo>
                    <a:pt x="8959" y="67488"/>
                    <a:pt x="28047" y="64683"/>
                    <a:pt x="37707" y="59853"/>
                  </a:cubicBezTo>
                  <a:cubicBezTo>
                    <a:pt x="42774" y="57320"/>
                    <a:pt x="46670" y="52727"/>
                    <a:pt x="51847" y="50426"/>
                  </a:cubicBezTo>
                  <a:cubicBezTo>
                    <a:pt x="60927" y="46390"/>
                    <a:pt x="70700" y="44141"/>
                    <a:pt x="80127" y="40999"/>
                  </a:cubicBezTo>
                  <a:cubicBezTo>
                    <a:pt x="84841" y="39428"/>
                    <a:pt x="89448" y="37491"/>
                    <a:pt x="94268" y="36286"/>
                  </a:cubicBezTo>
                  <a:cubicBezTo>
                    <a:pt x="100552" y="34715"/>
                    <a:pt x="106769" y="32843"/>
                    <a:pt x="113121" y="31573"/>
                  </a:cubicBezTo>
                  <a:cubicBezTo>
                    <a:pt x="122492" y="29699"/>
                    <a:pt x="132073" y="28932"/>
                    <a:pt x="141402" y="26859"/>
                  </a:cubicBezTo>
                  <a:cubicBezTo>
                    <a:pt x="146252" y="25781"/>
                    <a:pt x="150722" y="23351"/>
                    <a:pt x="155542" y="22146"/>
                  </a:cubicBezTo>
                  <a:cubicBezTo>
                    <a:pt x="169796" y="18582"/>
                    <a:pt x="199200" y="13948"/>
                    <a:pt x="212103" y="12719"/>
                  </a:cubicBezTo>
                  <a:cubicBezTo>
                    <a:pt x="234055" y="10628"/>
                    <a:pt x="256094" y="9577"/>
                    <a:pt x="278090" y="8006"/>
                  </a:cubicBezTo>
                  <a:cubicBezTo>
                    <a:pt x="322041" y="-6645"/>
                    <a:pt x="287262" y="3292"/>
                    <a:pt x="386499" y="3292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자유형 108"/>
            <p:cNvSpPr/>
            <p:nvPr/>
          </p:nvSpPr>
          <p:spPr>
            <a:xfrm>
              <a:off x="5789090" y="3011223"/>
              <a:ext cx="339365" cy="56599"/>
            </a:xfrm>
            <a:custGeom>
              <a:avLst/>
              <a:gdLst>
                <a:gd name="connsiteX0" fmla="*/ 0 w 339365"/>
                <a:gd name="connsiteY0" fmla="*/ 56599 h 56599"/>
                <a:gd name="connsiteX1" fmla="*/ 51848 w 339365"/>
                <a:gd name="connsiteY1" fmla="*/ 42458 h 56599"/>
                <a:gd name="connsiteX2" fmla="*/ 75415 w 339365"/>
                <a:gd name="connsiteY2" fmla="*/ 37745 h 56599"/>
                <a:gd name="connsiteX3" fmla="*/ 89555 w 339365"/>
                <a:gd name="connsiteY3" fmla="*/ 33032 h 56599"/>
                <a:gd name="connsiteX4" fmla="*/ 127262 w 339365"/>
                <a:gd name="connsiteY4" fmla="*/ 28318 h 56599"/>
                <a:gd name="connsiteX5" fmla="*/ 197963 w 339365"/>
                <a:gd name="connsiteY5" fmla="*/ 18891 h 56599"/>
                <a:gd name="connsiteX6" fmla="*/ 235670 w 339365"/>
                <a:gd name="connsiteY6" fmla="*/ 9465 h 56599"/>
                <a:gd name="connsiteX7" fmla="*/ 254524 w 339365"/>
                <a:gd name="connsiteY7" fmla="*/ 4751 h 56599"/>
                <a:gd name="connsiteX8" fmla="*/ 339365 w 339365"/>
                <a:gd name="connsiteY8" fmla="*/ 38 h 5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365" h="56599">
                  <a:moveTo>
                    <a:pt x="0" y="56599"/>
                  </a:moveTo>
                  <a:cubicBezTo>
                    <a:pt x="16068" y="52008"/>
                    <a:pt x="35012" y="46199"/>
                    <a:pt x="51848" y="42458"/>
                  </a:cubicBezTo>
                  <a:cubicBezTo>
                    <a:pt x="59668" y="40720"/>
                    <a:pt x="67643" y="39688"/>
                    <a:pt x="75415" y="37745"/>
                  </a:cubicBezTo>
                  <a:cubicBezTo>
                    <a:pt x="80235" y="36540"/>
                    <a:pt x="84667" y="33921"/>
                    <a:pt x="89555" y="33032"/>
                  </a:cubicBezTo>
                  <a:cubicBezTo>
                    <a:pt x="102018" y="30766"/>
                    <a:pt x="114722" y="30109"/>
                    <a:pt x="127262" y="28318"/>
                  </a:cubicBezTo>
                  <a:cubicBezTo>
                    <a:pt x="201299" y="17741"/>
                    <a:pt x="98820" y="29908"/>
                    <a:pt x="197963" y="18891"/>
                  </a:cubicBezTo>
                  <a:cubicBezTo>
                    <a:pt x="223234" y="10468"/>
                    <a:pt x="201537" y="17050"/>
                    <a:pt x="235670" y="9465"/>
                  </a:cubicBezTo>
                  <a:cubicBezTo>
                    <a:pt x="241994" y="8060"/>
                    <a:pt x="248096" y="5555"/>
                    <a:pt x="254524" y="4751"/>
                  </a:cubicBezTo>
                  <a:cubicBezTo>
                    <a:pt x="298490" y="-745"/>
                    <a:pt x="303123" y="38"/>
                    <a:pt x="339365" y="3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자유형 109"/>
            <p:cNvSpPr/>
            <p:nvPr/>
          </p:nvSpPr>
          <p:spPr>
            <a:xfrm>
              <a:off x="6166163" y="3011261"/>
              <a:ext cx="353505" cy="0"/>
            </a:xfrm>
            <a:custGeom>
              <a:avLst/>
              <a:gdLst>
                <a:gd name="connsiteX0" fmla="*/ 0 w 353505"/>
                <a:gd name="connsiteY0" fmla="*/ 0 h 0"/>
                <a:gd name="connsiteX1" fmla="*/ 353505 w 35350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505">
                  <a:moveTo>
                    <a:pt x="0" y="0"/>
                  </a:moveTo>
                  <a:lnTo>
                    <a:pt x="353505" y="0"/>
                  </a:ln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자유형 110"/>
            <p:cNvSpPr/>
            <p:nvPr/>
          </p:nvSpPr>
          <p:spPr>
            <a:xfrm>
              <a:off x="6580942" y="3025401"/>
              <a:ext cx="377072" cy="28280"/>
            </a:xfrm>
            <a:custGeom>
              <a:avLst/>
              <a:gdLst>
                <a:gd name="connsiteX0" fmla="*/ 0 w 377072"/>
                <a:gd name="connsiteY0" fmla="*/ 0 h 28280"/>
                <a:gd name="connsiteX1" fmla="*/ 311084 w 377072"/>
                <a:gd name="connsiteY1" fmla="*/ 4713 h 28280"/>
                <a:gd name="connsiteX2" fmla="*/ 339365 w 377072"/>
                <a:gd name="connsiteY2" fmla="*/ 14140 h 28280"/>
                <a:gd name="connsiteX3" fmla="*/ 353505 w 377072"/>
                <a:gd name="connsiteY3" fmla="*/ 18854 h 28280"/>
                <a:gd name="connsiteX4" fmla="*/ 372359 w 377072"/>
                <a:gd name="connsiteY4" fmla="*/ 23567 h 28280"/>
                <a:gd name="connsiteX5" fmla="*/ 377072 w 377072"/>
                <a:gd name="connsiteY5" fmla="*/ 28280 h 2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072" h="28280">
                  <a:moveTo>
                    <a:pt x="0" y="0"/>
                  </a:moveTo>
                  <a:cubicBezTo>
                    <a:pt x="103695" y="1571"/>
                    <a:pt x="207467" y="396"/>
                    <a:pt x="311084" y="4713"/>
                  </a:cubicBezTo>
                  <a:cubicBezTo>
                    <a:pt x="321012" y="5127"/>
                    <a:pt x="329938" y="10998"/>
                    <a:pt x="339365" y="14140"/>
                  </a:cubicBezTo>
                  <a:cubicBezTo>
                    <a:pt x="344078" y="15711"/>
                    <a:pt x="348685" y="17649"/>
                    <a:pt x="353505" y="18854"/>
                  </a:cubicBezTo>
                  <a:cubicBezTo>
                    <a:pt x="359790" y="20425"/>
                    <a:pt x="366344" y="21161"/>
                    <a:pt x="372359" y="23567"/>
                  </a:cubicBezTo>
                  <a:cubicBezTo>
                    <a:pt x="374422" y="24392"/>
                    <a:pt x="375501" y="26709"/>
                    <a:pt x="377072" y="2828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7014575" y="3058395"/>
              <a:ext cx="362932" cy="122548"/>
            </a:xfrm>
            <a:custGeom>
              <a:avLst/>
              <a:gdLst>
                <a:gd name="connsiteX0" fmla="*/ 0 w 362932"/>
                <a:gd name="connsiteY0" fmla="*/ 0 h 122548"/>
                <a:gd name="connsiteX1" fmla="*/ 28280 w 362932"/>
                <a:gd name="connsiteY1" fmla="*/ 9427 h 122548"/>
                <a:gd name="connsiteX2" fmla="*/ 61274 w 362932"/>
                <a:gd name="connsiteY2" fmla="*/ 18853 h 122548"/>
                <a:gd name="connsiteX3" fmla="*/ 84841 w 362932"/>
                <a:gd name="connsiteY3" fmla="*/ 28280 h 122548"/>
                <a:gd name="connsiteX4" fmla="*/ 127262 w 362932"/>
                <a:gd name="connsiteY4" fmla="*/ 32994 h 122548"/>
                <a:gd name="connsiteX5" fmla="*/ 169682 w 362932"/>
                <a:gd name="connsiteY5" fmla="*/ 42420 h 122548"/>
                <a:gd name="connsiteX6" fmla="*/ 183823 w 362932"/>
                <a:gd name="connsiteY6" fmla="*/ 47134 h 122548"/>
                <a:gd name="connsiteX7" fmla="*/ 221530 w 362932"/>
                <a:gd name="connsiteY7" fmla="*/ 56561 h 122548"/>
                <a:gd name="connsiteX8" fmla="*/ 259237 w 362932"/>
                <a:gd name="connsiteY8" fmla="*/ 70701 h 122548"/>
                <a:gd name="connsiteX9" fmla="*/ 292231 w 362932"/>
                <a:gd name="connsiteY9" fmla="*/ 89554 h 122548"/>
                <a:gd name="connsiteX10" fmla="*/ 306371 w 362932"/>
                <a:gd name="connsiteY10" fmla="*/ 94268 h 122548"/>
                <a:gd name="connsiteX11" fmla="*/ 339365 w 362932"/>
                <a:gd name="connsiteY11" fmla="*/ 108408 h 122548"/>
                <a:gd name="connsiteX12" fmla="*/ 362932 w 362932"/>
                <a:gd name="connsiteY12" fmla="*/ 122548 h 1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932" h="122548">
                  <a:moveTo>
                    <a:pt x="0" y="0"/>
                  </a:moveTo>
                  <a:cubicBezTo>
                    <a:pt x="9427" y="3142"/>
                    <a:pt x="18762" y="6572"/>
                    <a:pt x="28280" y="9427"/>
                  </a:cubicBezTo>
                  <a:cubicBezTo>
                    <a:pt x="53042" y="16855"/>
                    <a:pt x="40154" y="10933"/>
                    <a:pt x="61274" y="18853"/>
                  </a:cubicBezTo>
                  <a:cubicBezTo>
                    <a:pt x="69196" y="21824"/>
                    <a:pt x="76568" y="26507"/>
                    <a:pt x="84841" y="28280"/>
                  </a:cubicBezTo>
                  <a:cubicBezTo>
                    <a:pt x="98753" y="31261"/>
                    <a:pt x="113178" y="30982"/>
                    <a:pt x="127262" y="32994"/>
                  </a:cubicBezTo>
                  <a:cubicBezTo>
                    <a:pt x="136982" y="34383"/>
                    <a:pt x="159390" y="39479"/>
                    <a:pt x="169682" y="42420"/>
                  </a:cubicBezTo>
                  <a:cubicBezTo>
                    <a:pt x="174459" y="43785"/>
                    <a:pt x="179029" y="45827"/>
                    <a:pt x="183823" y="47134"/>
                  </a:cubicBezTo>
                  <a:cubicBezTo>
                    <a:pt x="196322" y="50543"/>
                    <a:pt x="209942" y="50767"/>
                    <a:pt x="221530" y="56561"/>
                  </a:cubicBezTo>
                  <a:cubicBezTo>
                    <a:pt x="246177" y="68884"/>
                    <a:pt x="233567" y="64283"/>
                    <a:pt x="259237" y="70701"/>
                  </a:cubicBezTo>
                  <a:cubicBezTo>
                    <a:pt x="273442" y="80171"/>
                    <a:pt x="275481" y="82376"/>
                    <a:pt x="292231" y="89554"/>
                  </a:cubicBezTo>
                  <a:cubicBezTo>
                    <a:pt x="296798" y="91511"/>
                    <a:pt x="301804" y="92311"/>
                    <a:pt x="306371" y="94268"/>
                  </a:cubicBezTo>
                  <a:cubicBezTo>
                    <a:pt x="347128" y="111736"/>
                    <a:pt x="306214" y="97358"/>
                    <a:pt x="339365" y="108408"/>
                  </a:cubicBezTo>
                  <a:cubicBezTo>
                    <a:pt x="356428" y="119784"/>
                    <a:pt x="348438" y="115302"/>
                    <a:pt x="362932" y="12254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7434068" y="3185657"/>
              <a:ext cx="197963" cy="150828"/>
            </a:xfrm>
            <a:custGeom>
              <a:avLst/>
              <a:gdLst>
                <a:gd name="connsiteX0" fmla="*/ 0 w 197963"/>
                <a:gd name="connsiteY0" fmla="*/ 0 h 150828"/>
                <a:gd name="connsiteX1" fmla="*/ 32994 w 197963"/>
                <a:gd name="connsiteY1" fmla="*/ 14140 h 150828"/>
                <a:gd name="connsiteX2" fmla="*/ 51847 w 197963"/>
                <a:gd name="connsiteY2" fmla="*/ 28280 h 150828"/>
                <a:gd name="connsiteX3" fmla="*/ 84841 w 197963"/>
                <a:gd name="connsiteY3" fmla="*/ 42420 h 150828"/>
                <a:gd name="connsiteX4" fmla="*/ 117835 w 197963"/>
                <a:gd name="connsiteY4" fmla="*/ 61274 h 150828"/>
                <a:gd name="connsiteX5" fmla="*/ 131975 w 197963"/>
                <a:gd name="connsiteY5" fmla="*/ 65987 h 150828"/>
                <a:gd name="connsiteX6" fmla="*/ 155542 w 197963"/>
                <a:gd name="connsiteY6" fmla="*/ 89554 h 150828"/>
                <a:gd name="connsiteX7" fmla="*/ 169682 w 197963"/>
                <a:gd name="connsiteY7" fmla="*/ 98981 h 150828"/>
                <a:gd name="connsiteX8" fmla="*/ 174396 w 197963"/>
                <a:gd name="connsiteY8" fmla="*/ 113121 h 150828"/>
                <a:gd name="connsiteX9" fmla="*/ 188536 w 197963"/>
                <a:gd name="connsiteY9" fmla="*/ 122548 h 150828"/>
                <a:gd name="connsiteX10" fmla="*/ 197963 w 197963"/>
                <a:gd name="connsiteY10" fmla="*/ 150828 h 15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63" h="150828">
                  <a:moveTo>
                    <a:pt x="0" y="0"/>
                  </a:moveTo>
                  <a:cubicBezTo>
                    <a:pt x="10998" y="4713"/>
                    <a:pt x="22490" y="8410"/>
                    <a:pt x="32994" y="14140"/>
                  </a:cubicBezTo>
                  <a:cubicBezTo>
                    <a:pt x="39890" y="17902"/>
                    <a:pt x="45186" y="24117"/>
                    <a:pt x="51847" y="28280"/>
                  </a:cubicBezTo>
                  <a:cubicBezTo>
                    <a:pt x="65161" y="36601"/>
                    <a:pt x="71095" y="37838"/>
                    <a:pt x="84841" y="42420"/>
                  </a:cubicBezTo>
                  <a:cubicBezTo>
                    <a:pt x="99042" y="51888"/>
                    <a:pt x="101090" y="54098"/>
                    <a:pt x="117835" y="61274"/>
                  </a:cubicBezTo>
                  <a:cubicBezTo>
                    <a:pt x="122402" y="63231"/>
                    <a:pt x="127262" y="64416"/>
                    <a:pt x="131975" y="65987"/>
                  </a:cubicBezTo>
                  <a:cubicBezTo>
                    <a:pt x="169682" y="91126"/>
                    <a:pt x="124119" y="58131"/>
                    <a:pt x="155542" y="89554"/>
                  </a:cubicBezTo>
                  <a:cubicBezTo>
                    <a:pt x="159548" y="93560"/>
                    <a:pt x="164969" y="95839"/>
                    <a:pt x="169682" y="98981"/>
                  </a:cubicBezTo>
                  <a:cubicBezTo>
                    <a:pt x="171253" y="103694"/>
                    <a:pt x="171292" y="109241"/>
                    <a:pt x="174396" y="113121"/>
                  </a:cubicBezTo>
                  <a:cubicBezTo>
                    <a:pt x="177935" y="117544"/>
                    <a:pt x="185534" y="117744"/>
                    <a:pt x="188536" y="122548"/>
                  </a:cubicBezTo>
                  <a:cubicBezTo>
                    <a:pt x="193802" y="130974"/>
                    <a:pt x="197963" y="150828"/>
                    <a:pt x="197963" y="15082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자유형 113"/>
            <p:cNvSpPr/>
            <p:nvPr/>
          </p:nvSpPr>
          <p:spPr>
            <a:xfrm>
              <a:off x="7504765" y="3459034"/>
              <a:ext cx="193253" cy="216816"/>
            </a:xfrm>
            <a:custGeom>
              <a:avLst/>
              <a:gdLst>
                <a:gd name="connsiteX0" fmla="*/ 193253 w 193253"/>
                <a:gd name="connsiteY0" fmla="*/ 0 h 216816"/>
                <a:gd name="connsiteX1" fmla="*/ 183826 w 193253"/>
                <a:gd name="connsiteY1" fmla="*/ 51847 h 216816"/>
                <a:gd name="connsiteX2" fmla="*/ 164973 w 193253"/>
                <a:gd name="connsiteY2" fmla="*/ 94268 h 216816"/>
                <a:gd name="connsiteX3" fmla="*/ 150833 w 193253"/>
                <a:gd name="connsiteY3" fmla="*/ 103695 h 216816"/>
                <a:gd name="connsiteX4" fmla="*/ 146119 w 193253"/>
                <a:gd name="connsiteY4" fmla="*/ 117835 h 216816"/>
                <a:gd name="connsiteX5" fmla="*/ 131979 w 193253"/>
                <a:gd name="connsiteY5" fmla="*/ 122548 h 216816"/>
                <a:gd name="connsiteX6" fmla="*/ 103699 w 193253"/>
                <a:gd name="connsiteY6" fmla="*/ 141402 h 216816"/>
                <a:gd name="connsiteX7" fmla="*/ 75418 w 193253"/>
                <a:gd name="connsiteY7" fmla="*/ 160256 h 216816"/>
                <a:gd name="connsiteX8" fmla="*/ 56565 w 193253"/>
                <a:gd name="connsiteY8" fmla="*/ 174396 h 216816"/>
                <a:gd name="connsiteX9" fmla="*/ 37711 w 193253"/>
                <a:gd name="connsiteY9" fmla="*/ 183823 h 216816"/>
                <a:gd name="connsiteX10" fmla="*/ 4 w 193253"/>
                <a:gd name="connsiteY10" fmla="*/ 216816 h 21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3253" h="216816">
                  <a:moveTo>
                    <a:pt x="193253" y="0"/>
                  </a:moveTo>
                  <a:cubicBezTo>
                    <a:pt x="191711" y="9253"/>
                    <a:pt x="186652" y="41484"/>
                    <a:pt x="183826" y="51847"/>
                  </a:cubicBezTo>
                  <a:cubicBezTo>
                    <a:pt x="180325" y="64685"/>
                    <a:pt x="175513" y="83728"/>
                    <a:pt x="164973" y="94268"/>
                  </a:cubicBezTo>
                  <a:cubicBezTo>
                    <a:pt x="160967" y="98274"/>
                    <a:pt x="155546" y="100553"/>
                    <a:pt x="150833" y="103695"/>
                  </a:cubicBezTo>
                  <a:cubicBezTo>
                    <a:pt x="149262" y="108408"/>
                    <a:pt x="149632" y="114322"/>
                    <a:pt x="146119" y="117835"/>
                  </a:cubicBezTo>
                  <a:cubicBezTo>
                    <a:pt x="142606" y="121348"/>
                    <a:pt x="136322" y="120135"/>
                    <a:pt x="131979" y="122548"/>
                  </a:cubicBezTo>
                  <a:cubicBezTo>
                    <a:pt x="122075" y="128050"/>
                    <a:pt x="113126" y="135117"/>
                    <a:pt x="103699" y="141402"/>
                  </a:cubicBezTo>
                  <a:cubicBezTo>
                    <a:pt x="103688" y="141409"/>
                    <a:pt x="75429" y="160248"/>
                    <a:pt x="75418" y="160256"/>
                  </a:cubicBezTo>
                  <a:cubicBezTo>
                    <a:pt x="69134" y="164969"/>
                    <a:pt x="63226" y="170233"/>
                    <a:pt x="56565" y="174396"/>
                  </a:cubicBezTo>
                  <a:cubicBezTo>
                    <a:pt x="50607" y="178120"/>
                    <a:pt x="43557" y="179925"/>
                    <a:pt x="37711" y="183823"/>
                  </a:cubicBezTo>
                  <a:cubicBezTo>
                    <a:pt x="-1253" y="209799"/>
                    <a:pt x="4" y="196716"/>
                    <a:pt x="4" y="216816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자유형 114"/>
            <p:cNvSpPr/>
            <p:nvPr/>
          </p:nvSpPr>
          <p:spPr>
            <a:xfrm>
              <a:off x="7005148" y="3699417"/>
              <a:ext cx="424206" cy="103815"/>
            </a:xfrm>
            <a:custGeom>
              <a:avLst/>
              <a:gdLst>
                <a:gd name="connsiteX0" fmla="*/ 424206 w 424206"/>
                <a:gd name="connsiteY0" fmla="*/ 0 h 103815"/>
                <a:gd name="connsiteX1" fmla="*/ 391212 w 424206"/>
                <a:gd name="connsiteY1" fmla="*/ 14141 h 103815"/>
                <a:gd name="connsiteX2" fmla="*/ 339365 w 424206"/>
                <a:gd name="connsiteY2" fmla="*/ 23567 h 103815"/>
                <a:gd name="connsiteX3" fmla="*/ 320511 w 424206"/>
                <a:gd name="connsiteY3" fmla="*/ 32994 h 103815"/>
                <a:gd name="connsiteX4" fmla="*/ 301658 w 424206"/>
                <a:gd name="connsiteY4" fmla="*/ 37708 h 103815"/>
                <a:gd name="connsiteX5" fmla="*/ 287518 w 424206"/>
                <a:gd name="connsiteY5" fmla="*/ 42421 h 103815"/>
                <a:gd name="connsiteX6" fmla="*/ 245097 w 424206"/>
                <a:gd name="connsiteY6" fmla="*/ 51848 h 103815"/>
                <a:gd name="connsiteX7" fmla="*/ 202676 w 424206"/>
                <a:gd name="connsiteY7" fmla="*/ 61275 h 103815"/>
                <a:gd name="connsiteX8" fmla="*/ 174396 w 424206"/>
                <a:gd name="connsiteY8" fmla="*/ 65988 h 103815"/>
                <a:gd name="connsiteX9" fmla="*/ 160256 w 424206"/>
                <a:gd name="connsiteY9" fmla="*/ 70701 h 103815"/>
                <a:gd name="connsiteX10" fmla="*/ 136689 w 424206"/>
                <a:gd name="connsiteY10" fmla="*/ 75415 h 103815"/>
                <a:gd name="connsiteX11" fmla="*/ 108408 w 424206"/>
                <a:gd name="connsiteY11" fmla="*/ 84842 h 103815"/>
                <a:gd name="connsiteX12" fmla="*/ 61274 w 424206"/>
                <a:gd name="connsiteY12" fmla="*/ 94268 h 103815"/>
                <a:gd name="connsiteX13" fmla="*/ 0 w 424206"/>
                <a:gd name="connsiteY13" fmla="*/ 103695 h 10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4206" h="103815">
                  <a:moveTo>
                    <a:pt x="424206" y="0"/>
                  </a:moveTo>
                  <a:cubicBezTo>
                    <a:pt x="413208" y="4714"/>
                    <a:pt x="402457" y="10052"/>
                    <a:pt x="391212" y="14141"/>
                  </a:cubicBezTo>
                  <a:cubicBezTo>
                    <a:pt x="376834" y="19370"/>
                    <a:pt x="352612" y="21675"/>
                    <a:pt x="339365" y="23567"/>
                  </a:cubicBezTo>
                  <a:cubicBezTo>
                    <a:pt x="333080" y="26709"/>
                    <a:pt x="327090" y="30527"/>
                    <a:pt x="320511" y="32994"/>
                  </a:cubicBezTo>
                  <a:cubicBezTo>
                    <a:pt x="314446" y="35269"/>
                    <a:pt x="307887" y="35928"/>
                    <a:pt x="301658" y="37708"/>
                  </a:cubicBezTo>
                  <a:cubicBezTo>
                    <a:pt x="296881" y="39073"/>
                    <a:pt x="292295" y="41056"/>
                    <a:pt x="287518" y="42421"/>
                  </a:cubicBezTo>
                  <a:cubicBezTo>
                    <a:pt x="267413" y="48165"/>
                    <a:pt x="266951" y="46991"/>
                    <a:pt x="245097" y="51848"/>
                  </a:cubicBezTo>
                  <a:cubicBezTo>
                    <a:pt x="211083" y="59407"/>
                    <a:pt x="241731" y="54174"/>
                    <a:pt x="202676" y="61275"/>
                  </a:cubicBezTo>
                  <a:cubicBezTo>
                    <a:pt x="193273" y="62985"/>
                    <a:pt x="183725" y="63915"/>
                    <a:pt x="174396" y="65988"/>
                  </a:cubicBezTo>
                  <a:cubicBezTo>
                    <a:pt x="169546" y="67066"/>
                    <a:pt x="165076" y="69496"/>
                    <a:pt x="160256" y="70701"/>
                  </a:cubicBezTo>
                  <a:cubicBezTo>
                    <a:pt x="152484" y="72644"/>
                    <a:pt x="144418" y="73307"/>
                    <a:pt x="136689" y="75415"/>
                  </a:cubicBezTo>
                  <a:cubicBezTo>
                    <a:pt x="127102" y="78030"/>
                    <a:pt x="118152" y="82893"/>
                    <a:pt x="108408" y="84842"/>
                  </a:cubicBezTo>
                  <a:cubicBezTo>
                    <a:pt x="92697" y="87984"/>
                    <a:pt x="76818" y="90382"/>
                    <a:pt x="61274" y="94268"/>
                  </a:cubicBezTo>
                  <a:cubicBezTo>
                    <a:pt x="15946" y="105600"/>
                    <a:pt x="36523" y="103695"/>
                    <a:pt x="0" y="103695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자유형 115"/>
            <p:cNvSpPr/>
            <p:nvPr/>
          </p:nvSpPr>
          <p:spPr>
            <a:xfrm>
              <a:off x="6599796" y="3831393"/>
              <a:ext cx="372358" cy="42895"/>
            </a:xfrm>
            <a:custGeom>
              <a:avLst/>
              <a:gdLst>
                <a:gd name="connsiteX0" fmla="*/ 372358 w 372358"/>
                <a:gd name="connsiteY0" fmla="*/ 0 h 42895"/>
                <a:gd name="connsiteX1" fmla="*/ 306371 w 372358"/>
                <a:gd name="connsiteY1" fmla="*/ 9426 h 42895"/>
                <a:gd name="connsiteX2" fmla="*/ 254523 w 372358"/>
                <a:gd name="connsiteY2" fmla="*/ 14140 h 42895"/>
                <a:gd name="connsiteX3" fmla="*/ 207389 w 372358"/>
                <a:gd name="connsiteY3" fmla="*/ 23567 h 42895"/>
                <a:gd name="connsiteX4" fmla="*/ 122548 w 372358"/>
                <a:gd name="connsiteY4" fmla="*/ 32993 h 42895"/>
                <a:gd name="connsiteX5" fmla="*/ 70701 w 372358"/>
                <a:gd name="connsiteY5" fmla="*/ 42420 h 42895"/>
                <a:gd name="connsiteX6" fmla="*/ 0 w 372358"/>
                <a:gd name="connsiteY6" fmla="*/ 42420 h 4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358" h="42895">
                  <a:moveTo>
                    <a:pt x="372358" y="0"/>
                  </a:moveTo>
                  <a:cubicBezTo>
                    <a:pt x="343023" y="4889"/>
                    <a:pt x="338398" y="6055"/>
                    <a:pt x="306371" y="9426"/>
                  </a:cubicBezTo>
                  <a:cubicBezTo>
                    <a:pt x="289112" y="11243"/>
                    <a:pt x="271806" y="12569"/>
                    <a:pt x="254523" y="14140"/>
                  </a:cubicBezTo>
                  <a:cubicBezTo>
                    <a:pt x="228806" y="22712"/>
                    <a:pt x="247620" y="17377"/>
                    <a:pt x="207389" y="23567"/>
                  </a:cubicBezTo>
                  <a:cubicBezTo>
                    <a:pt x="151924" y="32100"/>
                    <a:pt x="205506" y="26080"/>
                    <a:pt x="122548" y="32993"/>
                  </a:cubicBezTo>
                  <a:cubicBezTo>
                    <a:pt x="103856" y="37666"/>
                    <a:pt x="91346" y="41482"/>
                    <a:pt x="70701" y="42420"/>
                  </a:cubicBezTo>
                  <a:cubicBezTo>
                    <a:pt x="47158" y="43490"/>
                    <a:pt x="23567" y="42420"/>
                    <a:pt x="0" y="4242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자유형 116"/>
            <p:cNvSpPr/>
            <p:nvPr/>
          </p:nvSpPr>
          <p:spPr>
            <a:xfrm>
              <a:off x="6175589" y="3873813"/>
              <a:ext cx="348792" cy="0"/>
            </a:xfrm>
            <a:custGeom>
              <a:avLst/>
              <a:gdLst>
                <a:gd name="connsiteX0" fmla="*/ 348792 w 348792"/>
                <a:gd name="connsiteY0" fmla="*/ 0 h 0"/>
                <a:gd name="connsiteX1" fmla="*/ 0 w 34879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792">
                  <a:moveTo>
                    <a:pt x="348792" y="0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자유형 117"/>
            <p:cNvSpPr/>
            <p:nvPr/>
          </p:nvSpPr>
          <p:spPr>
            <a:xfrm>
              <a:off x="5690109" y="3765405"/>
              <a:ext cx="372359" cy="94268"/>
            </a:xfrm>
            <a:custGeom>
              <a:avLst/>
              <a:gdLst>
                <a:gd name="connsiteX0" fmla="*/ 372359 w 372359"/>
                <a:gd name="connsiteY0" fmla="*/ 94268 h 94268"/>
                <a:gd name="connsiteX1" fmla="*/ 315798 w 372359"/>
                <a:gd name="connsiteY1" fmla="*/ 89555 h 94268"/>
                <a:gd name="connsiteX2" fmla="*/ 273377 w 372359"/>
                <a:gd name="connsiteY2" fmla="*/ 80128 h 94268"/>
                <a:gd name="connsiteX3" fmla="*/ 235670 w 372359"/>
                <a:gd name="connsiteY3" fmla="*/ 75414 h 94268"/>
                <a:gd name="connsiteX4" fmla="*/ 216816 w 372359"/>
                <a:gd name="connsiteY4" fmla="*/ 70701 h 94268"/>
                <a:gd name="connsiteX5" fmla="*/ 202676 w 372359"/>
                <a:gd name="connsiteY5" fmla="*/ 65988 h 94268"/>
                <a:gd name="connsiteX6" fmla="*/ 164969 w 372359"/>
                <a:gd name="connsiteY6" fmla="*/ 61274 h 94268"/>
                <a:gd name="connsiteX7" fmla="*/ 131975 w 372359"/>
                <a:gd name="connsiteY7" fmla="*/ 56561 h 94268"/>
                <a:gd name="connsiteX8" fmla="*/ 117835 w 372359"/>
                <a:gd name="connsiteY8" fmla="*/ 51847 h 94268"/>
                <a:gd name="connsiteX9" fmla="*/ 80128 w 372359"/>
                <a:gd name="connsiteY9" fmla="*/ 42421 h 94268"/>
                <a:gd name="connsiteX10" fmla="*/ 51847 w 372359"/>
                <a:gd name="connsiteY10" fmla="*/ 23567 h 94268"/>
                <a:gd name="connsiteX11" fmla="*/ 37707 w 372359"/>
                <a:gd name="connsiteY11" fmla="*/ 14140 h 94268"/>
                <a:gd name="connsiteX12" fmla="*/ 0 w 372359"/>
                <a:gd name="connsiteY12" fmla="*/ 0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2359" h="94268">
                  <a:moveTo>
                    <a:pt x="372359" y="94268"/>
                  </a:moveTo>
                  <a:cubicBezTo>
                    <a:pt x="353505" y="92697"/>
                    <a:pt x="334587" y="91766"/>
                    <a:pt x="315798" y="89555"/>
                  </a:cubicBezTo>
                  <a:cubicBezTo>
                    <a:pt x="280199" y="85367"/>
                    <a:pt x="304596" y="85331"/>
                    <a:pt x="273377" y="80128"/>
                  </a:cubicBezTo>
                  <a:cubicBezTo>
                    <a:pt x="260883" y="78046"/>
                    <a:pt x="248164" y="77496"/>
                    <a:pt x="235670" y="75414"/>
                  </a:cubicBezTo>
                  <a:cubicBezTo>
                    <a:pt x="229280" y="74349"/>
                    <a:pt x="223045" y="72481"/>
                    <a:pt x="216816" y="70701"/>
                  </a:cubicBezTo>
                  <a:cubicBezTo>
                    <a:pt x="212039" y="69336"/>
                    <a:pt x="207564" y="66877"/>
                    <a:pt x="202676" y="65988"/>
                  </a:cubicBezTo>
                  <a:cubicBezTo>
                    <a:pt x="190213" y="63722"/>
                    <a:pt x="177525" y="62948"/>
                    <a:pt x="164969" y="61274"/>
                  </a:cubicBezTo>
                  <a:lnTo>
                    <a:pt x="131975" y="56561"/>
                  </a:lnTo>
                  <a:cubicBezTo>
                    <a:pt x="127262" y="54990"/>
                    <a:pt x="122628" y="53154"/>
                    <a:pt x="117835" y="51847"/>
                  </a:cubicBezTo>
                  <a:cubicBezTo>
                    <a:pt x="105336" y="48438"/>
                    <a:pt x="80128" y="42421"/>
                    <a:pt x="80128" y="42421"/>
                  </a:cubicBezTo>
                  <a:lnTo>
                    <a:pt x="51847" y="23567"/>
                  </a:lnTo>
                  <a:cubicBezTo>
                    <a:pt x="47134" y="20425"/>
                    <a:pt x="43081" y="15931"/>
                    <a:pt x="37707" y="14140"/>
                  </a:cubicBezTo>
                  <a:cubicBezTo>
                    <a:pt x="6094" y="3602"/>
                    <a:pt x="18315" y="9156"/>
                    <a:pt x="0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자유형 118"/>
            <p:cNvSpPr/>
            <p:nvPr/>
          </p:nvSpPr>
          <p:spPr>
            <a:xfrm>
              <a:off x="5369598" y="3745784"/>
              <a:ext cx="311084" cy="76182"/>
            </a:xfrm>
            <a:custGeom>
              <a:avLst/>
              <a:gdLst>
                <a:gd name="connsiteX0" fmla="*/ 311084 w 311084"/>
                <a:gd name="connsiteY0" fmla="*/ 76182 h 76182"/>
                <a:gd name="connsiteX1" fmla="*/ 174395 w 311084"/>
                <a:gd name="connsiteY1" fmla="*/ 66755 h 76182"/>
                <a:gd name="connsiteX2" fmla="*/ 155542 w 311084"/>
                <a:gd name="connsiteY2" fmla="*/ 62042 h 76182"/>
                <a:gd name="connsiteX3" fmla="*/ 131975 w 311084"/>
                <a:gd name="connsiteY3" fmla="*/ 57328 h 76182"/>
                <a:gd name="connsiteX4" fmla="*/ 103694 w 311084"/>
                <a:gd name="connsiteY4" fmla="*/ 43188 h 76182"/>
                <a:gd name="connsiteX5" fmla="*/ 75414 w 311084"/>
                <a:gd name="connsiteY5" fmla="*/ 29048 h 76182"/>
                <a:gd name="connsiteX6" fmla="*/ 61274 w 311084"/>
                <a:gd name="connsiteY6" fmla="*/ 19621 h 76182"/>
                <a:gd name="connsiteX7" fmla="*/ 32993 w 311084"/>
                <a:gd name="connsiteY7" fmla="*/ 10194 h 76182"/>
                <a:gd name="connsiteX8" fmla="*/ 18853 w 311084"/>
                <a:gd name="connsiteY8" fmla="*/ 767 h 76182"/>
                <a:gd name="connsiteX9" fmla="*/ 0 w 311084"/>
                <a:gd name="connsiteY9" fmla="*/ 767 h 7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084" h="76182">
                  <a:moveTo>
                    <a:pt x="311084" y="76182"/>
                  </a:moveTo>
                  <a:cubicBezTo>
                    <a:pt x="236832" y="63805"/>
                    <a:pt x="331313" y="78378"/>
                    <a:pt x="174395" y="66755"/>
                  </a:cubicBezTo>
                  <a:cubicBezTo>
                    <a:pt x="167935" y="66277"/>
                    <a:pt x="161865" y="63447"/>
                    <a:pt x="155542" y="62042"/>
                  </a:cubicBezTo>
                  <a:cubicBezTo>
                    <a:pt x="147722" y="60304"/>
                    <a:pt x="139831" y="58899"/>
                    <a:pt x="131975" y="57328"/>
                  </a:cubicBezTo>
                  <a:cubicBezTo>
                    <a:pt x="91453" y="30312"/>
                    <a:pt x="142723" y="62702"/>
                    <a:pt x="103694" y="43188"/>
                  </a:cubicBezTo>
                  <a:cubicBezTo>
                    <a:pt x="67143" y="24913"/>
                    <a:pt x="110958" y="40895"/>
                    <a:pt x="75414" y="29048"/>
                  </a:cubicBezTo>
                  <a:cubicBezTo>
                    <a:pt x="70701" y="25906"/>
                    <a:pt x="66451" y="21922"/>
                    <a:pt x="61274" y="19621"/>
                  </a:cubicBezTo>
                  <a:cubicBezTo>
                    <a:pt x="52194" y="15585"/>
                    <a:pt x="41261" y="15706"/>
                    <a:pt x="32993" y="10194"/>
                  </a:cubicBezTo>
                  <a:cubicBezTo>
                    <a:pt x="28280" y="7052"/>
                    <a:pt x="24300" y="2323"/>
                    <a:pt x="18853" y="767"/>
                  </a:cubicBezTo>
                  <a:cubicBezTo>
                    <a:pt x="12810" y="-960"/>
                    <a:pt x="6284" y="767"/>
                    <a:pt x="0" y="767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자유형 119"/>
            <p:cNvSpPr/>
            <p:nvPr/>
          </p:nvSpPr>
          <p:spPr>
            <a:xfrm>
              <a:off x="5110360" y="3642857"/>
              <a:ext cx="197963" cy="103694"/>
            </a:xfrm>
            <a:custGeom>
              <a:avLst/>
              <a:gdLst>
                <a:gd name="connsiteX0" fmla="*/ 197963 w 197963"/>
                <a:gd name="connsiteY0" fmla="*/ 103694 h 103694"/>
                <a:gd name="connsiteX1" fmla="*/ 150829 w 197963"/>
                <a:gd name="connsiteY1" fmla="*/ 94268 h 103694"/>
                <a:gd name="connsiteX2" fmla="*/ 136689 w 197963"/>
                <a:gd name="connsiteY2" fmla="*/ 84841 h 103694"/>
                <a:gd name="connsiteX3" fmla="*/ 108409 w 197963"/>
                <a:gd name="connsiteY3" fmla="*/ 75414 h 103694"/>
                <a:gd name="connsiteX4" fmla="*/ 51848 w 197963"/>
                <a:gd name="connsiteY4" fmla="*/ 37707 h 103694"/>
                <a:gd name="connsiteX5" fmla="*/ 37708 w 197963"/>
                <a:gd name="connsiteY5" fmla="*/ 28280 h 103694"/>
                <a:gd name="connsiteX6" fmla="*/ 23567 w 197963"/>
                <a:gd name="connsiteY6" fmla="*/ 18853 h 103694"/>
                <a:gd name="connsiteX7" fmla="*/ 0 w 197963"/>
                <a:gd name="connsiteY7" fmla="*/ 0 h 10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963" h="103694">
                  <a:moveTo>
                    <a:pt x="197963" y="103694"/>
                  </a:moveTo>
                  <a:cubicBezTo>
                    <a:pt x="182252" y="100552"/>
                    <a:pt x="164160" y="103156"/>
                    <a:pt x="150829" y="94268"/>
                  </a:cubicBezTo>
                  <a:cubicBezTo>
                    <a:pt x="146116" y="91126"/>
                    <a:pt x="141866" y="87142"/>
                    <a:pt x="136689" y="84841"/>
                  </a:cubicBezTo>
                  <a:cubicBezTo>
                    <a:pt x="127609" y="80805"/>
                    <a:pt x="108409" y="75414"/>
                    <a:pt x="108409" y="75414"/>
                  </a:cubicBezTo>
                  <a:lnTo>
                    <a:pt x="51848" y="37707"/>
                  </a:lnTo>
                  <a:lnTo>
                    <a:pt x="37708" y="28280"/>
                  </a:lnTo>
                  <a:cubicBezTo>
                    <a:pt x="32994" y="25138"/>
                    <a:pt x="27573" y="22859"/>
                    <a:pt x="23567" y="18853"/>
                  </a:cubicBezTo>
                  <a:cubicBezTo>
                    <a:pt x="6943" y="2229"/>
                    <a:pt x="15389" y="7694"/>
                    <a:pt x="0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 120"/>
            <p:cNvSpPr/>
            <p:nvPr/>
          </p:nvSpPr>
          <p:spPr>
            <a:xfrm>
              <a:off x="4916763" y="3397760"/>
              <a:ext cx="174744" cy="235670"/>
            </a:xfrm>
            <a:custGeom>
              <a:avLst/>
              <a:gdLst>
                <a:gd name="connsiteX0" fmla="*/ 174744 w 174744"/>
                <a:gd name="connsiteY0" fmla="*/ 235670 h 235670"/>
                <a:gd name="connsiteX1" fmla="*/ 151177 w 174744"/>
                <a:gd name="connsiteY1" fmla="*/ 202676 h 235670"/>
                <a:gd name="connsiteX2" fmla="*/ 122896 w 174744"/>
                <a:gd name="connsiteY2" fmla="*/ 193249 h 235670"/>
                <a:gd name="connsiteX3" fmla="*/ 108756 w 174744"/>
                <a:gd name="connsiteY3" fmla="*/ 188536 h 235670"/>
                <a:gd name="connsiteX4" fmla="*/ 66336 w 174744"/>
                <a:gd name="connsiteY4" fmla="*/ 164969 h 235670"/>
                <a:gd name="connsiteX5" fmla="*/ 52195 w 174744"/>
                <a:gd name="connsiteY5" fmla="*/ 150829 h 235670"/>
                <a:gd name="connsiteX6" fmla="*/ 23915 w 174744"/>
                <a:gd name="connsiteY6" fmla="*/ 131975 h 235670"/>
                <a:gd name="connsiteX7" fmla="*/ 19202 w 174744"/>
                <a:gd name="connsiteY7" fmla="*/ 117835 h 235670"/>
                <a:gd name="connsiteX8" fmla="*/ 5061 w 174744"/>
                <a:gd name="connsiteY8" fmla="*/ 103695 h 235670"/>
                <a:gd name="connsiteX9" fmla="*/ 348 w 174744"/>
                <a:gd name="connsiteY9" fmla="*/ 0 h 2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744" h="235670">
                  <a:moveTo>
                    <a:pt x="174744" y="235670"/>
                  </a:moveTo>
                  <a:cubicBezTo>
                    <a:pt x="166633" y="215394"/>
                    <a:pt x="170067" y="211072"/>
                    <a:pt x="151177" y="202676"/>
                  </a:cubicBezTo>
                  <a:cubicBezTo>
                    <a:pt x="142097" y="198640"/>
                    <a:pt x="132323" y="196391"/>
                    <a:pt x="122896" y="193249"/>
                  </a:cubicBezTo>
                  <a:lnTo>
                    <a:pt x="108756" y="188536"/>
                  </a:lnTo>
                  <a:cubicBezTo>
                    <a:pt x="76342" y="166926"/>
                    <a:pt x="91224" y="173264"/>
                    <a:pt x="66336" y="164969"/>
                  </a:cubicBezTo>
                  <a:cubicBezTo>
                    <a:pt x="61622" y="160256"/>
                    <a:pt x="57457" y="154921"/>
                    <a:pt x="52195" y="150829"/>
                  </a:cubicBezTo>
                  <a:cubicBezTo>
                    <a:pt x="43252" y="143873"/>
                    <a:pt x="23915" y="131975"/>
                    <a:pt x="23915" y="131975"/>
                  </a:cubicBezTo>
                  <a:cubicBezTo>
                    <a:pt x="22344" y="127262"/>
                    <a:pt x="21958" y="121969"/>
                    <a:pt x="19202" y="117835"/>
                  </a:cubicBezTo>
                  <a:cubicBezTo>
                    <a:pt x="15504" y="112289"/>
                    <a:pt x="7169" y="110019"/>
                    <a:pt x="5061" y="103695"/>
                  </a:cubicBezTo>
                  <a:cubicBezTo>
                    <a:pt x="-1907" y="82790"/>
                    <a:pt x="348" y="15470"/>
                    <a:pt x="348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840406" y="1690350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b0</a:t>
              </a:r>
              <a:endParaRPr lang="ko-KR" altLang="en-US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325634" y="149516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b1</a:t>
              </a:r>
              <a:endParaRPr lang="ko-KR" altLang="en-US" sz="1000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1274760" y="2030080"/>
              <a:ext cx="2736304" cy="858158"/>
            </a:xfrm>
            <a:prstGeom prst="ellipse">
              <a:avLst/>
            </a:prstGeom>
            <a:solidFill>
              <a:srgbClr val="F2F2F2">
                <a:alpha val="8705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2433051" y="2764088"/>
              <a:ext cx="336144" cy="154346"/>
            </a:xfrm>
            <a:prstGeom prst="ellipse">
              <a:avLst/>
            </a:prstGeom>
            <a:solidFill>
              <a:schemeClr val="bg1">
                <a:alpha val="87059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2426017" y="2310037"/>
              <a:ext cx="336144" cy="154346"/>
            </a:xfrm>
            <a:prstGeom prst="ellipse">
              <a:avLst/>
            </a:prstGeom>
            <a:solidFill>
              <a:schemeClr val="bg1">
                <a:alpha val="87059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581034" y="1900514"/>
              <a:ext cx="37785" cy="569899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577067" y="2839703"/>
              <a:ext cx="37785" cy="77012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 128"/>
            <p:cNvSpPr/>
            <p:nvPr/>
          </p:nvSpPr>
          <p:spPr>
            <a:xfrm>
              <a:off x="1280739" y="2166784"/>
              <a:ext cx="372359" cy="188705"/>
            </a:xfrm>
            <a:custGeom>
              <a:avLst/>
              <a:gdLst>
                <a:gd name="connsiteX0" fmla="*/ 0 w 372359"/>
                <a:gd name="connsiteY0" fmla="*/ 188705 h 188705"/>
                <a:gd name="connsiteX1" fmla="*/ 23567 w 372359"/>
                <a:gd name="connsiteY1" fmla="*/ 179279 h 188705"/>
                <a:gd name="connsiteX2" fmla="*/ 32994 w 372359"/>
                <a:gd name="connsiteY2" fmla="*/ 165138 h 188705"/>
                <a:gd name="connsiteX3" fmla="*/ 61274 w 372359"/>
                <a:gd name="connsiteY3" fmla="*/ 136858 h 188705"/>
                <a:gd name="connsiteX4" fmla="*/ 89554 w 372359"/>
                <a:gd name="connsiteY4" fmla="*/ 118004 h 188705"/>
                <a:gd name="connsiteX5" fmla="*/ 117835 w 372359"/>
                <a:gd name="connsiteY5" fmla="*/ 99151 h 188705"/>
                <a:gd name="connsiteX6" fmla="*/ 131975 w 372359"/>
                <a:gd name="connsiteY6" fmla="*/ 89724 h 188705"/>
                <a:gd name="connsiteX7" fmla="*/ 164969 w 372359"/>
                <a:gd name="connsiteY7" fmla="*/ 80297 h 188705"/>
                <a:gd name="connsiteX8" fmla="*/ 179109 w 372359"/>
                <a:gd name="connsiteY8" fmla="*/ 70870 h 188705"/>
                <a:gd name="connsiteX9" fmla="*/ 207389 w 372359"/>
                <a:gd name="connsiteY9" fmla="*/ 61444 h 188705"/>
                <a:gd name="connsiteX10" fmla="*/ 221530 w 372359"/>
                <a:gd name="connsiteY10" fmla="*/ 56730 h 188705"/>
                <a:gd name="connsiteX11" fmla="*/ 263950 w 372359"/>
                <a:gd name="connsiteY11" fmla="*/ 42590 h 188705"/>
                <a:gd name="connsiteX12" fmla="*/ 278091 w 372359"/>
                <a:gd name="connsiteY12" fmla="*/ 37877 h 188705"/>
                <a:gd name="connsiteX13" fmla="*/ 292231 w 372359"/>
                <a:gd name="connsiteY13" fmla="*/ 28450 h 188705"/>
                <a:gd name="connsiteX14" fmla="*/ 339365 w 372359"/>
                <a:gd name="connsiteY14" fmla="*/ 14310 h 188705"/>
                <a:gd name="connsiteX15" fmla="*/ 367645 w 372359"/>
                <a:gd name="connsiteY15" fmla="*/ 169 h 188705"/>
                <a:gd name="connsiteX16" fmla="*/ 372359 w 372359"/>
                <a:gd name="connsiteY16" fmla="*/ 169 h 18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2359" h="188705">
                  <a:moveTo>
                    <a:pt x="0" y="188705"/>
                  </a:moveTo>
                  <a:cubicBezTo>
                    <a:pt x="7856" y="185563"/>
                    <a:pt x="16682" y="184197"/>
                    <a:pt x="23567" y="179279"/>
                  </a:cubicBezTo>
                  <a:cubicBezTo>
                    <a:pt x="28177" y="175986"/>
                    <a:pt x="29230" y="169372"/>
                    <a:pt x="32994" y="165138"/>
                  </a:cubicBezTo>
                  <a:cubicBezTo>
                    <a:pt x="41851" y="155174"/>
                    <a:pt x="50182" y="144253"/>
                    <a:pt x="61274" y="136858"/>
                  </a:cubicBezTo>
                  <a:cubicBezTo>
                    <a:pt x="70701" y="130573"/>
                    <a:pt x="81543" y="126015"/>
                    <a:pt x="89554" y="118004"/>
                  </a:cubicBezTo>
                  <a:cubicBezTo>
                    <a:pt x="107208" y="100351"/>
                    <a:pt x="97371" y="105972"/>
                    <a:pt x="117835" y="99151"/>
                  </a:cubicBezTo>
                  <a:cubicBezTo>
                    <a:pt x="122548" y="96009"/>
                    <a:pt x="126768" y="91955"/>
                    <a:pt x="131975" y="89724"/>
                  </a:cubicBezTo>
                  <a:cubicBezTo>
                    <a:pt x="153131" y="80658"/>
                    <a:pt x="146615" y="89475"/>
                    <a:pt x="164969" y="80297"/>
                  </a:cubicBezTo>
                  <a:cubicBezTo>
                    <a:pt x="170036" y="77763"/>
                    <a:pt x="173932" y="73171"/>
                    <a:pt x="179109" y="70870"/>
                  </a:cubicBezTo>
                  <a:cubicBezTo>
                    <a:pt x="188189" y="66834"/>
                    <a:pt x="197962" y="64586"/>
                    <a:pt x="207389" y="61444"/>
                  </a:cubicBezTo>
                  <a:lnTo>
                    <a:pt x="221530" y="56730"/>
                  </a:lnTo>
                  <a:lnTo>
                    <a:pt x="263950" y="42590"/>
                  </a:lnTo>
                  <a:lnTo>
                    <a:pt x="278091" y="37877"/>
                  </a:lnTo>
                  <a:cubicBezTo>
                    <a:pt x="282804" y="34735"/>
                    <a:pt x="287054" y="30751"/>
                    <a:pt x="292231" y="28450"/>
                  </a:cubicBezTo>
                  <a:cubicBezTo>
                    <a:pt x="306988" y="21891"/>
                    <a:pt x="323693" y="18227"/>
                    <a:pt x="339365" y="14310"/>
                  </a:cubicBezTo>
                  <a:cubicBezTo>
                    <a:pt x="353188" y="5094"/>
                    <a:pt x="352035" y="4072"/>
                    <a:pt x="367645" y="169"/>
                  </a:cubicBezTo>
                  <a:cubicBezTo>
                    <a:pt x="369169" y="-212"/>
                    <a:pt x="370788" y="169"/>
                    <a:pt x="372359" y="169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자유형 129"/>
            <p:cNvSpPr/>
            <p:nvPr/>
          </p:nvSpPr>
          <p:spPr>
            <a:xfrm>
              <a:off x="1676665" y="2055253"/>
              <a:ext cx="386499" cy="69280"/>
            </a:xfrm>
            <a:custGeom>
              <a:avLst/>
              <a:gdLst>
                <a:gd name="connsiteX0" fmla="*/ 0 w 386499"/>
                <a:gd name="connsiteY0" fmla="*/ 69280 h 69280"/>
                <a:gd name="connsiteX1" fmla="*/ 37707 w 386499"/>
                <a:gd name="connsiteY1" fmla="*/ 59853 h 69280"/>
                <a:gd name="connsiteX2" fmla="*/ 51847 w 386499"/>
                <a:gd name="connsiteY2" fmla="*/ 50426 h 69280"/>
                <a:gd name="connsiteX3" fmla="*/ 80127 w 386499"/>
                <a:gd name="connsiteY3" fmla="*/ 40999 h 69280"/>
                <a:gd name="connsiteX4" fmla="*/ 94268 w 386499"/>
                <a:gd name="connsiteY4" fmla="*/ 36286 h 69280"/>
                <a:gd name="connsiteX5" fmla="*/ 113121 w 386499"/>
                <a:gd name="connsiteY5" fmla="*/ 31573 h 69280"/>
                <a:gd name="connsiteX6" fmla="*/ 141402 w 386499"/>
                <a:gd name="connsiteY6" fmla="*/ 26859 h 69280"/>
                <a:gd name="connsiteX7" fmla="*/ 155542 w 386499"/>
                <a:gd name="connsiteY7" fmla="*/ 22146 h 69280"/>
                <a:gd name="connsiteX8" fmla="*/ 212103 w 386499"/>
                <a:gd name="connsiteY8" fmla="*/ 12719 h 69280"/>
                <a:gd name="connsiteX9" fmla="*/ 278090 w 386499"/>
                <a:gd name="connsiteY9" fmla="*/ 8006 h 69280"/>
                <a:gd name="connsiteX10" fmla="*/ 386499 w 386499"/>
                <a:gd name="connsiteY10" fmla="*/ 3292 h 6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499" h="69280">
                  <a:moveTo>
                    <a:pt x="0" y="69280"/>
                  </a:moveTo>
                  <a:cubicBezTo>
                    <a:pt x="8959" y="67488"/>
                    <a:pt x="28047" y="64683"/>
                    <a:pt x="37707" y="59853"/>
                  </a:cubicBezTo>
                  <a:cubicBezTo>
                    <a:pt x="42774" y="57320"/>
                    <a:pt x="46670" y="52727"/>
                    <a:pt x="51847" y="50426"/>
                  </a:cubicBezTo>
                  <a:cubicBezTo>
                    <a:pt x="60927" y="46390"/>
                    <a:pt x="70700" y="44141"/>
                    <a:pt x="80127" y="40999"/>
                  </a:cubicBezTo>
                  <a:cubicBezTo>
                    <a:pt x="84841" y="39428"/>
                    <a:pt x="89448" y="37491"/>
                    <a:pt x="94268" y="36286"/>
                  </a:cubicBezTo>
                  <a:cubicBezTo>
                    <a:pt x="100552" y="34715"/>
                    <a:pt x="106769" y="32843"/>
                    <a:pt x="113121" y="31573"/>
                  </a:cubicBezTo>
                  <a:cubicBezTo>
                    <a:pt x="122492" y="29699"/>
                    <a:pt x="132073" y="28932"/>
                    <a:pt x="141402" y="26859"/>
                  </a:cubicBezTo>
                  <a:cubicBezTo>
                    <a:pt x="146252" y="25781"/>
                    <a:pt x="150722" y="23351"/>
                    <a:pt x="155542" y="22146"/>
                  </a:cubicBezTo>
                  <a:cubicBezTo>
                    <a:pt x="169796" y="18582"/>
                    <a:pt x="199200" y="13948"/>
                    <a:pt x="212103" y="12719"/>
                  </a:cubicBezTo>
                  <a:cubicBezTo>
                    <a:pt x="234055" y="10628"/>
                    <a:pt x="256094" y="9577"/>
                    <a:pt x="278090" y="8006"/>
                  </a:cubicBezTo>
                  <a:cubicBezTo>
                    <a:pt x="322041" y="-6645"/>
                    <a:pt x="287262" y="3292"/>
                    <a:pt x="386499" y="3292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자유형 130"/>
            <p:cNvSpPr/>
            <p:nvPr/>
          </p:nvSpPr>
          <p:spPr>
            <a:xfrm>
              <a:off x="2119724" y="2006660"/>
              <a:ext cx="339365" cy="56599"/>
            </a:xfrm>
            <a:custGeom>
              <a:avLst/>
              <a:gdLst>
                <a:gd name="connsiteX0" fmla="*/ 0 w 339365"/>
                <a:gd name="connsiteY0" fmla="*/ 56599 h 56599"/>
                <a:gd name="connsiteX1" fmla="*/ 51848 w 339365"/>
                <a:gd name="connsiteY1" fmla="*/ 42458 h 56599"/>
                <a:gd name="connsiteX2" fmla="*/ 75415 w 339365"/>
                <a:gd name="connsiteY2" fmla="*/ 37745 h 56599"/>
                <a:gd name="connsiteX3" fmla="*/ 89555 w 339365"/>
                <a:gd name="connsiteY3" fmla="*/ 33032 h 56599"/>
                <a:gd name="connsiteX4" fmla="*/ 127262 w 339365"/>
                <a:gd name="connsiteY4" fmla="*/ 28318 h 56599"/>
                <a:gd name="connsiteX5" fmla="*/ 197963 w 339365"/>
                <a:gd name="connsiteY5" fmla="*/ 18891 h 56599"/>
                <a:gd name="connsiteX6" fmla="*/ 235670 w 339365"/>
                <a:gd name="connsiteY6" fmla="*/ 9465 h 56599"/>
                <a:gd name="connsiteX7" fmla="*/ 254524 w 339365"/>
                <a:gd name="connsiteY7" fmla="*/ 4751 h 56599"/>
                <a:gd name="connsiteX8" fmla="*/ 339365 w 339365"/>
                <a:gd name="connsiteY8" fmla="*/ 38 h 5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365" h="56599">
                  <a:moveTo>
                    <a:pt x="0" y="56599"/>
                  </a:moveTo>
                  <a:cubicBezTo>
                    <a:pt x="16068" y="52008"/>
                    <a:pt x="35012" y="46199"/>
                    <a:pt x="51848" y="42458"/>
                  </a:cubicBezTo>
                  <a:cubicBezTo>
                    <a:pt x="59668" y="40720"/>
                    <a:pt x="67643" y="39688"/>
                    <a:pt x="75415" y="37745"/>
                  </a:cubicBezTo>
                  <a:cubicBezTo>
                    <a:pt x="80235" y="36540"/>
                    <a:pt x="84667" y="33921"/>
                    <a:pt x="89555" y="33032"/>
                  </a:cubicBezTo>
                  <a:cubicBezTo>
                    <a:pt x="102018" y="30766"/>
                    <a:pt x="114722" y="30109"/>
                    <a:pt x="127262" y="28318"/>
                  </a:cubicBezTo>
                  <a:cubicBezTo>
                    <a:pt x="201299" y="17741"/>
                    <a:pt x="98820" y="29908"/>
                    <a:pt x="197963" y="18891"/>
                  </a:cubicBezTo>
                  <a:cubicBezTo>
                    <a:pt x="223234" y="10468"/>
                    <a:pt x="201537" y="17050"/>
                    <a:pt x="235670" y="9465"/>
                  </a:cubicBezTo>
                  <a:cubicBezTo>
                    <a:pt x="241994" y="8060"/>
                    <a:pt x="248096" y="5555"/>
                    <a:pt x="254524" y="4751"/>
                  </a:cubicBezTo>
                  <a:cubicBezTo>
                    <a:pt x="298490" y="-745"/>
                    <a:pt x="303123" y="38"/>
                    <a:pt x="339365" y="3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자유형 131"/>
            <p:cNvSpPr/>
            <p:nvPr/>
          </p:nvSpPr>
          <p:spPr>
            <a:xfrm>
              <a:off x="2496797" y="2006698"/>
              <a:ext cx="353505" cy="0"/>
            </a:xfrm>
            <a:custGeom>
              <a:avLst/>
              <a:gdLst>
                <a:gd name="connsiteX0" fmla="*/ 0 w 353505"/>
                <a:gd name="connsiteY0" fmla="*/ 0 h 0"/>
                <a:gd name="connsiteX1" fmla="*/ 353505 w 35350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505">
                  <a:moveTo>
                    <a:pt x="0" y="0"/>
                  </a:moveTo>
                  <a:lnTo>
                    <a:pt x="353505" y="0"/>
                  </a:ln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자유형 132"/>
            <p:cNvSpPr/>
            <p:nvPr/>
          </p:nvSpPr>
          <p:spPr>
            <a:xfrm>
              <a:off x="2911576" y="2020838"/>
              <a:ext cx="377072" cy="28280"/>
            </a:xfrm>
            <a:custGeom>
              <a:avLst/>
              <a:gdLst>
                <a:gd name="connsiteX0" fmla="*/ 0 w 377072"/>
                <a:gd name="connsiteY0" fmla="*/ 0 h 28280"/>
                <a:gd name="connsiteX1" fmla="*/ 311084 w 377072"/>
                <a:gd name="connsiteY1" fmla="*/ 4713 h 28280"/>
                <a:gd name="connsiteX2" fmla="*/ 339365 w 377072"/>
                <a:gd name="connsiteY2" fmla="*/ 14140 h 28280"/>
                <a:gd name="connsiteX3" fmla="*/ 353505 w 377072"/>
                <a:gd name="connsiteY3" fmla="*/ 18854 h 28280"/>
                <a:gd name="connsiteX4" fmla="*/ 372359 w 377072"/>
                <a:gd name="connsiteY4" fmla="*/ 23567 h 28280"/>
                <a:gd name="connsiteX5" fmla="*/ 377072 w 377072"/>
                <a:gd name="connsiteY5" fmla="*/ 28280 h 2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072" h="28280">
                  <a:moveTo>
                    <a:pt x="0" y="0"/>
                  </a:moveTo>
                  <a:cubicBezTo>
                    <a:pt x="103695" y="1571"/>
                    <a:pt x="207467" y="396"/>
                    <a:pt x="311084" y="4713"/>
                  </a:cubicBezTo>
                  <a:cubicBezTo>
                    <a:pt x="321012" y="5127"/>
                    <a:pt x="329938" y="10998"/>
                    <a:pt x="339365" y="14140"/>
                  </a:cubicBezTo>
                  <a:cubicBezTo>
                    <a:pt x="344078" y="15711"/>
                    <a:pt x="348685" y="17649"/>
                    <a:pt x="353505" y="18854"/>
                  </a:cubicBezTo>
                  <a:cubicBezTo>
                    <a:pt x="359790" y="20425"/>
                    <a:pt x="366344" y="21161"/>
                    <a:pt x="372359" y="23567"/>
                  </a:cubicBezTo>
                  <a:cubicBezTo>
                    <a:pt x="374422" y="24392"/>
                    <a:pt x="375501" y="26709"/>
                    <a:pt x="377072" y="2828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자유형 133"/>
            <p:cNvSpPr/>
            <p:nvPr/>
          </p:nvSpPr>
          <p:spPr>
            <a:xfrm>
              <a:off x="3345209" y="2053832"/>
              <a:ext cx="362932" cy="122548"/>
            </a:xfrm>
            <a:custGeom>
              <a:avLst/>
              <a:gdLst>
                <a:gd name="connsiteX0" fmla="*/ 0 w 362932"/>
                <a:gd name="connsiteY0" fmla="*/ 0 h 122548"/>
                <a:gd name="connsiteX1" fmla="*/ 28280 w 362932"/>
                <a:gd name="connsiteY1" fmla="*/ 9427 h 122548"/>
                <a:gd name="connsiteX2" fmla="*/ 61274 w 362932"/>
                <a:gd name="connsiteY2" fmla="*/ 18853 h 122548"/>
                <a:gd name="connsiteX3" fmla="*/ 84841 w 362932"/>
                <a:gd name="connsiteY3" fmla="*/ 28280 h 122548"/>
                <a:gd name="connsiteX4" fmla="*/ 127262 w 362932"/>
                <a:gd name="connsiteY4" fmla="*/ 32994 h 122548"/>
                <a:gd name="connsiteX5" fmla="*/ 169682 w 362932"/>
                <a:gd name="connsiteY5" fmla="*/ 42420 h 122548"/>
                <a:gd name="connsiteX6" fmla="*/ 183823 w 362932"/>
                <a:gd name="connsiteY6" fmla="*/ 47134 h 122548"/>
                <a:gd name="connsiteX7" fmla="*/ 221530 w 362932"/>
                <a:gd name="connsiteY7" fmla="*/ 56561 h 122548"/>
                <a:gd name="connsiteX8" fmla="*/ 259237 w 362932"/>
                <a:gd name="connsiteY8" fmla="*/ 70701 h 122548"/>
                <a:gd name="connsiteX9" fmla="*/ 292231 w 362932"/>
                <a:gd name="connsiteY9" fmla="*/ 89554 h 122548"/>
                <a:gd name="connsiteX10" fmla="*/ 306371 w 362932"/>
                <a:gd name="connsiteY10" fmla="*/ 94268 h 122548"/>
                <a:gd name="connsiteX11" fmla="*/ 339365 w 362932"/>
                <a:gd name="connsiteY11" fmla="*/ 108408 h 122548"/>
                <a:gd name="connsiteX12" fmla="*/ 362932 w 362932"/>
                <a:gd name="connsiteY12" fmla="*/ 122548 h 1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932" h="122548">
                  <a:moveTo>
                    <a:pt x="0" y="0"/>
                  </a:moveTo>
                  <a:cubicBezTo>
                    <a:pt x="9427" y="3142"/>
                    <a:pt x="18762" y="6572"/>
                    <a:pt x="28280" y="9427"/>
                  </a:cubicBezTo>
                  <a:cubicBezTo>
                    <a:pt x="53042" y="16855"/>
                    <a:pt x="40154" y="10933"/>
                    <a:pt x="61274" y="18853"/>
                  </a:cubicBezTo>
                  <a:cubicBezTo>
                    <a:pt x="69196" y="21824"/>
                    <a:pt x="76568" y="26507"/>
                    <a:pt x="84841" y="28280"/>
                  </a:cubicBezTo>
                  <a:cubicBezTo>
                    <a:pt x="98753" y="31261"/>
                    <a:pt x="113178" y="30982"/>
                    <a:pt x="127262" y="32994"/>
                  </a:cubicBezTo>
                  <a:cubicBezTo>
                    <a:pt x="136982" y="34383"/>
                    <a:pt x="159390" y="39479"/>
                    <a:pt x="169682" y="42420"/>
                  </a:cubicBezTo>
                  <a:cubicBezTo>
                    <a:pt x="174459" y="43785"/>
                    <a:pt x="179029" y="45827"/>
                    <a:pt x="183823" y="47134"/>
                  </a:cubicBezTo>
                  <a:cubicBezTo>
                    <a:pt x="196322" y="50543"/>
                    <a:pt x="209942" y="50767"/>
                    <a:pt x="221530" y="56561"/>
                  </a:cubicBezTo>
                  <a:cubicBezTo>
                    <a:pt x="246177" y="68884"/>
                    <a:pt x="233567" y="64283"/>
                    <a:pt x="259237" y="70701"/>
                  </a:cubicBezTo>
                  <a:cubicBezTo>
                    <a:pt x="273442" y="80171"/>
                    <a:pt x="275481" y="82376"/>
                    <a:pt x="292231" y="89554"/>
                  </a:cubicBezTo>
                  <a:cubicBezTo>
                    <a:pt x="296798" y="91511"/>
                    <a:pt x="301804" y="92311"/>
                    <a:pt x="306371" y="94268"/>
                  </a:cubicBezTo>
                  <a:cubicBezTo>
                    <a:pt x="347128" y="111736"/>
                    <a:pt x="306214" y="97358"/>
                    <a:pt x="339365" y="108408"/>
                  </a:cubicBezTo>
                  <a:cubicBezTo>
                    <a:pt x="356428" y="119784"/>
                    <a:pt x="348438" y="115302"/>
                    <a:pt x="362932" y="12254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자유형 134"/>
            <p:cNvSpPr/>
            <p:nvPr/>
          </p:nvSpPr>
          <p:spPr>
            <a:xfrm>
              <a:off x="3764702" y="2181094"/>
              <a:ext cx="197963" cy="150828"/>
            </a:xfrm>
            <a:custGeom>
              <a:avLst/>
              <a:gdLst>
                <a:gd name="connsiteX0" fmla="*/ 0 w 197963"/>
                <a:gd name="connsiteY0" fmla="*/ 0 h 150828"/>
                <a:gd name="connsiteX1" fmla="*/ 32994 w 197963"/>
                <a:gd name="connsiteY1" fmla="*/ 14140 h 150828"/>
                <a:gd name="connsiteX2" fmla="*/ 51847 w 197963"/>
                <a:gd name="connsiteY2" fmla="*/ 28280 h 150828"/>
                <a:gd name="connsiteX3" fmla="*/ 84841 w 197963"/>
                <a:gd name="connsiteY3" fmla="*/ 42420 h 150828"/>
                <a:gd name="connsiteX4" fmla="*/ 117835 w 197963"/>
                <a:gd name="connsiteY4" fmla="*/ 61274 h 150828"/>
                <a:gd name="connsiteX5" fmla="*/ 131975 w 197963"/>
                <a:gd name="connsiteY5" fmla="*/ 65987 h 150828"/>
                <a:gd name="connsiteX6" fmla="*/ 155542 w 197963"/>
                <a:gd name="connsiteY6" fmla="*/ 89554 h 150828"/>
                <a:gd name="connsiteX7" fmla="*/ 169682 w 197963"/>
                <a:gd name="connsiteY7" fmla="*/ 98981 h 150828"/>
                <a:gd name="connsiteX8" fmla="*/ 174396 w 197963"/>
                <a:gd name="connsiteY8" fmla="*/ 113121 h 150828"/>
                <a:gd name="connsiteX9" fmla="*/ 188536 w 197963"/>
                <a:gd name="connsiteY9" fmla="*/ 122548 h 150828"/>
                <a:gd name="connsiteX10" fmla="*/ 197963 w 197963"/>
                <a:gd name="connsiteY10" fmla="*/ 150828 h 15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63" h="150828">
                  <a:moveTo>
                    <a:pt x="0" y="0"/>
                  </a:moveTo>
                  <a:cubicBezTo>
                    <a:pt x="10998" y="4713"/>
                    <a:pt x="22490" y="8410"/>
                    <a:pt x="32994" y="14140"/>
                  </a:cubicBezTo>
                  <a:cubicBezTo>
                    <a:pt x="39890" y="17902"/>
                    <a:pt x="45186" y="24117"/>
                    <a:pt x="51847" y="28280"/>
                  </a:cubicBezTo>
                  <a:cubicBezTo>
                    <a:pt x="65161" y="36601"/>
                    <a:pt x="71095" y="37838"/>
                    <a:pt x="84841" y="42420"/>
                  </a:cubicBezTo>
                  <a:cubicBezTo>
                    <a:pt x="99042" y="51888"/>
                    <a:pt x="101090" y="54098"/>
                    <a:pt x="117835" y="61274"/>
                  </a:cubicBezTo>
                  <a:cubicBezTo>
                    <a:pt x="122402" y="63231"/>
                    <a:pt x="127262" y="64416"/>
                    <a:pt x="131975" y="65987"/>
                  </a:cubicBezTo>
                  <a:cubicBezTo>
                    <a:pt x="169682" y="91126"/>
                    <a:pt x="124119" y="58131"/>
                    <a:pt x="155542" y="89554"/>
                  </a:cubicBezTo>
                  <a:cubicBezTo>
                    <a:pt x="159548" y="93560"/>
                    <a:pt x="164969" y="95839"/>
                    <a:pt x="169682" y="98981"/>
                  </a:cubicBezTo>
                  <a:cubicBezTo>
                    <a:pt x="171253" y="103694"/>
                    <a:pt x="171292" y="109241"/>
                    <a:pt x="174396" y="113121"/>
                  </a:cubicBezTo>
                  <a:cubicBezTo>
                    <a:pt x="177935" y="117544"/>
                    <a:pt x="185534" y="117744"/>
                    <a:pt x="188536" y="122548"/>
                  </a:cubicBezTo>
                  <a:cubicBezTo>
                    <a:pt x="193802" y="130974"/>
                    <a:pt x="197963" y="150828"/>
                    <a:pt x="197963" y="15082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자유형 135"/>
            <p:cNvSpPr/>
            <p:nvPr/>
          </p:nvSpPr>
          <p:spPr>
            <a:xfrm>
              <a:off x="3835399" y="2454471"/>
              <a:ext cx="193253" cy="216816"/>
            </a:xfrm>
            <a:custGeom>
              <a:avLst/>
              <a:gdLst>
                <a:gd name="connsiteX0" fmla="*/ 193253 w 193253"/>
                <a:gd name="connsiteY0" fmla="*/ 0 h 216816"/>
                <a:gd name="connsiteX1" fmla="*/ 183826 w 193253"/>
                <a:gd name="connsiteY1" fmla="*/ 51847 h 216816"/>
                <a:gd name="connsiteX2" fmla="*/ 164973 w 193253"/>
                <a:gd name="connsiteY2" fmla="*/ 94268 h 216816"/>
                <a:gd name="connsiteX3" fmla="*/ 150833 w 193253"/>
                <a:gd name="connsiteY3" fmla="*/ 103695 h 216816"/>
                <a:gd name="connsiteX4" fmla="*/ 146119 w 193253"/>
                <a:gd name="connsiteY4" fmla="*/ 117835 h 216816"/>
                <a:gd name="connsiteX5" fmla="*/ 131979 w 193253"/>
                <a:gd name="connsiteY5" fmla="*/ 122548 h 216816"/>
                <a:gd name="connsiteX6" fmla="*/ 103699 w 193253"/>
                <a:gd name="connsiteY6" fmla="*/ 141402 h 216816"/>
                <a:gd name="connsiteX7" fmla="*/ 75418 w 193253"/>
                <a:gd name="connsiteY7" fmla="*/ 160256 h 216816"/>
                <a:gd name="connsiteX8" fmla="*/ 56565 w 193253"/>
                <a:gd name="connsiteY8" fmla="*/ 174396 h 216816"/>
                <a:gd name="connsiteX9" fmla="*/ 37711 w 193253"/>
                <a:gd name="connsiteY9" fmla="*/ 183823 h 216816"/>
                <a:gd name="connsiteX10" fmla="*/ 4 w 193253"/>
                <a:gd name="connsiteY10" fmla="*/ 216816 h 21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3253" h="216816">
                  <a:moveTo>
                    <a:pt x="193253" y="0"/>
                  </a:moveTo>
                  <a:cubicBezTo>
                    <a:pt x="191711" y="9253"/>
                    <a:pt x="186652" y="41484"/>
                    <a:pt x="183826" y="51847"/>
                  </a:cubicBezTo>
                  <a:cubicBezTo>
                    <a:pt x="180325" y="64685"/>
                    <a:pt x="175513" y="83728"/>
                    <a:pt x="164973" y="94268"/>
                  </a:cubicBezTo>
                  <a:cubicBezTo>
                    <a:pt x="160967" y="98274"/>
                    <a:pt x="155546" y="100553"/>
                    <a:pt x="150833" y="103695"/>
                  </a:cubicBezTo>
                  <a:cubicBezTo>
                    <a:pt x="149262" y="108408"/>
                    <a:pt x="149632" y="114322"/>
                    <a:pt x="146119" y="117835"/>
                  </a:cubicBezTo>
                  <a:cubicBezTo>
                    <a:pt x="142606" y="121348"/>
                    <a:pt x="136322" y="120135"/>
                    <a:pt x="131979" y="122548"/>
                  </a:cubicBezTo>
                  <a:cubicBezTo>
                    <a:pt x="122075" y="128050"/>
                    <a:pt x="113126" y="135117"/>
                    <a:pt x="103699" y="141402"/>
                  </a:cubicBezTo>
                  <a:cubicBezTo>
                    <a:pt x="103688" y="141409"/>
                    <a:pt x="75429" y="160248"/>
                    <a:pt x="75418" y="160256"/>
                  </a:cubicBezTo>
                  <a:cubicBezTo>
                    <a:pt x="69134" y="164969"/>
                    <a:pt x="63226" y="170233"/>
                    <a:pt x="56565" y="174396"/>
                  </a:cubicBezTo>
                  <a:cubicBezTo>
                    <a:pt x="50607" y="178120"/>
                    <a:pt x="43557" y="179925"/>
                    <a:pt x="37711" y="183823"/>
                  </a:cubicBezTo>
                  <a:cubicBezTo>
                    <a:pt x="-1253" y="209799"/>
                    <a:pt x="4" y="196716"/>
                    <a:pt x="4" y="216816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자유형 136"/>
            <p:cNvSpPr/>
            <p:nvPr/>
          </p:nvSpPr>
          <p:spPr>
            <a:xfrm>
              <a:off x="3335782" y="2694854"/>
              <a:ext cx="424206" cy="103815"/>
            </a:xfrm>
            <a:custGeom>
              <a:avLst/>
              <a:gdLst>
                <a:gd name="connsiteX0" fmla="*/ 424206 w 424206"/>
                <a:gd name="connsiteY0" fmla="*/ 0 h 103815"/>
                <a:gd name="connsiteX1" fmla="*/ 391212 w 424206"/>
                <a:gd name="connsiteY1" fmla="*/ 14141 h 103815"/>
                <a:gd name="connsiteX2" fmla="*/ 339365 w 424206"/>
                <a:gd name="connsiteY2" fmla="*/ 23567 h 103815"/>
                <a:gd name="connsiteX3" fmla="*/ 320511 w 424206"/>
                <a:gd name="connsiteY3" fmla="*/ 32994 h 103815"/>
                <a:gd name="connsiteX4" fmla="*/ 301658 w 424206"/>
                <a:gd name="connsiteY4" fmla="*/ 37708 h 103815"/>
                <a:gd name="connsiteX5" fmla="*/ 287518 w 424206"/>
                <a:gd name="connsiteY5" fmla="*/ 42421 h 103815"/>
                <a:gd name="connsiteX6" fmla="*/ 245097 w 424206"/>
                <a:gd name="connsiteY6" fmla="*/ 51848 h 103815"/>
                <a:gd name="connsiteX7" fmla="*/ 202676 w 424206"/>
                <a:gd name="connsiteY7" fmla="*/ 61275 h 103815"/>
                <a:gd name="connsiteX8" fmla="*/ 174396 w 424206"/>
                <a:gd name="connsiteY8" fmla="*/ 65988 h 103815"/>
                <a:gd name="connsiteX9" fmla="*/ 160256 w 424206"/>
                <a:gd name="connsiteY9" fmla="*/ 70701 h 103815"/>
                <a:gd name="connsiteX10" fmla="*/ 136689 w 424206"/>
                <a:gd name="connsiteY10" fmla="*/ 75415 h 103815"/>
                <a:gd name="connsiteX11" fmla="*/ 108408 w 424206"/>
                <a:gd name="connsiteY11" fmla="*/ 84842 h 103815"/>
                <a:gd name="connsiteX12" fmla="*/ 61274 w 424206"/>
                <a:gd name="connsiteY12" fmla="*/ 94268 h 103815"/>
                <a:gd name="connsiteX13" fmla="*/ 0 w 424206"/>
                <a:gd name="connsiteY13" fmla="*/ 103695 h 10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4206" h="103815">
                  <a:moveTo>
                    <a:pt x="424206" y="0"/>
                  </a:moveTo>
                  <a:cubicBezTo>
                    <a:pt x="413208" y="4714"/>
                    <a:pt x="402457" y="10052"/>
                    <a:pt x="391212" y="14141"/>
                  </a:cubicBezTo>
                  <a:cubicBezTo>
                    <a:pt x="376834" y="19370"/>
                    <a:pt x="352612" y="21675"/>
                    <a:pt x="339365" y="23567"/>
                  </a:cubicBezTo>
                  <a:cubicBezTo>
                    <a:pt x="333080" y="26709"/>
                    <a:pt x="327090" y="30527"/>
                    <a:pt x="320511" y="32994"/>
                  </a:cubicBezTo>
                  <a:cubicBezTo>
                    <a:pt x="314446" y="35269"/>
                    <a:pt x="307887" y="35928"/>
                    <a:pt x="301658" y="37708"/>
                  </a:cubicBezTo>
                  <a:cubicBezTo>
                    <a:pt x="296881" y="39073"/>
                    <a:pt x="292295" y="41056"/>
                    <a:pt x="287518" y="42421"/>
                  </a:cubicBezTo>
                  <a:cubicBezTo>
                    <a:pt x="267413" y="48165"/>
                    <a:pt x="266951" y="46991"/>
                    <a:pt x="245097" y="51848"/>
                  </a:cubicBezTo>
                  <a:cubicBezTo>
                    <a:pt x="211083" y="59407"/>
                    <a:pt x="241731" y="54174"/>
                    <a:pt x="202676" y="61275"/>
                  </a:cubicBezTo>
                  <a:cubicBezTo>
                    <a:pt x="193273" y="62985"/>
                    <a:pt x="183725" y="63915"/>
                    <a:pt x="174396" y="65988"/>
                  </a:cubicBezTo>
                  <a:cubicBezTo>
                    <a:pt x="169546" y="67066"/>
                    <a:pt x="165076" y="69496"/>
                    <a:pt x="160256" y="70701"/>
                  </a:cubicBezTo>
                  <a:cubicBezTo>
                    <a:pt x="152484" y="72644"/>
                    <a:pt x="144418" y="73307"/>
                    <a:pt x="136689" y="75415"/>
                  </a:cubicBezTo>
                  <a:cubicBezTo>
                    <a:pt x="127102" y="78030"/>
                    <a:pt x="118152" y="82893"/>
                    <a:pt x="108408" y="84842"/>
                  </a:cubicBezTo>
                  <a:cubicBezTo>
                    <a:pt x="92697" y="87984"/>
                    <a:pt x="76818" y="90382"/>
                    <a:pt x="61274" y="94268"/>
                  </a:cubicBezTo>
                  <a:cubicBezTo>
                    <a:pt x="15946" y="105600"/>
                    <a:pt x="36523" y="103695"/>
                    <a:pt x="0" y="103695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자유형 137"/>
            <p:cNvSpPr/>
            <p:nvPr/>
          </p:nvSpPr>
          <p:spPr>
            <a:xfrm>
              <a:off x="2930430" y="2826830"/>
              <a:ext cx="372358" cy="42895"/>
            </a:xfrm>
            <a:custGeom>
              <a:avLst/>
              <a:gdLst>
                <a:gd name="connsiteX0" fmla="*/ 372358 w 372358"/>
                <a:gd name="connsiteY0" fmla="*/ 0 h 42895"/>
                <a:gd name="connsiteX1" fmla="*/ 306371 w 372358"/>
                <a:gd name="connsiteY1" fmla="*/ 9426 h 42895"/>
                <a:gd name="connsiteX2" fmla="*/ 254523 w 372358"/>
                <a:gd name="connsiteY2" fmla="*/ 14140 h 42895"/>
                <a:gd name="connsiteX3" fmla="*/ 207389 w 372358"/>
                <a:gd name="connsiteY3" fmla="*/ 23567 h 42895"/>
                <a:gd name="connsiteX4" fmla="*/ 122548 w 372358"/>
                <a:gd name="connsiteY4" fmla="*/ 32993 h 42895"/>
                <a:gd name="connsiteX5" fmla="*/ 70701 w 372358"/>
                <a:gd name="connsiteY5" fmla="*/ 42420 h 42895"/>
                <a:gd name="connsiteX6" fmla="*/ 0 w 372358"/>
                <a:gd name="connsiteY6" fmla="*/ 42420 h 4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358" h="42895">
                  <a:moveTo>
                    <a:pt x="372358" y="0"/>
                  </a:moveTo>
                  <a:cubicBezTo>
                    <a:pt x="343023" y="4889"/>
                    <a:pt x="338398" y="6055"/>
                    <a:pt x="306371" y="9426"/>
                  </a:cubicBezTo>
                  <a:cubicBezTo>
                    <a:pt x="289112" y="11243"/>
                    <a:pt x="271806" y="12569"/>
                    <a:pt x="254523" y="14140"/>
                  </a:cubicBezTo>
                  <a:cubicBezTo>
                    <a:pt x="228806" y="22712"/>
                    <a:pt x="247620" y="17377"/>
                    <a:pt x="207389" y="23567"/>
                  </a:cubicBezTo>
                  <a:cubicBezTo>
                    <a:pt x="151924" y="32100"/>
                    <a:pt x="205506" y="26080"/>
                    <a:pt x="122548" y="32993"/>
                  </a:cubicBezTo>
                  <a:cubicBezTo>
                    <a:pt x="103856" y="37666"/>
                    <a:pt x="91346" y="41482"/>
                    <a:pt x="70701" y="42420"/>
                  </a:cubicBezTo>
                  <a:cubicBezTo>
                    <a:pt x="47158" y="43490"/>
                    <a:pt x="23567" y="42420"/>
                    <a:pt x="0" y="4242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자유형 138"/>
            <p:cNvSpPr/>
            <p:nvPr/>
          </p:nvSpPr>
          <p:spPr>
            <a:xfrm>
              <a:off x="2506223" y="2869250"/>
              <a:ext cx="348792" cy="0"/>
            </a:xfrm>
            <a:custGeom>
              <a:avLst/>
              <a:gdLst>
                <a:gd name="connsiteX0" fmla="*/ 348792 w 348792"/>
                <a:gd name="connsiteY0" fmla="*/ 0 h 0"/>
                <a:gd name="connsiteX1" fmla="*/ 0 w 34879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792">
                  <a:moveTo>
                    <a:pt x="348792" y="0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자유형 139"/>
            <p:cNvSpPr/>
            <p:nvPr/>
          </p:nvSpPr>
          <p:spPr>
            <a:xfrm>
              <a:off x="2020743" y="2760842"/>
              <a:ext cx="372359" cy="94268"/>
            </a:xfrm>
            <a:custGeom>
              <a:avLst/>
              <a:gdLst>
                <a:gd name="connsiteX0" fmla="*/ 372359 w 372359"/>
                <a:gd name="connsiteY0" fmla="*/ 94268 h 94268"/>
                <a:gd name="connsiteX1" fmla="*/ 315798 w 372359"/>
                <a:gd name="connsiteY1" fmla="*/ 89555 h 94268"/>
                <a:gd name="connsiteX2" fmla="*/ 273377 w 372359"/>
                <a:gd name="connsiteY2" fmla="*/ 80128 h 94268"/>
                <a:gd name="connsiteX3" fmla="*/ 235670 w 372359"/>
                <a:gd name="connsiteY3" fmla="*/ 75414 h 94268"/>
                <a:gd name="connsiteX4" fmla="*/ 216816 w 372359"/>
                <a:gd name="connsiteY4" fmla="*/ 70701 h 94268"/>
                <a:gd name="connsiteX5" fmla="*/ 202676 w 372359"/>
                <a:gd name="connsiteY5" fmla="*/ 65988 h 94268"/>
                <a:gd name="connsiteX6" fmla="*/ 164969 w 372359"/>
                <a:gd name="connsiteY6" fmla="*/ 61274 h 94268"/>
                <a:gd name="connsiteX7" fmla="*/ 131975 w 372359"/>
                <a:gd name="connsiteY7" fmla="*/ 56561 h 94268"/>
                <a:gd name="connsiteX8" fmla="*/ 117835 w 372359"/>
                <a:gd name="connsiteY8" fmla="*/ 51847 h 94268"/>
                <a:gd name="connsiteX9" fmla="*/ 80128 w 372359"/>
                <a:gd name="connsiteY9" fmla="*/ 42421 h 94268"/>
                <a:gd name="connsiteX10" fmla="*/ 51847 w 372359"/>
                <a:gd name="connsiteY10" fmla="*/ 23567 h 94268"/>
                <a:gd name="connsiteX11" fmla="*/ 37707 w 372359"/>
                <a:gd name="connsiteY11" fmla="*/ 14140 h 94268"/>
                <a:gd name="connsiteX12" fmla="*/ 0 w 372359"/>
                <a:gd name="connsiteY12" fmla="*/ 0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2359" h="94268">
                  <a:moveTo>
                    <a:pt x="372359" y="94268"/>
                  </a:moveTo>
                  <a:cubicBezTo>
                    <a:pt x="353505" y="92697"/>
                    <a:pt x="334587" y="91766"/>
                    <a:pt x="315798" y="89555"/>
                  </a:cubicBezTo>
                  <a:cubicBezTo>
                    <a:pt x="280199" y="85367"/>
                    <a:pt x="304596" y="85331"/>
                    <a:pt x="273377" y="80128"/>
                  </a:cubicBezTo>
                  <a:cubicBezTo>
                    <a:pt x="260883" y="78046"/>
                    <a:pt x="248164" y="77496"/>
                    <a:pt x="235670" y="75414"/>
                  </a:cubicBezTo>
                  <a:cubicBezTo>
                    <a:pt x="229280" y="74349"/>
                    <a:pt x="223045" y="72481"/>
                    <a:pt x="216816" y="70701"/>
                  </a:cubicBezTo>
                  <a:cubicBezTo>
                    <a:pt x="212039" y="69336"/>
                    <a:pt x="207564" y="66877"/>
                    <a:pt x="202676" y="65988"/>
                  </a:cubicBezTo>
                  <a:cubicBezTo>
                    <a:pt x="190213" y="63722"/>
                    <a:pt x="177525" y="62948"/>
                    <a:pt x="164969" y="61274"/>
                  </a:cubicBezTo>
                  <a:lnTo>
                    <a:pt x="131975" y="56561"/>
                  </a:lnTo>
                  <a:cubicBezTo>
                    <a:pt x="127262" y="54990"/>
                    <a:pt x="122628" y="53154"/>
                    <a:pt x="117835" y="51847"/>
                  </a:cubicBezTo>
                  <a:cubicBezTo>
                    <a:pt x="105336" y="48438"/>
                    <a:pt x="80128" y="42421"/>
                    <a:pt x="80128" y="42421"/>
                  </a:cubicBezTo>
                  <a:lnTo>
                    <a:pt x="51847" y="23567"/>
                  </a:lnTo>
                  <a:cubicBezTo>
                    <a:pt x="47134" y="20425"/>
                    <a:pt x="43081" y="15931"/>
                    <a:pt x="37707" y="14140"/>
                  </a:cubicBezTo>
                  <a:cubicBezTo>
                    <a:pt x="6094" y="3602"/>
                    <a:pt x="18315" y="9156"/>
                    <a:pt x="0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자유형 140"/>
            <p:cNvSpPr/>
            <p:nvPr/>
          </p:nvSpPr>
          <p:spPr>
            <a:xfrm>
              <a:off x="1700232" y="2741221"/>
              <a:ext cx="311084" cy="76182"/>
            </a:xfrm>
            <a:custGeom>
              <a:avLst/>
              <a:gdLst>
                <a:gd name="connsiteX0" fmla="*/ 311084 w 311084"/>
                <a:gd name="connsiteY0" fmla="*/ 76182 h 76182"/>
                <a:gd name="connsiteX1" fmla="*/ 174395 w 311084"/>
                <a:gd name="connsiteY1" fmla="*/ 66755 h 76182"/>
                <a:gd name="connsiteX2" fmla="*/ 155542 w 311084"/>
                <a:gd name="connsiteY2" fmla="*/ 62042 h 76182"/>
                <a:gd name="connsiteX3" fmla="*/ 131975 w 311084"/>
                <a:gd name="connsiteY3" fmla="*/ 57328 h 76182"/>
                <a:gd name="connsiteX4" fmla="*/ 103694 w 311084"/>
                <a:gd name="connsiteY4" fmla="*/ 43188 h 76182"/>
                <a:gd name="connsiteX5" fmla="*/ 75414 w 311084"/>
                <a:gd name="connsiteY5" fmla="*/ 29048 h 76182"/>
                <a:gd name="connsiteX6" fmla="*/ 61274 w 311084"/>
                <a:gd name="connsiteY6" fmla="*/ 19621 h 76182"/>
                <a:gd name="connsiteX7" fmla="*/ 32993 w 311084"/>
                <a:gd name="connsiteY7" fmla="*/ 10194 h 76182"/>
                <a:gd name="connsiteX8" fmla="*/ 18853 w 311084"/>
                <a:gd name="connsiteY8" fmla="*/ 767 h 76182"/>
                <a:gd name="connsiteX9" fmla="*/ 0 w 311084"/>
                <a:gd name="connsiteY9" fmla="*/ 767 h 7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084" h="76182">
                  <a:moveTo>
                    <a:pt x="311084" y="76182"/>
                  </a:moveTo>
                  <a:cubicBezTo>
                    <a:pt x="236832" y="63805"/>
                    <a:pt x="331313" y="78378"/>
                    <a:pt x="174395" y="66755"/>
                  </a:cubicBezTo>
                  <a:cubicBezTo>
                    <a:pt x="167935" y="66277"/>
                    <a:pt x="161865" y="63447"/>
                    <a:pt x="155542" y="62042"/>
                  </a:cubicBezTo>
                  <a:cubicBezTo>
                    <a:pt x="147722" y="60304"/>
                    <a:pt x="139831" y="58899"/>
                    <a:pt x="131975" y="57328"/>
                  </a:cubicBezTo>
                  <a:cubicBezTo>
                    <a:pt x="91453" y="30312"/>
                    <a:pt x="142723" y="62702"/>
                    <a:pt x="103694" y="43188"/>
                  </a:cubicBezTo>
                  <a:cubicBezTo>
                    <a:pt x="67143" y="24913"/>
                    <a:pt x="110958" y="40895"/>
                    <a:pt x="75414" y="29048"/>
                  </a:cubicBezTo>
                  <a:cubicBezTo>
                    <a:pt x="70701" y="25906"/>
                    <a:pt x="66451" y="21922"/>
                    <a:pt x="61274" y="19621"/>
                  </a:cubicBezTo>
                  <a:cubicBezTo>
                    <a:pt x="52194" y="15585"/>
                    <a:pt x="41261" y="15706"/>
                    <a:pt x="32993" y="10194"/>
                  </a:cubicBezTo>
                  <a:cubicBezTo>
                    <a:pt x="28280" y="7052"/>
                    <a:pt x="24300" y="2323"/>
                    <a:pt x="18853" y="767"/>
                  </a:cubicBezTo>
                  <a:cubicBezTo>
                    <a:pt x="12810" y="-960"/>
                    <a:pt x="6284" y="767"/>
                    <a:pt x="0" y="767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 141"/>
            <p:cNvSpPr/>
            <p:nvPr/>
          </p:nvSpPr>
          <p:spPr>
            <a:xfrm>
              <a:off x="1440994" y="2638294"/>
              <a:ext cx="197963" cy="103694"/>
            </a:xfrm>
            <a:custGeom>
              <a:avLst/>
              <a:gdLst>
                <a:gd name="connsiteX0" fmla="*/ 197963 w 197963"/>
                <a:gd name="connsiteY0" fmla="*/ 103694 h 103694"/>
                <a:gd name="connsiteX1" fmla="*/ 150829 w 197963"/>
                <a:gd name="connsiteY1" fmla="*/ 94268 h 103694"/>
                <a:gd name="connsiteX2" fmla="*/ 136689 w 197963"/>
                <a:gd name="connsiteY2" fmla="*/ 84841 h 103694"/>
                <a:gd name="connsiteX3" fmla="*/ 108409 w 197963"/>
                <a:gd name="connsiteY3" fmla="*/ 75414 h 103694"/>
                <a:gd name="connsiteX4" fmla="*/ 51848 w 197963"/>
                <a:gd name="connsiteY4" fmla="*/ 37707 h 103694"/>
                <a:gd name="connsiteX5" fmla="*/ 37708 w 197963"/>
                <a:gd name="connsiteY5" fmla="*/ 28280 h 103694"/>
                <a:gd name="connsiteX6" fmla="*/ 23567 w 197963"/>
                <a:gd name="connsiteY6" fmla="*/ 18853 h 103694"/>
                <a:gd name="connsiteX7" fmla="*/ 0 w 197963"/>
                <a:gd name="connsiteY7" fmla="*/ 0 h 10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963" h="103694">
                  <a:moveTo>
                    <a:pt x="197963" y="103694"/>
                  </a:moveTo>
                  <a:cubicBezTo>
                    <a:pt x="182252" y="100552"/>
                    <a:pt x="164160" y="103156"/>
                    <a:pt x="150829" y="94268"/>
                  </a:cubicBezTo>
                  <a:cubicBezTo>
                    <a:pt x="146116" y="91126"/>
                    <a:pt x="141866" y="87142"/>
                    <a:pt x="136689" y="84841"/>
                  </a:cubicBezTo>
                  <a:cubicBezTo>
                    <a:pt x="127609" y="80805"/>
                    <a:pt x="108409" y="75414"/>
                    <a:pt x="108409" y="75414"/>
                  </a:cubicBezTo>
                  <a:lnTo>
                    <a:pt x="51848" y="37707"/>
                  </a:lnTo>
                  <a:lnTo>
                    <a:pt x="37708" y="28280"/>
                  </a:lnTo>
                  <a:cubicBezTo>
                    <a:pt x="32994" y="25138"/>
                    <a:pt x="27573" y="22859"/>
                    <a:pt x="23567" y="18853"/>
                  </a:cubicBezTo>
                  <a:cubicBezTo>
                    <a:pt x="6943" y="2229"/>
                    <a:pt x="15389" y="7694"/>
                    <a:pt x="0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 142"/>
            <p:cNvSpPr/>
            <p:nvPr/>
          </p:nvSpPr>
          <p:spPr>
            <a:xfrm>
              <a:off x="1247397" y="2393197"/>
              <a:ext cx="174744" cy="235670"/>
            </a:xfrm>
            <a:custGeom>
              <a:avLst/>
              <a:gdLst>
                <a:gd name="connsiteX0" fmla="*/ 174744 w 174744"/>
                <a:gd name="connsiteY0" fmla="*/ 235670 h 235670"/>
                <a:gd name="connsiteX1" fmla="*/ 151177 w 174744"/>
                <a:gd name="connsiteY1" fmla="*/ 202676 h 235670"/>
                <a:gd name="connsiteX2" fmla="*/ 122896 w 174744"/>
                <a:gd name="connsiteY2" fmla="*/ 193249 h 235670"/>
                <a:gd name="connsiteX3" fmla="*/ 108756 w 174744"/>
                <a:gd name="connsiteY3" fmla="*/ 188536 h 235670"/>
                <a:gd name="connsiteX4" fmla="*/ 66336 w 174744"/>
                <a:gd name="connsiteY4" fmla="*/ 164969 h 235670"/>
                <a:gd name="connsiteX5" fmla="*/ 52195 w 174744"/>
                <a:gd name="connsiteY5" fmla="*/ 150829 h 235670"/>
                <a:gd name="connsiteX6" fmla="*/ 23915 w 174744"/>
                <a:gd name="connsiteY6" fmla="*/ 131975 h 235670"/>
                <a:gd name="connsiteX7" fmla="*/ 19202 w 174744"/>
                <a:gd name="connsiteY7" fmla="*/ 117835 h 235670"/>
                <a:gd name="connsiteX8" fmla="*/ 5061 w 174744"/>
                <a:gd name="connsiteY8" fmla="*/ 103695 h 235670"/>
                <a:gd name="connsiteX9" fmla="*/ 348 w 174744"/>
                <a:gd name="connsiteY9" fmla="*/ 0 h 2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744" h="235670">
                  <a:moveTo>
                    <a:pt x="174744" y="235670"/>
                  </a:moveTo>
                  <a:cubicBezTo>
                    <a:pt x="166633" y="215394"/>
                    <a:pt x="170067" y="211072"/>
                    <a:pt x="151177" y="202676"/>
                  </a:cubicBezTo>
                  <a:cubicBezTo>
                    <a:pt x="142097" y="198640"/>
                    <a:pt x="132323" y="196391"/>
                    <a:pt x="122896" y="193249"/>
                  </a:cubicBezTo>
                  <a:lnTo>
                    <a:pt x="108756" y="188536"/>
                  </a:lnTo>
                  <a:cubicBezTo>
                    <a:pt x="76342" y="166926"/>
                    <a:pt x="91224" y="173264"/>
                    <a:pt x="66336" y="164969"/>
                  </a:cubicBezTo>
                  <a:cubicBezTo>
                    <a:pt x="61622" y="160256"/>
                    <a:pt x="57457" y="154921"/>
                    <a:pt x="52195" y="150829"/>
                  </a:cubicBezTo>
                  <a:cubicBezTo>
                    <a:pt x="43252" y="143873"/>
                    <a:pt x="23915" y="131975"/>
                    <a:pt x="23915" y="131975"/>
                  </a:cubicBezTo>
                  <a:cubicBezTo>
                    <a:pt x="22344" y="127262"/>
                    <a:pt x="21958" y="121969"/>
                    <a:pt x="19202" y="117835"/>
                  </a:cubicBezTo>
                  <a:cubicBezTo>
                    <a:pt x="15504" y="112289"/>
                    <a:pt x="7169" y="110019"/>
                    <a:pt x="5061" y="103695"/>
                  </a:cubicBezTo>
                  <a:cubicBezTo>
                    <a:pt x="-1907" y="82790"/>
                    <a:pt x="348" y="15470"/>
                    <a:pt x="348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2577067" y="1744027"/>
              <a:ext cx="45719" cy="23611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1274760" y="2888238"/>
              <a:ext cx="2736304" cy="858158"/>
            </a:xfrm>
            <a:prstGeom prst="ellipse">
              <a:avLst/>
            </a:prstGeom>
            <a:solidFill>
              <a:srgbClr val="F2F2F2">
                <a:alpha val="8705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2433051" y="2321547"/>
              <a:ext cx="336144" cy="154346"/>
            </a:xfrm>
            <a:prstGeom prst="ellipse">
              <a:avLst/>
            </a:prstGeom>
            <a:solidFill>
              <a:schemeClr val="bg1">
                <a:alpha val="87059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274760" y="1553325"/>
              <a:ext cx="2736304" cy="858158"/>
            </a:xfrm>
            <a:prstGeom prst="ellipse">
              <a:avLst/>
            </a:prstGeom>
            <a:solidFill>
              <a:srgbClr val="F2F2F2">
                <a:alpha val="8705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2426017" y="1867496"/>
              <a:ext cx="336144" cy="154346"/>
            </a:xfrm>
            <a:prstGeom prst="ellipse">
              <a:avLst/>
            </a:prstGeom>
            <a:solidFill>
              <a:schemeClr val="bg1">
                <a:alpha val="87059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2581034" y="1457973"/>
              <a:ext cx="37785" cy="569899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2433051" y="3185643"/>
              <a:ext cx="336144" cy="154346"/>
            </a:xfrm>
            <a:prstGeom prst="ellipse">
              <a:avLst/>
            </a:prstGeom>
            <a:solidFill>
              <a:schemeClr val="bg1">
                <a:alpha val="87059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2578956" y="2896932"/>
              <a:ext cx="37785" cy="4281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577067" y="2397162"/>
              <a:ext cx="37785" cy="77012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자유형 152"/>
            <p:cNvSpPr/>
            <p:nvPr/>
          </p:nvSpPr>
          <p:spPr>
            <a:xfrm>
              <a:off x="1280739" y="1724243"/>
              <a:ext cx="372359" cy="188705"/>
            </a:xfrm>
            <a:custGeom>
              <a:avLst/>
              <a:gdLst>
                <a:gd name="connsiteX0" fmla="*/ 0 w 372359"/>
                <a:gd name="connsiteY0" fmla="*/ 188705 h 188705"/>
                <a:gd name="connsiteX1" fmla="*/ 23567 w 372359"/>
                <a:gd name="connsiteY1" fmla="*/ 179279 h 188705"/>
                <a:gd name="connsiteX2" fmla="*/ 32994 w 372359"/>
                <a:gd name="connsiteY2" fmla="*/ 165138 h 188705"/>
                <a:gd name="connsiteX3" fmla="*/ 61274 w 372359"/>
                <a:gd name="connsiteY3" fmla="*/ 136858 h 188705"/>
                <a:gd name="connsiteX4" fmla="*/ 89554 w 372359"/>
                <a:gd name="connsiteY4" fmla="*/ 118004 h 188705"/>
                <a:gd name="connsiteX5" fmla="*/ 117835 w 372359"/>
                <a:gd name="connsiteY5" fmla="*/ 99151 h 188705"/>
                <a:gd name="connsiteX6" fmla="*/ 131975 w 372359"/>
                <a:gd name="connsiteY6" fmla="*/ 89724 h 188705"/>
                <a:gd name="connsiteX7" fmla="*/ 164969 w 372359"/>
                <a:gd name="connsiteY7" fmla="*/ 80297 h 188705"/>
                <a:gd name="connsiteX8" fmla="*/ 179109 w 372359"/>
                <a:gd name="connsiteY8" fmla="*/ 70870 h 188705"/>
                <a:gd name="connsiteX9" fmla="*/ 207389 w 372359"/>
                <a:gd name="connsiteY9" fmla="*/ 61444 h 188705"/>
                <a:gd name="connsiteX10" fmla="*/ 221530 w 372359"/>
                <a:gd name="connsiteY10" fmla="*/ 56730 h 188705"/>
                <a:gd name="connsiteX11" fmla="*/ 263950 w 372359"/>
                <a:gd name="connsiteY11" fmla="*/ 42590 h 188705"/>
                <a:gd name="connsiteX12" fmla="*/ 278091 w 372359"/>
                <a:gd name="connsiteY12" fmla="*/ 37877 h 188705"/>
                <a:gd name="connsiteX13" fmla="*/ 292231 w 372359"/>
                <a:gd name="connsiteY13" fmla="*/ 28450 h 188705"/>
                <a:gd name="connsiteX14" fmla="*/ 339365 w 372359"/>
                <a:gd name="connsiteY14" fmla="*/ 14310 h 188705"/>
                <a:gd name="connsiteX15" fmla="*/ 367645 w 372359"/>
                <a:gd name="connsiteY15" fmla="*/ 169 h 188705"/>
                <a:gd name="connsiteX16" fmla="*/ 372359 w 372359"/>
                <a:gd name="connsiteY16" fmla="*/ 169 h 18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2359" h="188705">
                  <a:moveTo>
                    <a:pt x="0" y="188705"/>
                  </a:moveTo>
                  <a:cubicBezTo>
                    <a:pt x="7856" y="185563"/>
                    <a:pt x="16682" y="184197"/>
                    <a:pt x="23567" y="179279"/>
                  </a:cubicBezTo>
                  <a:cubicBezTo>
                    <a:pt x="28177" y="175986"/>
                    <a:pt x="29230" y="169372"/>
                    <a:pt x="32994" y="165138"/>
                  </a:cubicBezTo>
                  <a:cubicBezTo>
                    <a:pt x="41851" y="155174"/>
                    <a:pt x="50182" y="144253"/>
                    <a:pt x="61274" y="136858"/>
                  </a:cubicBezTo>
                  <a:cubicBezTo>
                    <a:pt x="70701" y="130573"/>
                    <a:pt x="81543" y="126015"/>
                    <a:pt x="89554" y="118004"/>
                  </a:cubicBezTo>
                  <a:cubicBezTo>
                    <a:pt x="107208" y="100351"/>
                    <a:pt x="97371" y="105972"/>
                    <a:pt x="117835" y="99151"/>
                  </a:cubicBezTo>
                  <a:cubicBezTo>
                    <a:pt x="122548" y="96009"/>
                    <a:pt x="126768" y="91955"/>
                    <a:pt x="131975" y="89724"/>
                  </a:cubicBezTo>
                  <a:cubicBezTo>
                    <a:pt x="153131" y="80658"/>
                    <a:pt x="146615" y="89475"/>
                    <a:pt x="164969" y="80297"/>
                  </a:cubicBezTo>
                  <a:cubicBezTo>
                    <a:pt x="170036" y="77763"/>
                    <a:pt x="173932" y="73171"/>
                    <a:pt x="179109" y="70870"/>
                  </a:cubicBezTo>
                  <a:cubicBezTo>
                    <a:pt x="188189" y="66834"/>
                    <a:pt x="197962" y="64586"/>
                    <a:pt x="207389" y="61444"/>
                  </a:cubicBezTo>
                  <a:lnTo>
                    <a:pt x="221530" y="56730"/>
                  </a:lnTo>
                  <a:lnTo>
                    <a:pt x="263950" y="42590"/>
                  </a:lnTo>
                  <a:lnTo>
                    <a:pt x="278091" y="37877"/>
                  </a:lnTo>
                  <a:cubicBezTo>
                    <a:pt x="282804" y="34735"/>
                    <a:pt x="287054" y="30751"/>
                    <a:pt x="292231" y="28450"/>
                  </a:cubicBezTo>
                  <a:cubicBezTo>
                    <a:pt x="306988" y="21891"/>
                    <a:pt x="323693" y="18227"/>
                    <a:pt x="339365" y="14310"/>
                  </a:cubicBezTo>
                  <a:cubicBezTo>
                    <a:pt x="353188" y="5094"/>
                    <a:pt x="352035" y="4072"/>
                    <a:pt x="367645" y="169"/>
                  </a:cubicBezTo>
                  <a:cubicBezTo>
                    <a:pt x="369169" y="-212"/>
                    <a:pt x="370788" y="169"/>
                    <a:pt x="372359" y="169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자유형 153"/>
            <p:cNvSpPr/>
            <p:nvPr/>
          </p:nvSpPr>
          <p:spPr>
            <a:xfrm>
              <a:off x="1676665" y="1612712"/>
              <a:ext cx="386499" cy="69280"/>
            </a:xfrm>
            <a:custGeom>
              <a:avLst/>
              <a:gdLst>
                <a:gd name="connsiteX0" fmla="*/ 0 w 386499"/>
                <a:gd name="connsiteY0" fmla="*/ 69280 h 69280"/>
                <a:gd name="connsiteX1" fmla="*/ 37707 w 386499"/>
                <a:gd name="connsiteY1" fmla="*/ 59853 h 69280"/>
                <a:gd name="connsiteX2" fmla="*/ 51847 w 386499"/>
                <a:gd name="connsiteY2" fmla="*/ 50426 h 69280"/>
                <a:gd name="connsiteX3" fmla="*/ 80127 w 386499"/>
                <a:gd name="connsiteY3" fmla="*/ 40999 h 69280"/>
                <a:gd name="connsiteX4" fmla="*/ 94268 w 386499"/>
                <a:gd name="connsiteY4" fmla="*/ 36286 h 69280"/>
                <a:gd name="connsiteX5" fmla="*/ 113121 w 386499"/>
                <a:gd name="connsiteY5" fmla="*/ 31573 h 69280"/>
                <a:gd name="connsiteX6" fmla="*/ 141402 w 386499"/>
                <a:gd name="connsiteY6" fmla="*/ 26859 h 69280"/>
                <a:gd name="connsiteX7" fmla="*/ 155542 w 386499"/>
                <a:gd name="connsiteY7" fmla="*/ 22146 h 69280"/>
                <a:gd name="connsiteX8" fmla="*/ 212103 w 386499"/>
                <a:gd name="connsiteY8" fmla="*/ 12719 h 69280"/>
                <a:gd name="connsiteX9" fmla="*/ 278090 w 386499"/>
                <a:gd name="connsiteY9" fmla="*/ 8006 h 69280"/>
                <a:gd name="connsiteX10" fmla="*/ 386499 w 386499"/>
                <a:gd name="connsiteY10" fmla="*/ 3292 h 6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499" h="69280">
                  <a:moveTo>
                    <a:pt x="0" y="69280"/>
                  </a:moveTo>
                  <a:cubicBezTo>
                    <a:pt x="8959" y="67488"/>
                    <a:pt x="28047" y="64683"/>
                    <a:pt x="37707" y="59853"/>
                  </a:cubicBezTo>
                  <a:cubicBezTo>
                    <a:pt x="42774" y="57320"/>
                    <a:pt x="46670" y="52727"/>
                    <a:pt x="51847" y="50426"/>
                  </a:cubicBezTo>
                  <a:cubicBezTo>
                    <a:pt x="60927" y="46390"/>
                    <a:pt x="70700" y="44141"/>
                    <a:pt x="80127" y="40999"/>
                  </a:cubicBezTo>
                  <a:cubicBezTo>
                    <a:pt x="84841" y="39428"/>
                    <a:pt x="89448" y="37491"/>
                    <a:pt x="94268" y="36286"/>
                  </a:cubicBezTo>
                  <a:cubicBezTo>
                    <a:pt x="100552" y="34715"/>
                    <a:pt x="106769" y="32843"/>
                    <a:pt x="113121" y="31573"/>
                  </a:cubicBezTo>
                  <a:cubicBezTo>
                    <a:pt x="122492" y="29699"/>
                    <a:pt x="132073" y="28932"/>
                    <a:pt x="141402" y="26859"/>
                  </a:cubicBezTo>
                  <a:cubicBezTo>
                    <a:pt x="146252" y="25781"/>
                    <a:pt x="150722" y="23351"/>
                    <a:pt x="155542" y="22146"/>
                  </a:cubicBezTo>
                  <a:cubicBezTo>
                    <a:pt x="169796" y="18582"/>
                    <a:pt x="199200" y="13948"/>
                    <a:pt x="212103" y="12719"/>
                  </a:cubicBezTo>
                  <a:cubicBezTo>
                    <a:pt x="234055" y="10628"/>
                    <a:pt x="256094" y="9577"/>
                    <a:pt x="278090" y="8006"/>
                  </a:cubicBezTo>
                  <a:cubicBezTo>
                    <a:pt x="322041" y="-6645"/>
                    <a:pt x="287262" y="3292"/>
                    <a:pt x="386499" y="3292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자유형 154"/>
            <p:cNvSpPr/>
            <p:nvPr/>
          </p:nvSpPr>
          <p:spPr>
            <a:xfrm>
              <a:off x="2119724" y="1564119"/>
              <a:ext cx="339365" cy="56599"/>
            </a:xfrm>
            <a:custGeom>
              <a:avLst/>
              <a:gdLst>
                <a:gd name="connsiteX0" fmla="*/ 0 w 339365"/>
                <a:gd name="connsiteY0" fmla="*/ 56599 h 56599"/>
                <a:gd name="connsiteX1" fmla="*/ 51848 w 339365"/>
                <a:gd name="connsiteY1" fmla="*/ 42458 h 56599"/>
                <a:gd name="connsiteX2" fmla="*/ 75415 w 339365"/>
                <a:gd name="connsiteY2" fmla="*/ 37745 h 56599"/>
                <a:gd name="connsiteX3" fmla="*/ 89555 w 339365"/>
                <a:gd name="connsiteY3" fmla="*/ 33032 h 56599"/>
                <a:gd name="connsiteX4" fmla="*/ 127262 w 339365"/>
                <a:gd name="connsiteY4" fmla="*/ 28318 h 56599"/>
                <a:gd name="connsiteX5" fmla="*/ 197963 w 339365"/>
                <a:gd name="connsiteY5" fmla="*/ 18891 h 56599"/>
                <a:gd name="connsiteX6" fmla="*/ 235670 w 339365"/>
                <a:gd name="connsiteY6" fmla="*/ 9465 h 56599"/>
                <a:gd name="connsiteX7" fmla="*/ 254524 w 339365"/>
                <a:gd name="connsiteY7" fmla="*/ 4751 h 56599"/>
                <a:gd name="connsiteX8" fmla="*/ 339365 w 339365"/>
                <a:gd name="connsiteY8" fmla="*/ 38 h 5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365" h="56599">
                  <a:moveTo>
                    <a:pt x="0" y="56599"/>
                  </a:moveTo>
                  <a:cubicBezTo>
                    <a:pt x="16068" y="52008"/>
                    <a:pt x="35012" y="46199"/>
                    <a:pt x="51848" y="42458"/>
                  </a:cubicBezTo>
                  <a:cubicBezTo>
                    <a:pt x="59668" y="40720"/>
                    <a:pt x="67643" y="39688"/>
                    <a:pt x="75415" y="37745"/>
                  </a:cubicBezTo>
                  <a:cubicBezTo>
                    <a:pt x="80235" y="36540"/>
                    <a:pt x="84667" y="33921"/>
                    <a:pt x="89555" y="33032"/>
                  </a:cubicBezTo>
                  <a:cubicBezTo>
                    <a:pt x="102018" y="30766"/>
                    <a:pt x="114722" y="30109"/>
                    <a:pt x="127262" y="28318"/>
                  </a:cubicBezTo>
                  <a:cubicBezTo>
                    <a:pt x="201299" y="17741"/>
                    <a:pt x="98820" y="29908"/>
                    <a:pt x="197963" y="18891"/>
                  </a:cubicBezTo>
                  <a:cubicBezTo>
                    <a:pt x="223234" y="10468"/>
                    <a:pt x="201537" y="17050"/>
                    <a:pt x="235670" y="9465"/>
                  </a:cubicBezTo>
                  <a:cubicBezTo>
                    <a:pt x="241994" y="8060"/>
                    <a:pt x="248096" y="5555"/>
                    <a:pt x="254524" y="4751"/>
                  </a:cubicBezTo>
                  <a:cubicBezTo>
                    <a:pt x="298490" y="-745"/>
                    <a:pt x="303123" y="38"/>
                    <a:pt x="339365" y="3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자유형 155"/>
            <p:cNvSpPr/>
            <p:nvPr/>
          </p:nvSpPr>
          <p:spPr>
            <a:xfrm>
              <a:off x="2496797" y="1564157"/>
              <a:ext cx="353505" cy="0"/>
            </a:xfrm>
            <a:custGeom>
              <a:avLst/>
              <a:gdLst>
                <a:gd name="connsiteX0" fmla="*/ 0 w 353505"/>
                <a:gd name="connsiteY0" fmla="*/ 0 h 0"/>
                <a:gd name="connsiteX1" fmla="*/ 353505 w 35350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505">
                  <a:moveTo>
                    <a:pt x="0" y="0"/>
                  </a:moveTo>
                  <a:lnTo>
                    <a:pt x="353505" y="0"/>
                  </a:ln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자유형 156"/>
            <p:cNvSpPr/>
            <p:nvPr/>
          </p:nvSpPr>
          <p:spPr>
            <a:xfrm>
              <a:off x="2911576" y="1578297"/>
              <a:ext cx="377072" cy="28280"/>
            </a:xfrm>
            <a:custGeom>
              <a:avLst/>
              <a:gdLst>
                <a:gd name="connsiteX0" fmla="*/ 0 w 377072"/>
                <a:gd name="connsiteY0" fmla="*/ 0 h 28280"/>
                <a:gd name="connsiteX1" fmla="*/ 311084 w 377072"/>
                <a:gd name="connsiteY1" fmla="*/ 4713 h 28280"/>
                <a:gd name="connsiteX2" fmla="*/ 339365 w 377072"/>
                <a:gd name="connsiteY2" fmla="*/ 14140 h 28280"/>
                <a:gd name="connsiteX3" fmla="*/ 353505 w 377072"/>
                <a:gd name="connsiteY3" fmla="*/ 18854 h 28280"/>
                <a:gd name="connsiteX4" fmla="*/ 372359 w 377072"/>
                <a:gd name="connsiteY4" fmla="*/ 23567 h 28280"/>
                <a:gd name="connsiteX5" fmla="*/ 377072 w 377072"/>
                <a:gd name="connsiteY5" fmla="*/ 28280 h 2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072" h="28280">
                  <a:moveTo>
                    <a:pt x="0" y="0"/>
                  </a:moveTo>
                  <a:cubicBezTo>
                    <a:pt x="103695" y="1571"/>
                    <a:pt x="207467" y="396"/>
                    <a:pt x="311084" y="4713"/>
                  </a:cubicBezTo>
                  <a:cubicBezTo>
                    <a:pt x="321012" y="5127"/>
                    <a:pt x="329938" y="10998"/>
                    <a:pt x="339365" y="14140"/>
                  </a:cubicBezTo>
                  <a:cubicBezTo>
                    <a:pt x="344078" y="15711"/>
                    <a:pt x="348685" y="17649"/>
                    <a:pt x="353505" y="18854"/>
                  </a:cubicBezTo>
                  <a:cubicBezTo>
                    <a:pt x="359790" y="20425"/>
                    <a:pt x="366344" y="21161"/>
                    <a:pt x="372359" y="23567"/>
                  </a:cubicBezTo>
                  <a:cubicBezTo>
                    <a:pt x="374422" y="24392"/>
                    <a:pt x="375501" y="26709"/>
                    <a:pt x="377072" y="2828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자유형 157"/>
            <p:cNvSpPr/>
            <p:nvPr/>
          </p:nvSpPr>
          <p:spPr>
            <a:xfrm>
              <a:off x="3345209" y="1611291"/>
              <a:ext cx="362932" cy="122548"/>
            </a:xfrm>
            <a:custGeom>
              <a:avLst/>
              <a:gdLst>
                <a:gd name="connsiteX0" fmla="*/ 0 w 362932"/>
                <a:gd name="connsiteY0" fmla="*/ 0 h 122548"/>
                <a:gd name="connsiteX1" fmla="*/ 28280 w 362932"/>
                <a:gd name="connsiteY1" fmla="*/ 9427 h 122548"/>
                <a:gd name="connsiteX2" fmla="*/ 61274 w 362932"/>
                <a:gd name="connsiteY2" fmla="*/ 18853 h 122548"/>
                <a:gd name="connsiteX3" fmla="*/ 84841 w 362932"/>
                <a:gd name="connsiteY3" fmla="*/ 28280 h 122548"/>
                <a:gd name="connsiteX4" fmla="*/ 127262 w 362932"/>
                <a:gd name="connsiteY4" fmla="*/ 32994 h 122548"/>
                <a:gd name="connsiteX5" fmla="*/ 169682 w 362932"/>
                <a:gd name="connsiteY5" fmla="*/ 42420 h 122548"/>
                <a:gd name="connsiteX6" fmla="*/ 183823 w 362932"/>
                <a:gd name="connsiteY6" fmla="*/ 47134 h 122548"/>
                <a:gd name="connsiteX7" fmla="*/ 221530 w 362932"/>
                <a:gd name="connsiteY7" fmla="*/ 56561 h 122548"/>
                <a:gd name="connsiteX8" fmla="*/ 259237 w 362932"/>
                <a:gd name="connsiteY8" fmla="*/ 70701 h 122548"/>
                <a:gd name="connsiteX9" fmla="*/ 292231 w 362932"/>
                <a:gd name="connsiteY9" fmla="*/ 89554 h 122548"/>
                <a:gd name="connsiteX10" fmla="*/ 306371 w 362932"/>
                <a:gd name="connsiteY10" fmla="*/ 94268 h 122548"/>
                <a:gd name="connsiteX11" fmla="*/ 339365 w 362932"/>
                <a:gd name="connsiteY11" fmla="*/ 108408 h 122548"/>
                <a:gd name="connsiteX12" fmla="*/ 362932 w 362932"/>
                <a:gd name="connsiteY12" fmla="*/ 122548 h 1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932" h="122548">
                  <a:moveTo>
                    <a:pt x="0" y="0"/>
                  </a:moveTo>
                  <a:cubicBezTo>
                    <a:pt x="9427" y="3142"/>
                    <a:pt x="18762" y="6572"/>
                    <a:pt x="28280" y="9427"/>
                  </a:cubicBezTo>
                  <a:cubicBezTo>
                    <a:pt x="53042" y="16855"/>
                    <a:pt x="40154" y="10933"/>
                    <a:pt x="61274" y="18853"/>
                  </a:cubicBezTo>
                  <a:cubicBezTo>
                    <a:pt x="69196" y="21824"/>
                    <a:pt x="76568" y="26507"/>
                    <a:pt x="84841" y="28280"/>
                  </a:cubicBezTo>
                  <a:cubicBezTo>
                    <a:pt x="98753" y="31261"/>
                    <a:pt x="113178" y="30982"/>
                    <a:pt x="127262" y="32994"/>
                  </a:cubicBezTo>
                  <a:cubicBezTo>
                    <a:pt x="136982" y="34383"/>
                    <a:pt x="159390" y="39479"/>
                    <a:pt x="169682" y="42420"/>
                  </a:cubicBezTo>
                  <a:cubicBezTo>
                    <a:pt x="174459" y="43785"/>
                    <a:pt x="179029" y="45827"/>
                    <a:pt x="183823" y="47134"/>
                  </a:cubicBezTo>
                  <a:cubicBezTo>
                    <a:pt x="196322" y="50543"/>
                    <a:pt x="209942" y="50767"/>
                    <a:pt x="221530" y="56561"/>
                  </a:cubicBezTo>
                  <a:cubicBezTo>
                    <a:pt x="246177" y="68884"/>
                    <a:pt x="233567" y="64283"/>
                    <a:pt x="259237" y="70701"/>
                  </a:cubicBezTo>
                  <a:cubicBezTo>
                    <a:pt x="273442" y="80171"/>
                    <a:pt x="275481" y="82376"/>
                    <a:pt x="292231" y="89554"/>
                  </a:cubicBezTo>
                  <a:cubicBezTo>
                    <a:pt x="296798" y="91511"/>
                    <a:pt x="301804" y="92311"/>
                    <a:pt x="306371" y="94268"/>
                  </a:cubicBezTo>
                  <a:cubicBezTo>
                    <a:pt x="347128" y="111736"/>
                    <a:pt x="306214" y="97358"/>
                    <a:pt x="339365" y="108408"/>
                  </a:cubicBezTo>
                  <a:cubicBezTo>
                    <a:pt x="356428" y="119784"/>
                    <a:pt x="348438" y="115302"/>
                    <a:pt x="362932" y="12254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자유형 158"/>
            <p:cNvSpPr/>
            <p:nvPr/>
          </p:nvSpPr>
          <p:spPr>
            <a:xfrm>
              <a:off x="3764702" y="1738553"/>
              <a:ext cx="197963" cy="150828"/>
            </a:xfrm>
            <a:custGeom>
              <a:avLst/>
              <a:gdLst>
                <a:gd name="connsiteX0" fmla="*/ 0 w 197963"/>
                <a:gd name="connsiteY0" fmla="*/ 0 h 150828"/>
                <a:gd name="connsiteX1" fmla="*/ 32994 w 197963"/>
                <a:gd name="connsiteY1" fmla="*/ 14140 h 150828"/>
                <a:gd name="connsiteX2" fmla="*/ 51847 w 197963"/>
                <a:gd name="connsiteY2" fmla="*/ 28280 h 150828"/>
                <a:gd name="connsiteX3" fmla="*/ 84841 w 197963"/>
                <a:gd name="connsiteY3" fmla="*/ 42420 h 150828"/>
                <a:gd name="connsiteX4" fmla="*/ 117835 w 197963"/>
                <a:gd name="connsiteY4" fmla="*/ 61274 h 150828"/>
                <a:gd name="connsiteX5" fmla="*/ 131975 w 197963"/>
                <a:gd name="connsiteY5" fmla="*/ 65987 h 150828"/>
                <a:gd name="connsiteX6" fmla="*/ 155542 w 197963"/>
                <a:gd name="connsiteY6" fmla="*/ 89554 h 150828"/>
                <a:gd name="connsiteX7" fmla="*/ 169682 w 197963"/>
                <a:gd name="connsiteY7" fmla="*/ 98981 h 150828"/>
                <a:gd name="connsiteX8" fmla="*/ 174396 w 197963"/>
                <a:gd name="connsiteY8" fmla="*/ 113121 h 150828"/>
                <a:gd name="connsiteX9" fmla="*/ 188536 w 197963"/>
                <a:gd name="connsiteY9" fmla="*/ 122548 h 150828"/>
                <a:gd name="connsiteX10" fmla="*/ 197963 w 197963"/>
                <a:gd name="connsiteY10" fmla="*/ 150828 h 15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63" h="150828">
                  <a:moveTo>
                    <a:pt x="0" y="0"/>
                  </a:moveTo>
                  <a:cubicBezTo>
                    <a:pt x="10998" y="4713"/>
                    <a:pt x="22490" y="8410"/>
                    <a:pt x="32994" y="14140"/>
                  </a:cubicBezTo>
                  <a:cubicBezTo>
                    <a:pt x="39890" y="17902"/>
                    <a:pt x="45186" y="24117"/>
                    <a:pt x="51847" y="28280"/>
                  </a:cubicBezTo>
                  <a:cubicBezTo>
                    <a:pt x="65161" y="36601"/>
                    <a:pt x="71095" y="37838"/>
                    <a:pt x="84841" y="42420"/>
                  </a:cubicBezTo>
                  <a:cubicBezTo>
                    <a:pt x="99042" y="51888"/>
                    <a:pt x="101090" y="54098"/>
                    <a:pt x="117835" y="61274"/>
                  </a:cubicBezTo>
                  <a:cubicBezTo>
                    <a:pt x="122402" y="63231"/>
                    <a:pt x="127262" y="64416"/>
                    <a:pt x="131975" y="65987"/>
                  </a:cubicBezTo>
                  <a:cubicBezTo>
                    <a:pt x="169682" y="91126"/>
                    <a:pt x="124119" y="58131"/>
                    <a:pt x="155542" y="89554"/>
                  </a:cubicBezTo>
                  <a:cubicBezTo>
                    <a:pt x="159548" y="93560"/>
                    <a:pt x="164969" y="95839"/>
                    <a:pt x="169682" y="98981"/>
                  </a:cubicBezTo>
                  <a:cubicBezTo>
                    <a:pt x="171253" y="103694"/>
                    <a:pt x="171292" y="109241"/>
                    <a:pt x="174396" y="113121"/>
                  </a:cubicBezTo>
                  <a:cubicBezTo>
                    <a:pt x="177935" y="117544"/>
                    <a:pt x="185534" y="117744"/>
                    <a:pt x="188536" y="122548"/>
                  </a:cubicBezTo>
                  <a:cubicBezTo>
                    <a:pt x="193802" y="130974"/>
                    <a:pt x="197963" y="150828"/>
                    <a:pt x="197963" y="15082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자유형 159"/>
            <p:cNvSpPr/>
            <p:nvPr/>
          </p:nvSpPr>
          <p:spPr>
            <a:xfrm>
              <a:off x="3835399" y="2011930"/>
              <a:ext cx="193253" cy="216816"/>
            </a:xfrm>
            <a:custGeom>
              <a:avLst/>
              <a:gdLst>
                <a:gd name="connsiteX0" fmla="*/ 193253 w 193253"/>
                <a:gd name="connsiteY0" fmla="*/ 0 h 216816"/>
                <a:gd name="connsiteX1" fmla="*/ 183826 w 193253"/>
                <a:gd name="connsiteY1" fmla="*/ 51847 h 216816"/>
                <a:gd name="connsiteX2" fmla="*/ 164973 w 193253"/>
                <a:gd name="connsiteY2" fmla="*/ 94268 h 216816"/>
                <a:gd name="connsiteX3" fmla="*/ 150833 w 193253"/>
                <a:gd name="connsiteY3" fmla="*/ 103695 h 216816"/>
                <a:gd name="connsiteX4" fmla="*/ 146119 w 193253"/>
                <a:gd name="connsiteY4" fmla="*/ 117835 h 216816"/>
                <a:gd name="connsiteX5" fmla="*/ 131979 w 193253"/>
                <a:gd name="connsiteY5" fmla="*/ 122548 h 216816"/>
                <a:gd name="connsiteX6" fmla="*/ 103699 w 193253"/>
                <a:gd name="connsiteY6" fmla="*/ 141402 h 216816"/>
                <a:gd name="connsiteX7" fmla="*/ 75418 w 193253"/>
                <a:gd name="connsiteY7" fmla="*/ 160256 h 216816"/>
                <a:gd name="connsiteX8" fmla="*/ 56565 w 193253"/>
                <a:gd name="connsiteY8" fmla="*/ 174396 h 216816"/>
                <a:gd name="connsiteX9" fmla="*/ 37711 w 193253"/>
                <a:gd name="connsiteY9" fmla="*/ 183823 h 216816"/>
                <a:gd name="connsiteX10" fmla="*/ 4 w 193253"/>
                <a:gd name="connsiteY10" fmla="*/ 216816 h 21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3253" h="216816">
                  <a:moveTo>
                    <a:pt x="193253" y="0"/>
                  </a:moveTo>
                  <a:cubicBezTo>
                    <a:pt x="191711" y="9253"/>
                    <a:pt x="186652" y="41484"/>
                    <a:pt x="183826" y="51847"/>
                  </a:cubicBezTo>
                  <a:cubicBezTo>
                    <a:pt x="180325" y="64685"/>
                    <a:pt x="175513" y="83728"/>
                    <a:pt x="164973" y="94268"/>
                  </a:cubicBezTo>
                  <a:cubicBezTo>
                    <a:pt x="160967" y="98274"/>
                    <a:pt x="155546" y="100553"/>
                    <a:pt x="150833" y="103695"/>
                  </a:cubicBezTo>
                  <a:cubicBezTo>
                    <a:pt x="149262" y="108408"/>
                    <a:pt x="149632" y="114322"/>
                    <a:pt x="146119" y="117835"/>
                  </a:cubicBezTo>
                  <a:cubicBezTo>
                    <a:pt x="142606" y="121348"/>
                    <a:pt x="136322" y="120135"/>
                    <a:pt x="131979" y="122548"/>
                  </a:cubicBezTo>
                  <a:cubicBezTo>
                    <a:pt x="122075" y="128050"/>
                    <a:pt x="113126" y="135117"/>
                    <a:pt x="103699" y="141402"/>
                  </a:cubicBezTo>
                  <a:cubicBezTo>
                    <a:pt x="103688" y="141409"/>
                    <a:pt x="75429" y="160248"/>
                    <a:pt x="75418" y="160256"/>
                  </a:cubicBezTo>
                  <a:cubicBezTo>
                    <a:pt x="69134" y="164969"/>
                    <a:pt x="63226" y="170233"/>
                    <a:pt x="56565" y="174396"/>
                  </a:cubicBezTo>
                  <a:cubicBezTo>
                    <a:pt x="50607" y="178120"/>
                    <a:pt x="43557" y="179925"/>
                    <a:pt x="37711" y="183823"/>
                  </a:cubicBezTo>
                  <a:cubicBezTo>
                    <a:pt x="-1253" y="209799"/>
                    <a:pt x="4" y="196716"/>
                    <a:pt x="4" y="216816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자유형 160"/>
            <p:cNvSpPr/>
            <p:nvPr/>
          </p:nvSpPr>
          <p:spPr>
            <a:xfrm>
              <a:off x="3335782" y="2252313"/>
              <a:ext cx="424206" cy="103815"/>
            </a:xfrm>
            <a:custGeom>
              <a:avLst/>
              <a:gdLst>
                <a:gd name="connsiteX0" fmla="*/ 424206 w 424206"/>
                <a:gd name="connsiteY0" fmla="*/ 0 h 103815"/>
                <a:gd name="connsiteX1" fmla="*/ 391212 w 424206"/>
                <a:gd name="connsiteY1" fmla="*/ 14141 h 103815"/>
                <a:gd name="connsiteX2" fmla="*/ 339365 w 424206"/>
                <a:gd name="connsiteY2" fmla="*/ 23567 h 103815"/>
                <a:gd name="connsiteX3" fmla="*/ 320511 w 424206"/>
                <a:gd name="connsiteY3" fmla="*/ 32994 h 103815"/>
                <a:gd name="connsiteX4" fmla="*/ 301658 w 424206"/>
                <a:gd name="connsiteY4" fmla="*/ 37708 h 103815"/>
                <a:gd name="connsiteX5" fmla="*/ 287518 w 424206"/>
                <a:gd name="connsiteY5" fmla="*/ 42421 h 103815"/>
                <a:gd name="connsiteX6" fmla="*/ 245097 w 424206"/>
                <a:gd name="connsiteY6" fmla="*/ 51848 h 103815"/>
                <a:gd name="connsiteX7" fmla="*/ 202676 w 424206"/>
                <a:gd name="connsiteY7" fmla="*/ 61275 h 103815"/>
                <a:gd name="connsiteX8" fmla="*/ 174396 w 424206"/>
                <a:gd name="connsiteY8" fmla="*/ 65988 h 103815"/>
                <a:gd name="connsiteX9" fmla="*/ 160256 w 424206"/>
                <a:gd name="connsiteY9" fmla="*/ 70701 h 103815"/>
                <a:gd name="connsiteX10" fmla="*/ 136689 w 424206"/>
                <a:gd name="connsiteY10" fmla="*/ 75415 h 103815"/>
                <a:gd name="connsiteX11" fmla="*/ 108408 w 424206"/>
                <a:gd name="connsiteY11" fmla="*/ 84842 h 103815"/>
                <a:gd name="connsiteX12" fmla="*/ 61274 w 424206"/>
                <a:gd name="connsiteY12" fmla="*/ 94268 h 103815"/>
                <a:gd name="connsiteX13" fmla="*/ 0 w 424206"/>
                <a:gd name="connsiteY13" fmla="*/ 103695 h 10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4206" h="103815">
                  <a:moveTo>
                    <a:pt x="424206" y="0"/>
                  </a:moveTo>
                  <a:cubicBezTo>
                    <a:pt x="413208" y="4714"/>
                    <a:pt x="402457" y="10052"/>
                    <a:pt x="391212" y="14141"/>
                  </a:cubicBezTo>
                  <a:cubicBezTo>
                    <a:pt x="376834" y="19370"/>
                    <a:pt x="352612" y="21675"/>
                    <a:pt x="339365" y="23567"/>
                  </a:cubicBezTo>
                  <a:cubicBezTo>
                    <a:pt x="333080" y="26709"/>
                    <a:pt x="327090" y="30527"/>
                    <a:pt x="320511" y="32994"/>
                  </a:cubicBezTo>
                  <a:cubicBezTo>
                    <a:pt x="314446" y="35269"/>
                    <a:pt x="307887" y="35928"/>
                    <a:pt x="301658" y="37708"/>
                  </a:cubicBezTo>
                  <a:cubicBezTo>
                    <a:pt x="296881" y="39073"/>
                    <a:pt x="292295" y="41056"/>
                    <a:pt x="287518" y="42421"/>
                  </a:cubicBezTo>
                  <a:cubicBezTo>
                    <a:pt x="267413" y="48165"/>
                    <a:pt x="266951" y="46991"/>
                    <a:pt x="245097" y="51848"/>
                  </a:cubicBezTo>
                  <a:cubicBezTo>
                    <a:pt x="211083" y="59407"/>
                    <a:pt x="241731" y="54174"/>
                    <a:pt x="202676" y="61275"/>
                  </a:cubicBezTo>
                  <a:cubicBezTo>
                    <a:pt x="193273" y="62985"/>
                    <a:pt x="183725" y="63915"/>
                    <a:pt x="174396" y="65988"/>
                  </a:cubicBezTo>
                  <a:cubicBezTo>
                    <a:pt x="169546" y="67066"/>
                    <a:pt x="165076" y="69496"/>
                    <a:pt x="160256" y="70701"/>
                  </a:cubicBezTo>
                  <a:cubicBezTo>
                    <a:pt x="152484" y="72644"/>
                    <a:pt x="144418" y="73307"/>
                    <a:pt x="136689" y="75415"/>
                  </a:cubicBezTo>
                  <a:cubicBezTo>
                    <a:pt x="127102" y="78030"/>
                    <a:pt x="118152" y="82893"/>
                    <a:pt x="108408" y="84842"/>
                  </a:cubicBezTo>
                  <a:cubicBezTo>
                    <a:pt x="92697" y="87984"/>
                    <a:pt x="76818" y="90382"/>
                    <a:pt x="61274" y="94268"/>
                  </a:cubicBezTo>
                  <a:cubicBezTo>
                    <a:pt x="15946" y="105600"/>
                    <a:pt x="36523" y="103695"/>
                    <a:pt x="0" y="103695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자유형 161"/>
            <p:cNvSpPr/>
            <p:nvPr/>
          </p:nvSpPr>
          <p:spPr>
            <a:xfrm>
              <a:off x="2930430" y="2384289"/>
              <a:ext cx="372358" cy="42895"/>
            </a:xfrm>
            <a:custGeom>
              <a:avLst/>
              <a:gdLst>
                <a:gd name="connsiteX0" fmla="*/ 372358 w 372358"/>
                <a:gd name="connsiteY0" fmla="*/ 0 h 42895"/>
                <a:gd name="connsiteX1" fmla="*/ 306371 w 372358"/>
                <a:gd name="connsiteY1" fmla="*/ 9426 h 42895"/>
                <a:gd name="connsiteX2" fmla="*/ 254523 w 372358"/>
                <a:gd name="connsiteY2" fmla="*/ 14140 h 42895"/>
                <a:gd name="connsiteX3" fmla="*/ 207389 w 372358"/>
                <a:gd name="connsiteY3" fmla="*/ 23567 h 42895"/>
                <a:gd name="connsiteX4" fmla="*/ 122548 w 372358"/>
                <a:gd name="connsiteY4" fmla="*/ 32993 h 42895"/>
                <a:gd name="connsiteX5" fmla="*/ 70701 w 372358"/>
                <a:gd name="connsiteY5" fmla="*/ 42420 h 42895"/>
                <a:gd name="connsiteX6" fmla="*/ 0 w 372358"/>
                <a:gd name="connsiteY6" fmla="*/ 42420 h 4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358" h="42895">
                  <a:moveTo>
                    <a:pt x="372358" y="0"/>
                  </a:moveTo>
                  <a:cubicBezTo>
                    <a:pt x="343023" y="4889"/>
                    <a:pt x="338398" y="6055"/>
                    <a:pt x="306371" y="9426"/>
                  </a:cubicBezTo>
                  <a:cubicBezTo>
                    <a:pt x="289112" y="11243"/>
                    <a:pt x="271806" y="12569"/>
                    <a:pt x="254523" y="14140"/>
                  </a:cubicBezTo>
                  <a:cubicBezTo>
                    <a:pt x="228806" y="22712"/>
                    <a:pt x="247620" y="17377"/>
                    <a:pt x="207389" y="23567"/>
                  </a:cubicBezTo>
                  <a:cubicBezTo>
                    <a:pt x="151924" y="32100"/>
                    <a:pt x="205506" y="26080"/>
                    <a:pt x="122548" y="32993"/>
                  </a:cubicBezTo>
                  <a:cubicBezTo>
                    <a:pt x="103856" y="37666"/>
                    <a:pt x="91346" y="41482"/>
                    <a:pt x="70701" y="42420"/>
                  </a:cubicBezTo>
                  <a:cubicBezTo>
                    <a:pt x="47158" y="43490"/>
                    <a:pt x="23567" y="42420"/>
                    <a:pt x="0" y="4242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자유형 162"/>
            <p:cNvSpPr/>
            <p:nvPr/>
          </p:nvSpPr>
          <p:spPr>
            <a:xfrm>
              <a:off x="2506223" y="2426709"/>
              <a:ext cx="348792" cy="0"/>
            </a:xfrm>
            <a:custGeom>
              <a:avLst/>
              <a:gdLst>
                <a:gd name="connsiteX0" fmla="*/ 348792 w 348792"/>
                <a:gd name="connsiteY0" fmla="*/ 0 h 0"/>
                <a:gd name="connsiteX1" fmla="*/ 0 w 34879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792">
                  <a:moveTo>
                    <a:pt x="348792" y="0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자유형 163"/>
            <p:cNvSpPr/>
            <p:nvPr/>
          </p:nvSpPr>
          <p:spPr>
            <a:xfrm>
              <a:off x="2020743" y="2318301"/>
              <a:ext cx="372359" cy="94268"/>
            </a:xfrm>
            <a:custGeom>
              <a:avLst/>
              <a:gdLst>
                <a:gd name="connsiteX0" fmla="*/ 372359 w 372359"/>
                <a:gd name="connsiteY0" fmla="*/ 94268 h 94268"/>
                <a:gd name="connsiteX1" fmla="*/ 315798 w 372359"/>
                <a:gd name="connsiteY1" fmla="*/ 89555 h 94268"/>
                <a:gd name="connsiteX2" fmla="*/ 273377 w 372359"/>
                <a:gd name="connsiteY2" fmla="*/ 80128 h 94268"/>
                <a:gd name="connsiteX3" fmla="*/ 235670 w 372359"/>
                <a:gd name="connsiteY3" fmla="*/ 75414 h 94268"/>
                <a:gd name="connsiteX4" fmla="*/ 216816 w 372359"/>
                <a:gd name="connsiteY4" fmla="*/ 70701 h 94268"/>
                <a:gd name="connsiteX5" fmla="*/ 202676 w 372359"/>
                <a:gd name="connsiteY5" fmla="*/ 65988 h 94268"/>
                <a:gd name="connsiteX6" fmla="*/ 164969 w 372359"/>
                <a:gd name="connsiteY6" fmla="*/ 61274 h 94268"/>
                <a:gd name="connsiteX7" fmla="*/ 131975 w 372359"/>
                <a:gd name="connsiteY7" fmla="*/ 56561 h 94268"/>
                <a:gd name="connsiteX8" fmla="*/ 117835 w 372359"/>
                <a:gd name="connsiteY8" fmla="*/ 51847 h 94268"/>
                <a:gd name="connsiteX9" fmla="*/ 80128 w 372359"/>
                <a:gd name="connsiteY9" fmla="*/ 42421 h 94268"/>
                <a:gd name="connsiteX10" fmla="*/ 51847 w 372359"/>
                <a:gd name="connsiteY10" fmla="*/ 23567 h 94268"/>
                <a:gd name="connsiteX11" fmla="*/ 37707 w 372359"/>
                <a:gd name="connsiteY11" fmla="*/ 14140 h 94268"/>
                <a:gd name="connsiteX12" fmla="*/ 0 w 372359"/>
                <a:gd name="connsiteY12" fmla="*/ 0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2359" h="94268">
                  <a:moveTo>
                    <a:pt x="372359" y="94268"/>
                  </a:moveTo>
                  <a:cubicBezTo>
                    <a:pt x="353505" y="92697"/>
                    <a:pt x="334587" y="91766"/>
                    <a:pt x="315798" y="89555"/>
                  </a:cubicBezTo>
                  <a:cubicBezTo>
                    <a:pt x="280199" y="85367"/>
                    <a:pt x="304596" y="85331"/>
                    <a:pt x="273377" y="80128"/>
                  </a:cubicBezTo>
                  <a:cubicBezTo>
                    <a:pt x="260883" y="78046"/>
                    <a:pt x="248164" y="77496"/>
                    <a:pt x="235670" y="75414"/>
                  </a:cubicBezTo>
                  <a:cubicBezTo>
                    <a:pt x="229280" y="74349"/>
                    <a:pt x="223045" y="72481"/>
                    <a:pt x="216816" y="70701"/>
                  </a:cubicBezTo>
                  <a:cubicBezTo>
                    <a:pt x="212039" y="69336"/>
                    <a:pt x="207564" y="66877"/>
                    <a:pt x="202676" y="65988"/>
                  </a:cubicBezTo>
                  <a:cubicBezTo>
                    <a:pt x="190213" y="63722"/>
                    <a:pt x="177525" y="62948"/>
                    <a:pt x="164969" y="61274"/>
                  </a:cubicBezTo>
                  <a:lnTo>
                    <a:pt x="131975" y="56561"/>
                  </a:lnTo>
                  <a:cubicBezTo>
                    <a:pt x="127262" y="54990"/>
                    <a:pt x="122628" y="53154"/>
                    <a:pt x="117835" y="51847"/>
                  </a:cubicBezTo>
                  <a:cubicBezTo>
                    <a:pt x="105336" y="48438"/>
                    <a:pt x="80128" y="42421"/>
                    <a:pt x="80128" y="42421"/>
                  </a:cubicBezTo>
                  <a:lnTo>
                    <a:pt x="51847" y="23567"/>
                  </a:lnTo>
                  <a:cubicBezTo>
                    <a:pt x="47134" y="20425"/>
                    <a:pt x="43081" y="15931"/>
                    <a:pt x="37707" y="14140"/>
                  </a:cubicBezTo>
                  <a:cubicBezTo>
                    <a:pt x="6094" y="3602"/>
                    <a:pt x="18315" y="9156"/>
                    <a:pt x="0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1700232" y="2298680"/>
              <a:ext cx="311084" cy="76182"/>
            </a:xfrm>
            <a:custGeom>
              <a:avLst/>
              <a:gdLst>
                <a:gd name="connsiteX0" fmla="*/ 311084 w 311084"/>
                <a:gd name="connsiteY0" fmla="*/ 76182 h 76182"/>
                <a:gd name="connsiteX1" fmla="*/ 174395 w 311084"/>
                <a:gd name="connsiteY1" fmla="*/ 66755 h 76182"/>
                <a:gd name="connsiteX2" fmla="*/ 155542 w 311084"/>
                <a:gd name="connsiteY2" fmla="*/ 62042 h 76182"/>
                <a:gd name="connsiteX3" fmla="*/ 131975 w 311084"/>
                <a:gd name="connsiteY3" fmla="*/ 57328 h 76182"/>
                <a:gd name="connsiteX4" fmla="*/ 103694 w 311084"/>
                <a:gd name="connsiteY4" fmla="*/ 43188 h 76182"/>
                <a:gd name="connsiteX5" fmla="*/ 75414 w 311084"/>
                <a:gd name="connsiteY5" fmla="*/ 29048 h 76182"/>
                <a:gd name="connsiteX6" fmla="*/ 61274 w 311084"/>
                <a:gd name="connsiteY6" fmla="*/ 19621 h 76182"/>
                <a:gd name="connsiteX7" fmla="*/ 32993 w 311084"/>
                <a:gd name="connsiteY7" fmla="*/ 10194 h 76182"/>
                <a:gd name="connsiteX8" fmla="*/ 18853 w 311084"/>
                <a:gd name="connsiteY8" fmla="*/ 767 h 76182"/>
                <a:gd name="connsiteX9" fmla="*/ 0 w 311084"/>
                <a:gd name="connsiteY9" fmla="*/ 767 h 7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084" h="76182">
                  <a:moveTo>
                    <a:pt x="311084" y="76182"/>
                  </a:moveTo>
                  <a:cubicBezTo>
                    <a:pt x="236832" y="63805"/>
                    <a:pt x="331313" y="78378"/>
                    <a:pt x="174395" y="66755"/>
                  </a:cubicBezTo>
                  <a:cubicBezTo>
                    <a:pt x="167935" y="66277"/>
                    <a:pt x="161865" y="63447"/>
                    <a:pt x="155542" y="62042"/>
                  </a:cubicBezTo>
                  <a:cubicBezTo>
                    <a:pt x="147722" y="60304"/>
                    <a:pt x="139831" y="58899"/>
                    <a:pt x="131975" y="57328"/>
                  </a:cubicBezTo>
                  <a:cubicBezTo>
                    <a:pt x="91453" y="30312"/>
                    <a:pt x="142723" y="62702"/>
                    <a:pt x="103694" y="43188"/>
                  </a:cubicBezTo>
                  <a:cubicBezTo>
                    <a:pt x="67143" y="24913"/>
                    <a:pt x="110958" y="40895"/>
                    <a:pt x="75414" y="29048"/>
                  </a:cubicBezTo>
                  <a:cubicBezTo>
                    <a:pt x="70701" y="25906"/>
                    <a:pt x="66451" y="21922"/>
                    <a:pt x="61274" y="19621"/>
                  </a:cubicBezTo>
                  <a:cubicBezTo>
                    <a:pt x="52194" y="15585"/>
                    <a:pt x="41261" y="15706"/>
                    <a:pt x="32993" y="10194"/>
                  </a:cubicBezTo>
                  <a:cubicBezTo>
                    <a:pt x="28280" y="7052"/>
                    <a:pt x="24300" y="2323"/>
                    <a:pt x="18853" y="767"/>
                  </a:cubicBezTo>
                  <a:cubicBezTo>
                    <a:pt x="12810" y="-960"/>
                    <a:pt x="6284" y="767"/>
                    <a:pt x="0" y="767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자유형 165"/>
            <p:cNvSpPr/>
            <p:nvPr/>
          </p:nvSpPr>
          <p:spPr>
            <a:xfrm>
              <a:off x="1440994" y="2195753"/>
              <a:ext cx="197963" cy="103694"/>
            </a:xfrm>
            <a:custGeom>
              <a:avLst/>
              <a:gdLst>
                <a:gd name="connsiteX0" fmla="*/ 197963 w 197963"/>
                <a:gd name="connsiteY0" fmla="*/ 103694 h 103694"/>
                <a:gd name="connsiteX1" fmla="*/ 150829 w 197963"/>
                <a:gd name="connsiteY1" fmla="*/ 94268 h 103694"/>
                <a:gd name="connsiteX2" fmla="*/ 136689 w 197963"/>
                <a:gd name="connsiteY2" fmla="*/ 84841 h 103694"/>
                <a:gd name="connsiteX3" fmla="*/ 108409 w 197963"/>
                <a:gd name="connsiteY3" fmla="*/ 75414 h 103694"/>
                <a:gd name="connsiteX4" fmla="*/ 51848 w 197963"/>
                <a:gd name="connsiteY4" fmla="*/ 37707 h 103694"/>
                <a:gd name="connsiteX5" fmla="*/ 37708 w 197963"/>
                <a:gd name="connsiteY5" fmla="*/ 28280 h 103694"/>
                <a:gd name="connsiteX6" fmla="*/ 23567 w 197963"/>
                <a:gd name="connsiteY6" fmla="*/ 18853 h 103694"/>
                <a:gd name="connsiteX7" fmla="*/ 0 w 197963"/>
                <a:gd name="connsiteY7" fmla="*/ 0 h 10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963" h="103694">
                  <a:moveTo>
                    <a:pt x="197963" y="103694"/>
                  </a:moveTo>
                  <a:cubicBezTo>
                    <a:pt x="182252" y="100552"/>
                    <a:pt x="164160" y="103156"/>
                    <a:pt x="150829" y="94268"/>
                  </a:cubicBezTo>
                  <a:cubicBezTo>
                    <a:pt x="146116" y="91126"/>
                    <a:pt x="141866" y="87142"/>
                    <a:pt x="136689" y="84841"/>
                  </a:cubicBezTo>
                  <a:cubicBezTo>
                    <a:pt x="127609" y="80805"/>
                    <a:pt x="108409" y="75414"/>
                    <a:pt x="108409" y="75414"/>
                  </a:cubicBezTo>
                  <a:lnTo>
                    <a:pt x="51848" y="37707"/>
                  </a:lnTo>
                  <a:lnTo>
                    <a:pt x="37708" y="28280"/>
                  </a:lnTo>
                  <a:cubicBezTo>
                    <a:pt x="32994" y="25138"/>
                    <a:pt x="27573" y="22859"/>
                    <a:pt x="23567" y="18853"/>
                  </a:cubicBezTo>
                  <a:cubicBezTo>
                    <a:pt x="6943" y="2229"/>
                    <a:pt x="15389" y="7694"/>
                    <a:pt x="0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자유형 166"/>
            <p:cNvSpPr/>
            <p:nvPr/>
          </p:nvSpPr>
          <p:spPr>
            <a:xfrm>
              <a:off x="1247397" y="1950656"/>
              <a:ext cx="174744" cy="235670"/>
            </a:xfrm>
            <a:custGeom>
              <a:avLst/>
              <a:gdLst>
                <a:gd name="connsiteX0" fmla="*/ 174744 w 174744"/>
                <a:gd name="connsiteY0" fmla="*/ 235670 h 235670"/>
                <a:gd name="connsiteX1" fmla="*/ 151177 w 174744"/>
                <a:gd name="connsiteY1" fmla="*/ 202676 h 235670"/>
                <a:gd name="connsiteX2" fmla="*/ 122896 w 174744"/>
                <a:gd name="connsiteY2" fmla="*/ 193249 h 235670"/>
                <a:gd name="connsiteX3" fmla="*/ 108756 w 174744"/>
                <a:gd name="connsiteY3" fmla="*/ 188536 h 235670"/>
                <a:gd name="connsiteX4" fmla="*/ 66336 w 174744"/>
                <a:gd name="connsiteY4" fmla="*/ 164969 h 235670"/>
                <a:gd name="connsiteX5" fmla="*/ 52195 w 174744"/>
                <a:gd name="connsiteY5" fmla="*/ 150829 h 235670"/>
                <a:gd name="connsiteX6" fmla="*/ 23915 w 174744"/>
                <a:gd name="connsiteY6" fmla="*/ 131975 h 235670"/>
                <a:gd name="connsiteX7" fmla="*/ 19202 w 174744"/>
                <a:gd name="connsiteY7" fmla="*/ 117835 h 235670"/>
                <a:gd name="connsiteX8" fmla="*/ 5061 w 174744"/>
                <a:gd name="connsiteY8" fmla="*/ 103695 h 235670"/>
                <a:gd name="connsiteX9" fmla="*/ 348 w 174744"/>
                <a:gd name="connsiteY9" fmla="*/ 0 h 2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744" h="235670">
                  <a:moveTo>
                    <a:pt x="174744" y="235670"/>
                  </a:moveTo>
                  <a:cubicBezTo>
                    <a:pt x="166633" y="215394"/>
                    <a:pt x="170067" y="211072"/>
                    <a:pt x="151177" y="202676"/>
                  </a:cubicBezTo>
                  <a:cubicBezTo>
                    <a:pt x="142097" y="198640"/>
                    <a:pt x="132323" y="196391"/>
                    <a:pt x="122896" y="193249"/>
                  </a:cubicBezTo>
                  <a:lnTo>
                    <a:pt x="108756" y="188536"/>
                  </a:lnTo>
                  <a:cubicBezTo>
                    <a:pt x="76342" y="166926"/>
                    <a:pt x="91224" y="173264"/>
                    <a:pt x="66336" y="164969"/>
                  </a:cubicBezTo>
                  <a:cubicBezTo>
                    <a:pt x="61622" y="160256"/>
                    <a:pt x="57457" y="154921"/>
                    <a:pt x="52195" y="150829"/>
                  </a:cubicBezTo>
                  <a:cubicBezTo>
                    <a:pt x="43252" y="143873"/>
                    <a:pt x="23915" y="131975"/>
                    <a:pt x="23915" y="131975"/>
                  </a:cubicBezTo>
                  <a:cubicBezTo>
                    <a:pt x="22344" y="127262"/>
                    <a:pt x="21958" y="121969"/>
                    <a:pt x="19202" y="117835"/>
                  </a:cubicBezTo>
                  <a:cubicBezTo>
                    <a:pt x="15504" y="112289"/>
                    <a:pt x="7169" y="110019"/>
                    <a:pt x="5061" y="103695"/>
                  </a:cubicBezTo>
                  <a:cubicBezTo>
                    <a:pt x="-1907" y="82790"/>
                    <a:pt x="348" y="15470"/>
                    <a:pt x="348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2460414" y="3693176"/>
              <a:ext cx="336144" cy="154346"/>
            </a:xfrm>
            <a:prstGeom prst="ellipse">
              <a:avLst/>
            </a:prstGeom>
            <a:solidFill>
              <a:schemeClr val="bg1">
                <a:alpha val="87059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2453380" y="3239125"/>
              <a:ext cx="336144" cy="154346"/>
            </a:xfrm>
            <a:prstGeom prst="ellipse">
              <a:avLst/>
            </a:prstGeom>
            <a:solidFill>
              <a:schemeClr val="bg1">
                <a:alpha val="87059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608397" y="2829602"/>
              <a:ext cx="37785" cy="569899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2604430" y="3768791"/>
              <a:ext cx="37785" cy="77012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자유형 171"/>
            <p:cNvSpPr/>
            <p:nvPr/>
          </p:nvSpPr>
          <p:spPr>
            <a:xfrm>
              <a:off x="1308102" y="3095872"/>
              <a:ext cx="372359" cy="188705"/>
            </a:xfrm>
            <a:custGeom>
              <a:avLst/>
              <a:gdLst>
                <a:gd name="connsiteX0" fmla="*/ 0 w 372359"/>
                <a:gd name="connsiteY0" fmla="*/ 188705 h 188705"/>
                <a:gd name="connsiteX1" fmla="*/ 23567 w 372359"/>
                <a:gd name="connsiteY1" fmla="*/ 179279 h 188705"/>
                <a:gd name="connsiteX2" fmla="*/ 32994 w 372359"/>
                <a:gd name="connsiteY2" fmla="*/ 165138 h 188705"/>
                <a:gd name="connsiteX3" fmla="*/ 61274 w 372359"/>
                <a:gd name="connsiteY3" fmla="*/ 136858 h 188705"/>
                <a:gd name="connsiteX4" fmla="*/ 89554 w 372359"/>
                <a:gd name="connsiteY4" fmla="*/ 118004 h 188705"/>
                <a:gd name="connsiteX5" fmla="*/ 117835 w 372359"/>
                <a:gd name="connsiteY5" fmla="*/ 99151 h 188705"/>
                <a:gd name="connsiteX6" fmla="*/ 131975 w 372359"/>
                <a:gd name="connsiteY6" fmla="*/ 89724 h 188705"/>
                <a:gd name="connsiteX7" fmla="*/ 164969 w 372359"/>
                <a:gd name="connsiteY7" fmla="*/ 80297 h 188705"/>
                <a:gd name="connsiteX8" fmla="*/ 179109 w 372359"/>
                <a:gd name="connsiteY8" fmla="*/ 70870 h 188705"/>
                <a:gd name="connsiteX9" fmla="*/ 207389 w 372359"/>
                <a:gd name="connsiteY9" fmla="*/ 61444 h 188705"/>
                <a:gd name="connsiteX10" fmla="*/ 221530 w 372359"/>
                <a:gd name="connsiteY10" fmla="*/ 56730 h 188705"/>
                <a:gd name="connsiteX11" fmla="*/ 263950 w 372359"/>
                <a:gd name="connsiteY11" fmla="*/ 42590 h 188705"/>
                <a:gd name="connsiteX12" fmla="*/ 278091 w 372359"/>
                <a:gd name="connsiteY12" fmla="*/ 37877 h 188705"/>
                <a:gd name="connsiteX13" fmla="*/ 292231 w 372359"/>
                <a:gd name="connsiteY13" fmla="*/ 28450 h 188705"/>
                <a:gd name="connsiteX14" fmla="*/ 339365 w 372359"/>
                <a:gd name="connsiteY14" fmla="*/ 14310 h 188705"/>
                <a:gd name="connsiteX15" fmla="*/ 367645 w 372359"/>
                <a:gd name="connsiteY15" fmla="*/ 169 h 188705"/>
                <a:gd name="connsiteX16" fmla="*/ 372359 w 372359"/>
                <a:gd name="connsiteY16" fmla="*/ 169 h 18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2359" h="188705">
                  <a:moveTo>
                    <a:pt x="0" y="188705"/>
                  </a:moveTo>
                  <a:cubicBezTo>
                    <a:pt x="7856" y="185563"/>
                    <a:pt x="16682" y="184197"/>
                    <a:pt x="23567" y="179279"/>
                  </a:cubicBezTo>
                  <a:cubicBezTo>
                    <a:pt x="28177" y="175986"/>
                    <a:pt x="29230" y="169372"/>
                    <a:pt x="32994" y="165138"/>
                  </a:cubicBezTo>
                  <a:cubicBezTo>
                    <a:pt x="41851" y="155174"/>
                    <a:pt x="50182" y="144253"/>
                    <a:pt x="61274" y="136858"/>
                  </a:cubicBezTo>
                  <a:cubicBezTo>
                    <a:pt x="70701" y="130573"/>
                    <a:pt x="81543" y="126015"/>
                    <a:pt x="89554" y="118004"/>
                  </a:cubicBezTo>
                  <a:cubicBezTo>
                    <a:pt x="107208" y="100351"/>
                    <a:pt x="97371" y="105972"/>
                    <a:pt x="117835" y="99151"/>
                  </a:cubicBezTo>
                  <a:cubicBezTo>
                    <a:pt x="122548" y="96009"/>
                    <a:pt x="126768" y="91955"/>
                    <a:pt x="131975" y="89724"/>
                  </a:cubicBezTo>
                  <a:cubicBezTo>
                    <a:pt x="153131" y="80658"/>
                    <a:pt x="146615" y="89475"/>
                    <a:pt x="164969" y="80297"/>
                  </a:cubicBezTo>
                  <a:cubicBezTo>
                    <a:pt x="170036" y="77763"/>
                    <a:pt x="173932" y="73171"/>
                    <a:pt x="179109" y="70870"/>
                  </a:cubicBezTo>
                  <a:cubicBezTo>
                    <a:pt x="188189" y="66834"/>
                    <a:pt x="197962" y="64586"/>
                    <a:pt x="207389" y="61444"/>
                  </a:cubicBezTo>
                  <a:lnTo>
                    <a:pt x="221530" y="56730"/>
                  </a:lnTo>
                  <a:lnTo>
                    <a:pt x="263950" y="42590"/>
                  </a:lnTo>
                  <a:lnTo>
                    <a:pt x="278091" y="37877"/>
                  </a:lnTo>
                  <a:cubicBezTo>
                    <a:pt x="282804" y="34735"/>
                    <a:pt x="287054" y="30751"/>
                    <a:pt x="292231" y="28450"/>
                  </a:cubicBezTo>
                  <a:cubicBezTo>
                    <a:pt x="306988" y="21891"/>
                    <a:pt x="323693" y="18227"/>
                    <a:pt x="339365" y="14310"/>
                  </a:cubicBezTo>
                  <a:cubicBezTo>
                    <a:pt x="353188" y="5094"/>
                    <a:pt x="352035" y="4072"/>
                    <a:pt x="367645" y="169"/>
                  </a:cubicBezTo>
                  <a:cubicBezTo>
                    <a:pt x="369169" y="-212"/>
                    <a:pt x="370788" y="169"/>
                    <a:pt x="372359" y="169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자유형 172"/>
            <p:cNvSpPr/>
            <p:nvPr/>
          </p:nvSpPr>
          <p:spPr>
            <a:xfrm>
              <a:off x="1704028" y="2984341"/>
              <a:ext cx="386499" cy="69280"/>
            </a:xfrm>
            <a:custGeom>
              <a:avLst/>
              <a:gdLst>
                <a:gd name="connsiteX0" fmla="*/ 0 w 386499"/>
                <a:gd name="connsiteY0" fmla="*/ 69280 h 69280"/>
                <a:gd name="connsiteX1" fmla="*/ 37707 w 386499"/>
                <a:gd name="connsiteY1" fmla="*/ 59853 h 69280"/>
                <a:gd name="connsiteX2" fmla="*/ 51847 w 386499"/>
                <a:gd name="connsiteY2" fmla="*/ 50426 h 69280"/>
                <a:gd name="connsiteX3" fmla="*/ 80127 w 386499"/>
                <a:gd name="connsiteY3" fmla="*/ 40999 h 69280"/>
                <a:gd name="connsiteX4" fmla="*/ 94268 w 386499"/>
                <a:gd name="connsiteY4" fmla="*/ 36286 h 69280"/>
                <a:gd name="connsiteX5" fmla="*/ 113121 w 386499"/>
                <a:gd name="connsiteY5" fmla="*/ 31573 h 69280"/>
                <a:gd name="connsiteX6" fmla="*/ 141402 w 386499"/>
                <a:gd name="connsiteY6" fmla="*/ 26859 h 69280"/>
                <a:gd name="connsiteX7" fmla="*/ 155542 w 386499"/>
                <a:gd name="connsiteY7" fmla="*/ 22146 h 69280"/>
                <a:gd name="connsiteX8" fmla="*/ 212103 w 386499"/>
                <a:gd name="connsiteY8" fmla="*/ 12719 h 69280"/>
                <a:gd name="connsiteX9" fmla="*/ 278090 w 386499"/>
                <a:gd name="connsiteY9" fmla="*/ 8006 h 69280"/>
                <a:gd name="connsiteX10" fmla="*/ 386499 w 386499"/>
                <a:gd name="connsiteY10" fmla="*/ 3292 h 6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499" h="69280">
                  <a:moveTo>
                    <a:pt x="0" y="69280"/>
                  </a:moveTo>
                  <a:cubicBezTo>
                    <a:pt x="8959" y="67488"/>
                    <a:pt x="28047" y="64683"/>
                    <a:pt x="37707" y="59853"/>
                  </a:cubicBezTo>
                  <a:cubicBezTo>
                    <a:pt x="42774" y="57320"/>
                    <a:pt x="46670" y="52727"/>
                    <a:pt x="51847" y="50426"/>
                  </a:cubicBezTo>
                  <a:cubicBezTo>
                    <a:pt x="60927" y="46390"/>
                    <a:pt x="70700" y="44141"/>
                    <a:pt x="80127" y="40999"/>
                  </a:cubicBezTo>
                  <a:cubicBezTo>
                    <a:pt x="84841" y="39428"/>
                    <a:pt x="89448" y="37491"/>
                    <a:pt x="94268" y="36286"/>
                  </a:cubicBezTo>
                  <a:cubicBezTo>
                    <a:pt x="100552" y="34715"/>
                    <a:pt x="106769" y="32843"/>
                    <a:pt x="113121" y="31573"/>
                  </a:cubicBezTo>
                  <a:cubicBezTo>
                    <a:pt x="122492" y="29699"/>
                    <a:pt x="132073" y="28932"/>
                    <a:pt x="141402" y="26859"/>
                  </a:cubicBezTo>
                  <a:cubicBezTo>
                    <a:pt x="146252" y="25781"/>
                    <a:pt x="150722" y="23351"/>
                    <a:pt x="155542" y="22146"/>
                  </a:cubicBezTo>
                  <a:cubicBezTo>
                    <a:pt x="169796" y="18582"/>
                    <a:pt x="199200" y="13948"/>
                    <a:pt x="212103" y="12719"/>
                  </a:cubicBezTo>
                  <a:cubicBezTo>
                    <a:pt x="234055" y="10628"/>
                    <a:pt x="256094" y="9577"/>
                    <a:pt x="278090" y="8006"/>
                  </a:cubicBezTo>
                  <a:cubicBezTo>
                    <a:pt x="322041" y="-6645"/>
                    <a:pt x="287262" y="3292"/>
                    <a:pt x="386499" y="3292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자유형 173"/>
            <p:cNvSpPr/>
            <p:nvPr/>
          </p:nvSpPr>
          <p:spPr>
            <a:xfrm>
              <a:off x="2147087" y="2935748"/>
              <a:ext cx="339365" cy="56599"/>
            </a:xfrm>
            <a:custGeom>
              <a:avLst/>
              <a:gdLst>
                <a:gd name="connsiteX0" fmla="*/ 0 w 339365"/>
                <a:gd name="connsiteY0" fmla="*/ 56599 h 56599"/>
                <a:gd name="connsiteX1" fmla="*/ 51848 w 339365"/>
                <a:gd name="connsiteY1" fmla="*/ 42458 h 56599"/>
                <a:gd name="connsiteX2" fmla="*/ 75415 w 339365"/>
                <a:gd name="connsiteY2" fmla="*/ 37745 h 56599"/>
                <a:gd name="connsiteX3" fmla="*/ 89555 w 339365"/>
                <a:gd name="connsiteY3" fmla="*/ 33032 h 56599"/>
                <a:gd name="connsiteX4" fmla="*/ 127262 w 339365"/>
                <a:gd name="connsiteY4" fmla="*/ 28318 h 56599"/>
                <a:gd name="connsiteX5" fmla="*/ 197963 w 339365"/>
                <a:gd name="connsiteY5" fmla="*/ 18891 h 56599"/>
                <a:gd name="connsiteX6" fmla="*/ 235670 w 339365"/>
                <a:gd name="connsiteY6" fmla="*/ 9465 h 56599"/>
                <a:gd name="connsiteX7" fmla="*/ 254524 w 339365"/>
                <a:gd name="connsiteY7" fmla="*/ 4751 h 56599"/>
                <a:gd name="connsiteX8" fmla="*/ 339365 w 339365"/>
                <a:gd name="connsiteY8" fmla="*/ 38 h 5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365" h="56599">
                  <a:moveTo>
                    <a:pt x="0" y="56599"/>
                  </a:moveTo>
                  <a:cubicBezTo>
                    <a:pt x="16068" y="52008"/>
                    <a:pt x="35012" y="46199"/>
                    <a:pt x="51848" y="42458"/>
                  </a:cubicBezTo>
                  <a:cubicBezTo>
                    <a:pt x="59668" y="40720"/>
                    <a:pt x="67643" y="39688"/>
                    <a:pt x="75415" y="37745"/>
                  </a:cubicBezTo>
                  <a:cubicBezTo>
                    <a:pt x="80235" y="36540"/>
                    <a:pt x="84667" y="33921"/>
                    <a:pt x="89555" y="33032"/>
                  </a:cubicBezTo>
                  <a:cubicBezTo>
                    <a:pt x="102018" y="30766"/>
                    <a:pt x="114722" y="30109"/>
                    <a:pt x="127262" y="28318"/>
                  </a:cubicBezTo>
                  <a:cubicBezTo>
                    <a:pt x="201299" y="17741"/>
                    <a:pt x="98820" y="29908"/>
                    <a:pt x="197963" y="18891"/>
                  </a:cubicBezTo>
                  <a:cubicBezTo>
                    <a:pt x="223234" y="10468"/>
                    <a:pt x="201537" y="17050"/>
                    <a:pt x="235670" y="9465"/>
                  </a:cubicBezTo>
                  <a:cubicBezTo>
                    <a:pt x="241994" y="8060"/>
                    <a:pt x="248096" y="5555"/>
                    <a:pt x="254524" y="4751"/>
                  </a:cubicBezTo>
                  <a:cubicBezTo>
                    <a:pt x="298490" y="-745"/>
                    <a:pt x="303123" y="38"/>
                    <a:pt x="339365" y="3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자유형 174"/>
            <p:cNvSpPr/>
            <p:nvPr/>
          </p:nvSpPr>
          <p:spPr>
            <a:xfrm>
              <a:off x="2524160" y="2935786"/>
              <a:ext cx="353505" cy="0"/>
            </a:xfrm>
            <a:custGeom>
              <a:avLst/>
              <a:gdLst>
                <a:gd name="connsiteX0" fmla="*/ 0 w 353505"/>
                <a:gd name="connsiteY0" fmla="*/ 0 h 0"/>
                <a:gd name="connsiteX1" fmla="*/ 353505 w 35350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505">
                  <a:moveTo>
                    <a:pt x="0" y="0"/>
                  </a:moveTo>
                  <a:lnTo>
                    <a:pt x="353505" y="0"/>
                  </a:ln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자유형 175"/>
            <p:cNvSpPr/>
            <p:nvPr/>
          </p:nvSpPr>
          <p:spPr>
            <a:xfrm>
              <a:off x="2938939" y="2949926"/>
              <a:ext cx="377072" cy="28280"/>
            </a:xfrm>
            <a:custGeom>
              <a:avLst/>
              <a:gdLst>
                <a:gd name="connsiteX0" fmla="*/ 0 w 377072"/>
                <a:gd name="connsiteY0" fmla="*/ 0 h 28280"/>
                <a:gd name="connsiteX1" fmla="*/ 311084 w 377072"/>
                <a:gd name="connsiteY1" fmla="*/ 4713 h 28280"/>
                <a:gd name="connsiteX2" fmla="*/ 339365 w 377072"/>
                <a:gd name="connsiteY2" fmla="*/ 14140 h 28280"/>
                <a:gd name="connsiteX3" fmla="*/ 353505 w 377072"/>
                <a:gd name="connsiteY3" fmla="*/ 18854 h 28280"/>
                <a:gd name="connsiteX4" fmla="*/ 372359 w 377072"/>
                <a:gd name="connsiteY4" fmla="*/ 23567 h 28280"/>
                <a:gd name="connsiteX5" fmla="*/ 377072 w 377072"/>
                <a:gd name="connsiteY5" fmla="*/ 28280 h 2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072" h="28280">
                  <a:moveTo>
                    <a:pt x="0" y="0"/>
                  </a:moveTo>
                  <a:cubicBezTo>
                    <a:pt x="103695" y="1571"/>
                    <a:pt x="207467" y="396"/>
                    <a:pt x="311084" y="4713"/>
                  </a:cubicBezTo>
                  <a:cubicBezTo>
                    <a:pt x="321012" y="5127"/>
                    <a:pt x="329938" y="10998"/>
                    <a:pt x="339365" y="14140"/>
                  </a:cubicBezTo>
                  <a:cubicBezTo>
                    <a:pt x="344078" y="15711"/>
                    <a:pt x="348685" y="17649"/>
                    <a:pt x="353505" y="18854"/>
                  </a:cubicBezTo>
                  <a:cubicBezTo>
                    <a:pt x="359790" y="20425"/>
                    <a:pt x="366344" y="21161"/>
                    <a:pt x="372359" y="23567"/>
                  </a:cubicBezTo>
                  <a:cubicBezTo>
                    <a:pt x="374422" y="24392"/>
                    <a:pt x="375501" y="26709"/>
                    <a:pt x="377072" y="2828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자유형 176"/>
            <p:cNvSpPr/>
            <p:nvPr/>
          </p:nvSpPr>
          <p:spPr>
            <a:xfrm>
              <a:off x="3372572" y="2982920"/>
              <a:ext cx="362932" cy="122548"/>
            </a:xfrm>
            <a:custGeom>
              <a:avLst/>
              <a:gdLst>
                <a:gd name="connsiteX0" fmla="*/ 0 w 362932"/>
                <a:gd name="connsiteY0" fmla="*/ 0 h 122548"/>
                <a:gd name="connsiteX1" fmla="*/ 28280 w 362932"/>
                <a:gd name="connsiteY1" fmla="*/ 9427 h 122548"/>
                <a:gd name="connsiteX2" fmla="*/ 61274 w 362932"/>
                <a:gd name="connsiteY2" fmla="*/ 18853 h 122548"/>
                <a:gd name="connsiteX3" fmla="*/ 84841 w 362932"/>
                <a:gd name="connsiteY3" fmla="*/ 28280 h 122548"/>
                <a:gd name="connsiteX4" fmla="*/ 127262 w 362932"/>
                <a:gd name="connsiteY4" fmla="*/ 32994 h 122548"/>
                <a:gd name="connsiteX5" fmla="*/ 169682 w 362932"/>
                <a:gd name="connsiteY5" fmla="*/ 42420 h 122548"/>
                <a:gd name="connsiteX6" fmla="*/ 183823 w 362932"/>
                <a:gd name="connsiteY6" fmla="*/ 47134 h 122548"/>
                <a:gd name="connsiteX7" fmla="*/ 221530 w 362932"/>
                <a:gd name="connsiteY7" fmla="*/ 56561 h 122548"/>
                <a:gd name="connsiteX8" fmla="*/ 259237 w 362932"/>
                <a:gd name="connsiteY8" fmla="*/ 70701 h 122548"/>
                <a:gd name="connsiteX9" fmla="*/ 292231 w 362932"/>
                <a:gd name="connsiteY9" fmla="*/ 89554 h 122548"/>
                <a:gd name="connsiteX10" fmla="*/ 306371 w 362932"/>
                <a:gd name="connsiteY10" fmla="*/ 94268 h 122548"/>
                <a:gd name="connsiteX11" fmla="*/ 339365 w 362932"/>
                <a:gd name="connsiteY11" fmla="*/ 108408 h 122548"/>
                <a:gd name="connsiteX12" fmla="*/ 362932 w 362932"/>
                <a:gd name="connsiteY12" fmla="*/ 122548 h 1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932" h="122548">
                  <a:moveTo>
                    <a:pt x="0" y="0"/>
                  </a:moveTo>
                  <a:cubicBezTo>
                    <a:pt x="9427" y="3142"/>
                    <a:pt x="18762" y="6572"/>
                    <a:pt x="28280" y="9427"/>
                  </a:cubicBezTo>
                  <a:cubicBezTo>
                    <a:pt x="53042" y="16855"/>
                    <a:pt x="40154" y="10933"/>
                    <a:pt x="61274" y="18853"/>
                  </a:cubicBezTo>
                  <a:cubicBezTo>
                    <a:pt x="69196" y="21824"/>
                    <a:pt x="76568" y="26507"/>
                    <a:pt x="84841" y="28280"/>
                  </a:cubicBezTo>
                  <a:cubicBezTo>
                    <a:pt x="98753" y="31261"/>
                    <a:pt x="113178" y="30982"/>
                    <a:pt x="127262" y="32994"/>
                  </a:cubicBezTo>
                  <a:cubicBezTo>
                    <a:pt x="136982" y="34383"/>
                    <a:pt x="159390" y="39479"/>
                    <a:pt x="169682" y="42420"/>
                  </a:cubicBezTo>
                  <a:cubicBezTo>
                    <a:pt x="174459" y="43785"/>
                    <a:pt x="179029" y="45827"/>
                    <a:pt x="183823" y="47134"/>
                  </a:cubicBezTo>
                  <a:cubicBezTo>
                    <a:pt x="196322" y="50543"/>
                    <a:pt x="209942" y="50767"/>
                    <a:pt x="221530" y="56561"/>
                  </a:cubicBezTo>
                  <a:cubicBezTo>
                    <a:pt x="246177" y="68884"/>
                    <a:pt x="233567" y="64283"/>
                    <a:pt x="259237" y="70701"/>
                  </a:cubicBezTo>
                  <a:cubicBezTo>
                    <a:pt x="273442" y="80171"/>
                    <a:pt x="275481" y="82376"/>
                    <a:pt x="292231" y="89554"/>
                  </a:cubicBezTo>
                  <a:cubicBezTo>
                    <a:pt x="296798" y="91511"/>
                    <a:pt x="301804" y="92311"/>
                    <a:pt x="306371" y="94268"/>
                  </a:cubicBezTo>
                  <a:cubicBezTo>
                    <a:pt x="347128" y="111736"/>
                    <a:pt x="306214" y="97358"/>
                    <a:pt x="339365" y="108408"/>
                  </a:cubicBezTo>
                  <a:cubicBezTo>
                    <a:pt x="356428" y="119784"/>
                    <a:pt x="348438" y="115302"/>
                    <a:pt x="362932" y="12254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 177"/>
            <p:cNvSpPr/>
            <p:nvPr/>
          </p:nvSpPr>
          <p:spPr>
            <a:xfrm>
              <a:off x="3792065" y="3110182"/>
              <a:ext cx="197963" cy="150828"/>
            </a:xfrm>
            <a:custGeom>
              <a:avLst/>
              <a:gdLst>
                <a:gd name="connsiteX0" fmla="*/ 0 w 197963"/>
                <a:gd name="connsiteY0" fmla="*/ 0 h 150828"/>
                <a:gd name="connsiteX1" fmla="*/ 32994 w 197963"/>
                <a:gd name="connsiteY1" fmla="*/ 14140 h 150828"/>
                <a:gd name="connsiteX2" fmla="*/ 51847 w 197963"/>
                <a:gd name="connsiteY2" fmla="*/ 28280 h 150828"/>
                <a:gd name="connsiteX3" fmla="*/ 84841 w 197963"/>
                <a:gd name="connsiteY3" fmla="*/ 42420 h 150828"/>
                <a:gd name="connsiteX4" fmla="*/ 117835 w 197963"/>
                <a:gd name="connsiteY4" fmla="*/ 61274 h 150828"/>
                <a:gd name="connsiteX5" fmla="*/ 131975 w 197963"/>
                <a:gd name="connsiteY5" fmla="*/ 65987 h 150828"/>
                <a:gd name="connsiteX6" fmla="*/ 155542 w 197963"/>
                <a:gd name="connsiteY6" fmla="*/ 89554 h 150828"/>
                <a:gd name="connsiteX7" fmla="*/ 169682 w 197963"/>
                <a:gd name="connsiteY7" fmla="*/ 98981 h 150828"/>
                <a:gd name="connsiteX8" fmla="*/ 174396 w 197963"/>
                <a:gd name="connsiteY8" fmla="*/ 113121 h 150828"/>
                <a:gd name="connsiteX9" fmla="*/ 188536 w 197963"/>
                <a:gd name="connsiteY9" fmla="*/ 122548 h 150828"/>
                <a:gd name="connsiteX10" fmla="*/ 197963 w 197963"/>
                <a:gd name="connsiteY10" fmla="*/ 150828 h 15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63" h="150828">
                  <a:moveTo>
                    <a:pt x="0" y="0"/>
                  </a:moveTo>
                  <a:cubicBezTo>
                    <a:pt x="10998" y="4713"/>
                    <a:pt x="22490" y="8410"/>
                    <a:pt x="32994" y="14140"/>
                  </a:cubicBezTo>
                  <a:cubicBezTo>
                    <a:pt x="39890" y="17902"/>
                    <a:pt x="45186" y="24117"/>
                    <a:pt x="51847" y="28280"/>
                  </a:cubicBezTo>
                  <a:cubicBezTo>
                    <a:pt x="65161" y="36601"/>
                    <a:pt x="71095" y="37838"/>
                    <a:pt x="84841" y="42420"/>
                  </a:cubicBezTo>
                  <a:cubicBezTo>
                    <a:pt x="99042" y="51888"/>
                    <a:pt x="101090" y="54098"/>
                    <a:pt x="117835" y="61274"/>
                  </a:cubicBezTo>
                  <a:cubicBezTo>
                    <a:pt x="122402" y="63231"/>
                    <a:pt x="127262" y="64416"/>
                    <a:pt x="131975" y="65987"/>
                  </a:cubicBezTo>
                  <a:cubicBezTo>
                    <a:pt x="169682" y="91126"/>
                    <a:pt x="124119" y="58131"/>
                    <a:pt x="155542" y="89554"/>
                  </a:cubicBezTo>
                  <a:cubicBezTo>
                    <a:pt x="159548" y="93560"/>
                    <a:pt x="164969" y="95839"/>
                    <a:pt x="169682" y="98981"/>
                  </a:cubicBezTo>
                  <a:cubicBezTo>
                    <a:pt x="171253" y="103694"/>
                    <a:pt x="171292" y="109241"/>
                    <a:pt x="174396" y="113121"/>
                  </a:cubicBezTo>
                  <a:cubicBezTo>
                    <a:pt x="177935" y="117544"/>
                    <a:pt x="185534" y="117744"/>
                    <a:pt x="188536" y="122548"/>
                  </a:cubicBezTo>
                  <a:cubicBezTo>
                    <a:pt x="193802" y="130974"/>
                    <a:pt x="197963" y="150828"/>
                    <a:pt x="197963" y="150828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자유형 178"/>
            <p:cNvSpPr/>
            <p:nvPr/>
          </p:nvSpPr>
          <p:spPr>
            <a:xfrm>
              <a:off x="3862762" y="3383559"/>
              <a:ext cx="193253" cy="216816"/>
            </a:xfrm>
            <a:custGeom>
              <a:avLst/>
              <a:gdLst>
                <a:gd name="connsiteX0" fmla="*/ 193253 w 193253"/>
                <a:gd name="connsiteY0" fmla="*/ 0 h 216816"/>
                <a:gd name="connsiteX1" fmla="*/ 183826 w 193253"/>
                <a:gd name="connsiteY1" fmla="*/ 51847 h 216816"/>
                <a:gd name="connsiteX2" fmla="*/ 164973 w 193253"/>
                <a:gd name="connsiteY2" fmla="*/ 94268 h 216816"/>
                <a:gd name="connsiteX3" fmla="*/ 150833 w 193253"/>
                <a:gd name="connsiteY3" fmla="*/ 103695 h 216816"/>
                <a:gd name="connsiteX4" fmla="*/ 146119 w 193253"/>
                <a:gd name="connsiteY4" fmla="*/ 117835 h 216816"/>
                <a:gd name="connsiteX5" fmla="*/ 131979 w 193253"/>
                <a:gd name="connsiteY5" fmla="*/ 122548 h 216816"/>
                <a:gd name="connsiteX6" fmla="*/ 103699 w 193253"/>
                <a:gd name="connsiteY6" fmla="*/ 141402 h 216816"/>
                <a:gd name="connsiteX7" fmla="*/ 75418 w 193253"/>
                <a:gd name="connsiteY7" fmla="*/ 160256 h 216816"/>
                <a:gd name="connsiteX8" fmla="*/ 56565 w 193253"/>
                <a:gd name="connsiteY8" fmla="*/ 174396 h 216816"/>
                <a:gd name="connsiteX9" fmla="*/ 37711 w 193253"/>
                <a:gd name="connsiteY9" fmla="*/ 183823 h 216816"/>
                <a:gd name="connsiteX10" fmla="*/ 4 w 193253"/>
                <a:gd name="connsiteY10" fmla="*/ 216816 h 21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3253" h="216816">
                  <a:moveTo>
                    <a:pt x="193253" y="0"/>
                  </a:moveTo>
                  <a:cubicBezTo>
                    <a:pt x="191711" y="9253"/>
                    <a:pt x="186652" y="41484"/>
                    <a:pt x="183826" y="51847"/>
                  </a:cubicBezTo>
                  <a:cubicBezTo>
                    <a:pt x="180325" y="64685"/>
                    <a:pt x="175513" y="83728"/>
                    <a:pt x="164973" y="94268"/>
                  </a:cubicBezTo>
                  <a:cubicBezTo>
                    <a:pt x="160967" y="98274"/>
                    <a:pt x="155546" y="100553"/>
                    <a:pt x="150833" y="103695"/>
                  </a:cubicBezTo>
                  <a:cubicBezTo>
                    <a:pt x="149262" y="108408"/>
                    <a:pt x="149632" y="114322"/>
                    <a:pt x="146119" y="117835"/>
                  </a:cubicBezTo>
                  <a:cubicBezTo>
                    <a:pt x="142606" y="121348"/>
                    <a:pt x="136322" y="120135"/>
                    <a:pt x="131979" y="122548"/>
                  </a:cubicBezTo>
                  <a:cubicBezTo>
                    <a:pt x="122075" y="128050"/>
                    <a:pt x="113126" y="135117"/>
                    <a:pt x="103699" y="141402"/>
                  </a:cubicBezTo>
                  <a:cubicBezTo>
                    <a:pt x="103688" y="141409"/>
                    <a:pt x="75429" y="160248"/>
                    <a:pt x="75418" y="160256"/>
                  </a:cubicBezTo>
                  <a:cubicBezTo>
                    <a:pt x="69134" y="164969"/>
                    <a:pt x="63226" y="170233"/>
                    <a:pt x="56565" y="174396"/>
                  </a:cubicBezTo>
                  <a:cubicBezTo>
                    <a:pt x="50607" y="178120"/>
                    <a:pt x="43557" y="179925"/>
                    <a:pt x="37711" y="183823"/>
                  </a:cubicBezTo>
                  <a:cubicBezTo>
                    <a:pt x="-1253" y="209799"/>
                    <a:pt x="4" y="196716"/>
                    <a:pt x="4" y="216816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자유형 179"/>
            <p:cNvSpPr/>
            <p:nvPr/>
          </p:nvSpPr>
          <p:spPr>
            <a:xfrm>
              <a:off x="3363145" y="3623942"/>
              <a:ext cx="424206" cy="103815"/>
            </a:xfrm>
            <a:custGeom>
              <a:avLst/>
              <a:gdLst>
                <a:gd name="connsiteX0" fmla="*/ 424206 w 424206"/>
                <a:gd name="connsiteY0" fmla="*/ 0 h 103815"/>
                <a:gd name="connsiteX1" fmla="*/ 391212 w 424206"/>
                <a:gd name="connsiteY1" fmla="*/ 14141 h 103815"/>
                <a:gd name="connsiteX2" fmla="*/ 339365 w 424206"/>
                <a:gd name="connsiteY2" fmla="*/ 23567 h 103815"/>
                <a:gd name="connsiteX3" fmla="*/ 320511 w 424206"/>
                <a:gd name="connsiteY3" fmla="*/ 32994 h 103815"/>
                <a:gd name="connsiteX4" fmla="*/ 301658 w 424206"/>
                <a:gd name="connsiteY4" fmla="*/ 37708 h 103815"/>
                <a:gd name="connsiteX5" fmla="*/ 287518 w 424206"/>
                <a:gd name="connsiteY5" fmla="*/ 42421 h 103815"/>
                <a:gd name="connsiteX6" fmla="*/ 245097 w 424206"/>
                <a:gd name="connsiteY6" fmla="*/ 51848 h 103815"/>
                <a:gd name="connsiteX7" fmla="*/ 202676 w 424206"/>
                <a:gd name="connsiteY7" fmla="*/ 61275 h 103815"/>
                <a:gd name="connsiteX8" fmla="*/ 174396 w 424206"/>
                <a:gd name="connsiteY8" fmla="*/ 65988 h 103815"/>
                <a:gd name="connsiteX9" fmla="*/ 160256 w 424206"/>
                <a:gd name="connsiteY9" fmla="*/ 70701 h 103815"/>
                <a:gd name="connsiteX10" fmla="*/ 136689 w 424206"/>
                <a:gd name="connsiteY10" fmla="*/ 75415 h 103815"/>
                <a:gd name="connsiteX11" fmla="*/ 108408 w 424206"/>
                <a:gd name="connsiteY11" fmla="*/ 84842 h 103815"/>
                <a:gd name="connsiteX12" fmla="*/ 61274 w 424206"/>
                <a:gd name="connsiteY12" fmla="*/ 94268 h 103815"/>
                <a:gd name="connsiteX13" fmla="*/ 0 w 424206"/>
                <a:gd name="connsiteY13" fmla="*/ 103695 h 10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4206" h="103815">
                  <a:moveTo>
                    <a:pt x="424206" y="0"/>
                  </a:moveTo>
                  <a:cubicBezTo>
                    <a:pt x="413208" y="4714"/>
                    <a:pt x="402457" y="10052"/>
                    <a:pt x="391212" y="14141"/>
                  </a:cubicBezTo>
                  <a:cubicBezTo>
                    <a:pt x="376834" y="19370"/>
                    <a:pt x="352612" y="21675"/>
                    <a:pt x="339365" y="23567"/>
                  </a:cubicBezTo>
                  <a:cubicBezTo>
                    <a:pt x="333080" y="26709"/>
                    <a:pt x="327090" y="30527"/>
                    <a:pt x="320511" y="32994"/>
                  </a:cubicBezTo>
                  <a:cubicBezTo>
                    <a:pt x="314446" y="35269"/>
                    <a:pt x="307887" y="35928"/>
                    <a:pt x="301658" y="37708"/>
                  </a:cubicBezTo>
                  <a:cubicBezTo>
                    <a:pt x="296881" y="39073"/>
                    <a:pt x="292295" y="41056"/>
                    <a:pt x="287518" y="42421"/>
                  </a:cubicBezTo>
                  <a:cubicBezTo>
                    <a:pt x="267413" y="48165"/>
                    <a:pt x="266951" y="46991"/>
                    <a:pt x="245097" y="51848"/>
                  </a:cubicBezTo>
                  <a:cubicBezTo>
                    <a:pt x="211083" y="59407"/>
                    <a:pt x="241731" y="54174"/>
                    <a:pt x="202676" y="61275"/>
                  </a:cubicBezTo>
                  <a:cubicBezTo>
                    <a:pt x="193273" y="62985"/>
                    <a:pt x="183725" y="63915"/>
                    <a:pt x="174396" y="65988"/>
                  </a:cubicBezTo>
                  <a:cubicBezTo>
                    <a:pt x="169546" y="67066"/>
                    <a:pt x="165076" y="69496"/>
                    <a:pt x="160256" y="70701"/>
                  </a:cubicBezTo>
                  <a:cubicBezTo>
                    <a:pt x="152484" y="72644"/>
                    <a:pt x="144418" y="73307"/>
                    <a:pt x="136689" y="75415"/>
                  </a:cubicBezTo>
                  <a:cubicBezTo>
                    <a:pt x="127102" y="78030"/>
                    <a:pt x="118152" y="82893"/>
                    <a:pt x="108408" y="84842"/>
                  </a:cubicBezTo>
                  <a:cubicBezTo>
                    <a:pt x="92697" y="87984"/>
                    <a:pt x="76818" y="90382"/>
                    <a:pt x="61274" y="94268"/>
                  </a:cubicBezTo>
                  <a:cubicBezTo>
                    <a:pt x="15946" y="105600"/>
                    <a:pt x="36523" y="103695"/>
                    <a:pt x="0" y="103695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자유형 180"/>
            <p:cNvSpPr/>
            <p:nvPr/>
          </p:nvSpPr>
          <p:spPr>
            <a:xfrm>
              <a:off x="2957793" y="3755918"/>
              <a:ext cx="372358" cy="42895"/>
            </a:xfrm>
            <a:custGeom>
              <a:avLst/>
              <a:gdLst>
                <a:gd name="connsiteX0" fmla="*/ 372358 w 372358"/>
                <a:gd name="connsiteY0" fmla="*/ 0 h 42895"/>
                <a:gd name="connsiteX1" fmla="*/ 306371 w 372358"/>
                <a:gd name="connsiteY1" fmla="*/ 9426 h 42895"/>
                <a:gd name="connsiteX2" fmla="*/ 254523 w 372358"/>
                <a:gd name="connsiteY2" fmla="*/ 14140 h 42895"/>
                <a:gd name="connsiteX3" fmla="*/ 207389 w 372358"/>
                <a:gd name="connsiteY3" fmla="*/ 23567 h 42895"/>
                <a:gd name="connsiteX4" fmla="*/ 122548 w 372358"/>
                <a:gd name="connsiteY4" fmla="*/ 32993 h 42895"/>
                <a:gd name="connsiteX5" fmla="*/ 70701 w 372358"/>
                <a:gd name="connsiteY5" fmla="*/ 42420 h 42895"/>
                <a:gd name="connsiteX6" fmla="*/ 0 w 372358"/>
                <a:gd name="connsiteY6" fmla="*/ 42420 h 4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358" h="42895">
                  <a:moveTo>
                    <a:pt x="372358" y="0"/>
                  </a:moveTo>
                  <a:cubicBezTo>
                    <a:pt x="343023" y="4889"/>
                    <a:pt x="338398" y="6055"/>
                    <a:pt x="306371" y="9426"/>
                  </a:cubicBezTo>
                  <a:cubicBezTo>
                    <a:pt x="289112" y="11243"/>
                    <a:pt x="271806" y="12569"/>
                    <a:pt x="254523" y="14140"/>
                  </a:cubicBezTo>
                  <a:cubicBezTo>
                    <a:pt x="228806" y="22712"/>
                    <a:pt x="247620" y="17377"/>
                    <a:pt x="207389" y="23567"/>
                  </a:cubicBezTo>
                  <a:cubicBezTo>
                    <a:pt x="151924" y="32100"/>
                    <a:pt x="205506" y="26080"/>
                    <a:pt x="122548" y="32993"/>
                  </a:cubicBezTo>
                  <a:cubicBezTo>
                    <a:pt x="103856" y="37666"/>
                    <a:pt x="91346" y="41482"/>
                    <a:pt x="70701" y="42420"/>
                  </a:cubicBezTo>
                  <a:cubicBezTo>
                    <a:pt x="47158" y="43490"/>
                    <a:pt x="23567" y="42420"/>
                    <a:pt x="0" y="4242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자유형 181"/>
            <p:cNvSpPr/>
            <p:nvPr/>
          </p:nvSpPr>
          <p:spPr>
            <a:xfrm>
              <a:off x="2533586" y="3798338"/>
              <a:ext cx="348792" cy="0"/>
            </a:xfrm>
            <a:custGeom>
              <a:avLst/>
              <a:gdLst>
                <a:gd name="connsiteX0" fmla="*/ 348792 w 348792"/>
                <a:gd name="connsiteY0" fmla="*/ 0 h 0"/>
                <a:gd name="connsiteX1" fmla="*/ 0 w 34879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792">
                  <a:moveTo>
                    <a:pt x="348792" y="0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자유형 182"/>
            <p:cNvSpPr/>
            <p:nvPr/>
          </p:nvSpPr>
          <p:spPr>
            <a:xfrm>
              <a:off x="2048106" y="3689930"/>
              <a:ext cx="372359" cy="94268"/>
            </a:xfrm>
            <a:custGeom>
              <a:avLst/>
              <a:gdLst>
                <a:gd name="connsiteX0" fmla="*/ 372359 w 372359"/>
                <a:gd name="connsiteY0" fmla="*/ 94268 h 94268"/>
                <a:gd name="connsiteX1" fmla="*/ 315798 w 372359"/>
                <a:gd name="connsiteY1" fmla="*/ 89555 h 94268"/>
                <a:gd name="connsiteX2" fmla="*/ 273377 w 372359"/>
                <a:gd name="connsiteY2" fmla="*/ 80128 h 94268"/>
                <a:gd name="connsiteX3" fmla="*/ 235670 w 372359"/>
                <a:gd name="connsiteY3" fmla="*/ 75414 h 94268"/>
                <a:gd name="connsiteX4" fmla="*/ 216816 w 372359"/>
                <a:gd name="connsiteY4" fmla="*/ 70701 h 94268"/>
                <a:gd name="connsiteX5" fmla="*/ 202676 w 372359"/>
                <a:gd name="connsiteY5" fmla="*/ 65988 h 94268"/>
                <a:gd name="connsiteX6" fmla="*/ 164969 w 372359"/>
                <a:gd name="connsiteY6" fmla="*/ 61274 h 94268"/>
                <a:gd name="connsiteX7" fmla="*/ 131975 w 372359"/>
                <a:gd name="connsiteY7" fmla="*/ 56561 h 94268"/>
                <a:gd name="connsiteX8" fmla="*/ 117835 w 372359"/>
                <a:gd name="connsiteY8" fmla="*/ 51847 h 94268"/>
                <a:gd name="connsiteX9" fmla="*/ 80128 w 372359"/>
                <a:gd name="connsiteY9" fmla="*/ 42421 h 94268"/>
                <a:gd name="connsiteX10" fmla="*/ 51847 w 372359"/>
                <a:gd name="connsiteY10" fmla="*/ 23567 h 94268"/>
                <a:gd name="connsiteX11" fmla="*/ 37707 w 372359"/>
                <a:gd name="connsiteY11" fmla="*/ 14140 h 94268"/>
                <a:gd name="connsiteX12" fmla="*/ 0 w 372359"/>
                <a:gd name="connsiteY12" fmla="*/ 0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2359" h="94268">
                  <a:moveTo>
                    <a:pt x="372359" y="94268"/>
                  </a:moveTo>
                  <a:cubicBezTo>
                    <a:pt x="353505" y="92697"/>
                    <a:pt x="334587" y="91766"/>
                    <a:pt x="315798" y="89555"/>
                  </a:cubicBezTo>
                  <a:cubicBezTo>
                    <a:pt x="280199" y="85367"/>
                    <a:pt x="304596" y="85331"/>
                    <a:pt x="273377" y="80128"/>
                  </a:cubicBezTo>
                  <a:cubicBezTo>
                    <a:pt x="260883" y="78046"/>
                    <a:pt x="248164" y="77496"/>
                    <a:pt x="235670" y="75414"/>
                  </a:cubicBezTo>
                  <a:cubicBezTo>
                    <a:pt x="229280" y="74349"/>
                    <a:pt x="223045" y="72481"/>
                    <a:pt x="216816" y="70701"/>
                  </a:cubicBezTo>
                  <a:cubicBezTo>
                    <a:pt x="212039" y="69336"/>
                    <a:pt x="207564" y="66877"/>
                    <a:pt x="202676" y="65988"/>
                  </a:cubicBezTo>
                  <a:cubicBezTo>
                    <a:pt x="190213" y="63722"/>
                    <a:pt x="177525" y="62948"/>
                    <a:pt x="164969" y="61274"/>
                  </a:cubicBezTo>
                  <a:lnTo>
                    <a:pt x="131975" y="56561"/>
                  </a:lnTo>
                  <a:cubicBezTo>
                    <a:pt x="127262" y="54990"/>
                    <a:pt x="122628" y="53154"/>
                    <a:pt x="117835" y="51847"/>
                  </a:cubicBezTo>
                  <a:cubicBezTo>
                    <a:pt x="105336" y="48438"/>
                    <a:pt x="80128" y="42421"/>
                    <a:pt x="80128" y="42421"/>
                  </a:cubicBezTo>
                  <a:lnTo>
                    <a:pt x="51847" y="23567"/>
                  </a:lnTo>
                  <a:cubicBezTo>
                    <a:pt x="47134" y="20425"/>
                    <a:pt x="43081" y="15931"/>
                    <a:pt x="37707" y="14140"/>
                  </a:cubicBezTo>
                  <a:cubicBezTo>
                    <a:pt x="6094" y="3602"/>
                    <a:pt x="18315" y="9156"/>
                    <a:pt x="0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자유형 183"/>
            <p:cNvSpPr/>
            <p:nvPr/>
          </p:nvSpPr>
          <p:spPr>
            <a:xfrm>
              <a:off x="1727595" y="3670309"/>
              <a:ext cx="311084" cy="76182"/>
            </a:xfrm>
            <a:custGeom>
              <a:avLst/>
              <a:gdLst>
                <a:gd name="connsiteX0" fmla="*/ 311084 w 311084"/>
                <a:gd name="connsiteY0" fmla="*/ 76182 h 76182"/>
                <a:gd name="connsiteX1" fmla="*/ 174395 w 311084"/>
                <a:gd name="connsiteY1" fmla="*/ 66755 h 76182"/>
                <a:gd name="connsiteX2" fmla="*/ 155542 w 311084"/>
                <a:gd name="connsiteY2" fmla="*/ 62042 h 76182"/>
                <a:gd name="connsiteX3" fmla="*/ 131975 w 311084"/>
                <a:gd name="connsiteY3" fmla="*/ 57328 h 76182"/>
                <a:gd name="connsiteX4" fmla="*/ 103694 w 311084"/>
                <a:gd name="connsiteY4" fmla="*/ 43188 h 76182"/>
                <a:gd name="connsiteX5" fmla="*/ 75414 w 311084"/>
                <a:gd name="connsiteY5" fmla="*/ 29048 h 76182"/>
                <a:gd name="connsiteX6" fmla="*/ 61274 w 311084"/>
                <a:gd name="connsiteY6" fmla="*/ 19621 h 76182"/>
                <a:gd name="connsiteX7" fmla="*/ 32993 w 311084"/>
                <a:gd name="connsiteY7" fmla="*/ 10194 h 76182"/>
                <a:gd name="connsiteX8" fmla="*/ 18853 w 311084"/>
                <a:gd name="connsiteY8" fmla="*/ 767 h 76182"/>
                <a:gd name="connsiteX9" fmla="*/ 0 w 311084"/>
                <a:gd name="connsiteY9" fmla="*/ 767 h 7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084" h="76182">
                  <a:moveTo>
                    <a:pt x="311084" y="76182"/>
                  </a:moveTo>
                  <a:cubicBezTo>
                    <a:pt x="236832" y="63805"/>
                    <a:pt x="331313" y="78378"/>
                    <a:pt x="174395" y="66755"/>
                  </a:cubicBezTo>
                  <a:cubicBezTo>
                    <a:pt x="167935" y="66277"/>
                    <a:pt x="161865" y="63447"/>
                    <a:pt x="155542" y="62042"/>
                  </a:cubicBezTo>
                  <a:cubicBezTo>
                    <a:pt x="147722" y="60304"/>
                    <a:pt x="139831" y="58899"/>
                    <a:pt x="131975" y="57328"/>
                  </a:cubicBezTo>
                  <a:cubicBezTo>
                    <a:pt x="91453" y="30312"/>
                    <a:pt x="142723" y="62702"/>
                    <a:pt x="103694" y="43188"/>
                  </a:cubicBezTo>
                  <a:cubicBezTo>
                    <a:pt x="67143" y="24913"/>
                    <a:pt x="110958" y="40895"/>
                    <a:pt x="75414" y="29048"/>
                  </a:cubicBezTo>
                  <a:cubicBezTo>
                    <a:pt x="70701" y="25906"/>
                    <a:pt x="66451" y="21922"/>
                    <a:pt x="61274" y="19621"/>
                  </a:cubicBezTo>
                  <a:cubicBezTo>
                    <a:pt x="52194" y="15585"/>
                    <a:pt x="41261" y="15706"/>
                    <a:pt x="32993" y="10194"/>
                  </a:cubicBezTo>
                  <a:cubicBezTo>
                    <a:pt x="28280" y="7052"/>
                    <a:pt x="24300" y="2323"/>
                    <a:pt x="18853" y="767"/>
                  </a:cubicBezTo>
                  <a:cubicBezTo>
                    <a:pt x="12810" y="-960"/>
                    <a:pt x="6284" y="767"/>
                    <a:pt x="0" y="767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자유형 184"/>
            <p:cNvSpPr/>
            <p:nvPr/>
          </p:nvSpPr>
          <p:spPr>
            <a:xfrm>
              <a:off x="1468357" y="3567382"/>
              <a:ext cx="197963" cy="103694"/>
            </a:xfrm>
            <a:custGeom>
              <a:avLst/>
              <a:gdLst>
                <a:gd name="connsiteX0" fmla="*/ 197963 w 197963"/>
                <a:gd name="connsiteY0" fmla="*/ 103694 h 103694"/>
                <a:gd name="connsiteX1" fmla="*/ 150829 w 197963"/>
                <a:gd name="connsiteY1" fmla="*/ 94268 h 103694"/>
                <a:gd name="connsiteX2" fmla="*/ 136689 w 197963"/>
                <a:gd name="connsiteY2" fmla="*/ 84841 h 103694"/>
                <a:gd name="connsiteX3" fmla="*/ 108409 w 197963"/>
                <a:gd name="connsiteY3" fmla="*/ 75414 h 103694"/>
                <a:gd name="connsiteX4" fmla="*/ 51848 w 197963"/>
                <a:gd name="connsiteY4" fmla="*/ 37707 h 103694"/>
                <a:gd name="connsiteX5" fmla="*/ 37708 w 197963"/>
                <a:gd name="connsiteY5" fmla="*/ 28280 h 103694"/>
                <a:gd name="connsiteX6" fmla="*/ 23567 w 197963"/>
                <a:gd name="connsiteY6" fmla="*/ 18853 h 103694"/>
                <a:gd name="connsiteX7" fmla="*/ 0 w 197963"/>
                <a:gd name="connsiteY7" fmla="*/ 0 h 10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963" h="103694">
                  <a:moveTo>
                    <a:pt x="197963" y="103694"/>
                  </a:moveTo>
                  <a:cubicBezTo>
                    <a:pt x="182252" y="100552"/>
                    <a:pt x="164160" y="103156"/>
                    <a:pt x="150829" y="94268"/>
                  </a:cubicBezTo>
                  <a:cubicBezTo>
                    <a:pt x="146116" y="91126"/>
                    <a:pt x="141866" y="87142"/>
                    <a:pt x="136689" y="84841"/>
                  </a:cubicBezTo>
                  <a:cubicBezTo>
                    <a:pt x="127609" y="80805"/>
                    <a:pt x="108409" y="75414"/>
                    <a:pt x="108409" y="75414"/>
                  </a:cubicBezTo>
                  <a:lnTo>
                    <a:pt x="51848" y="37707"/>
                  </a:lnTo>
                  <a:lnTo>
                    <a:pt x="37708" y="28280"/>
                  </a:lnTo>
                  <a:cubicBezTo>
                    <a:pt x="32994" y="25138"/>
                    <a:pt x="27573" y="22859"/>
                    <a:pt x="23567" y="18853"/>
                  </a:cubicBezTo>
                  <a:cubicBezTo>
                    <a:pt x="6943" y="2229"/>
                    <a:pt x="15389" y="7694"/>
                    <a:pt x="0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자유형 185"/>
            <p:cNvSpPr/>
            <p:nvPr/>
          </p:nvSpPr>
          <p:spPr>
            <a:xfrm>
              <a:off x="1274760" y="3322285"/>
              <a:ext cx="174744" cy="235670"/>
            </a:xfrm>
            <a:custGeom>
              <a:avLst/>
              <a:gdLst>
                <a:gd name="connsiteX0" fmla="*/ 174744 w 174744"/>
                <a:gd name="connsiteY0" fmla="*/ 235670 h 235670"/>
                <a:gd name="connsiteX1" fmla="*/ 151177 w 174744"/>
                <a:gd name="connsiteY1" fmla="*/ 202676 h 235670"/>
                <a:gd name="connsiteX2" fmla="*/ 122896 w 174744"/>
                <a:gd name="connsiteY2" fmla="*/ 193249 h 235670"/>
                <a:gd name="connsiteX3" fmla="*/ 108756 w 174744"/>
                <a:gd name="connsiteY3" fmla="*/ 188536 h 235670"/>
                <a:gd name="connsiteX4" fmla="*/ 66336 w 174744"/>
                <a:gd name="connsiteY4" fmla="*/ 164969 h 235670"/>
                <a:gd name="connsiteX5" fmla="*/ 52195 w 174744"/>
                <a:gd name="connsiteY5" fmla="*/ 150829 h 235670"/>
                <a:gd name="connsiteX6" fmla="*/ 23915 w 174744"/>
                <a:gd name="connsiteY6" fmla="*/ 131975 h 235670"/>
                <a:gd name="connsiteX7" fmla="*/ 19202 w 174744"/>
                <a:gd name="connsiteY7" fmla="*/ 117835 h 235670"/>
                <a:gd name="connsiteX8" fmla="*/ 5061 w 174744"/>
                <a:gd name="connsiteY8" fmla="*/ 103695 h 235670"/>
                <a:gd name="connsiteX9" fmla="*/ 348 w 174744"/>
                <a:gd name="connsiteY9" fmla="*/ 0 h 2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744" h="235670">
                  <a:moveTo>
                    <a:pt x="174744" y="235670"/>
                  </a:moveTo>
                  <a:cubicBezTo>
                    <a:pt x="166633" y="215394"/>
                    <a:pt x="170067" y="211072"/>
                    <a:pt x="151177" y="202676"/>
                  </a:cubicBezTo>
                  <a:cubicBezTo>
                    <a:pt x="142097" y="198640"/>
                    <a:pt x="132323" y="196391"/>
                    <a:pt x="122896" y="193249"/>
                  </a:cubicBezTo>
                  <a:lnTo>
                    <a:pt x="108756" y="188536"/>
                  </a:lnTo>
                  <a:cubicBezTo>
                    <a:pt x="76342" y="166926"/>
                    <a:pt x="91224" y="173264"/>
                    <a:pt x="66336" y="164969"/>
                  </a:cubicBezTo>
                  <a:cubicBezTo>
                    <a:pt x="61622" y="160256"/>
                    <a:pt x="57457" y="154921"/>
                    <a:pt x="52195" y="150829"/>
                  </a:cubicBezTo>
                  <a:cubicBezTo>
                    <a:pt x="43252" y="143873"/>
                    <a:pt x="23915" y="131975"/>
                    <a:pt x="23915" y="131975"/>
                  </a:cubicBezTo>
                  <a:cubicBezTo>
                    <a:pt x="22344" y="127262"/>
                    <a:pt x="21958" y="121969"/>
                    <a:pt x="19202" y="117835"/>
                  </a:cubicBezTo>
                  <a:cubicBezTo>
                    <a:pt x="15504" y="112289"/>
                    <a:pt x="7169" y="110019"/>
                    <a:pt x="5061" y="103695"/>
                  </a:cubicBezTo>
                  <a:cubicBezTo>
                    <a:pt x="-1907" y="82790"/>
                    <a:pt x="348" y="15470"/>
                    <a:pt x="348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080891" y="4232529"/>
              <a:ext cx="11176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CHS </a:t>
              </a:r>
              <a:r>
                <a:rPr lang="ko-KR" altLang="en-US" sz="1100" dirty="0" smtClean="0"/>
                <a:t>물리 주소</a:t>
              </a:r>
              <a:endParaRPr lang="ko-KR" altLang="en-US" sz="11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776857" y="4249705"/>
              <a:ext cx="19928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논리 블록 주소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(LBA, Logical Block Address)</a:t>
              </a:r>
              <a:endParaRPr lang="ko-KR" altLang="en-US" sz="1100" dirty="0"/>
            </a:p>
          </p:txBody>
        </p:sp>
        <p:cxnSp>
          <p:nvCxnSpPr>
            <p:cNvPr id="192" name="꺾인 연결선 191"/>
            <p:cNvCxnSpPr>
              <a:stCxn id="46" idx="3"/>
              <a:endCxn id="122" idx="1"/>
            </p:cNvCxnSpPr>
            <p:nvPr/>
          </p:nvCxnSpPr>
          <p:spPr>
            <a:xfrm flipV="1">
              <a:off x="3032034" y="1813461"/>
              <a:ext cx="1808372" cy="3050165"/>
            </a:xfrm>
            <a:prstGeom prst="bentConnector3">
              <a:avLst>
                <a:gd name="adj1" fmla="val 833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2960055" y="5460830"/>
              <a:ext cx="4443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운영체제는 디스크장치를 논리 블록들을 </a:t>
              </a:r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차원의 배열로 다룸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17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주소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사용자나 응용프로그램</a:t>
            </a:r>
            <a:endParaRPr lang="en-US" altLang="ko-KR" dirty="0"/>
          </a:p>
          <a:p>
            <a:pPr lvl="1"/>
            <a:r>
              <a:rPr lang="ko-KR" altLang="en-US" dirty="0"/>
              <a:t>파일 데이터가 바이트 단위로 연속하여 저장된다고 생각</a:t>
            </a:r>
          </a:p>
          <a:p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ko-KR" altLang="en-US" dirty="0"/>
              <a:t>파일을 블록 크기로 분할하고 각 블록을 디스크에 분산 저장</a:t>
            </a:r>
          </a:p>
          <a:p>
            <a:pPr lvl="1"/>
            <a:r>
              <a:rPr lang="ko-KR" altLang="en-US" dirty="0"/>
              <a:t>블록은 운영체제가 </a:t>
            </a:r>
            <a:r>
              <a:rPr lang="ko-KR" altLang="en-US" dirty="0" err="1" smtClean="0"/>
              <a:t>입출력하는</a:t>
            </a:r>
            <a:r>
              <a:rPr lang="ko-KR" altLang="en-US" dirty="0" smtClean="0"/>
              <a:t> 단위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파일 주소 변환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운영체제는 </a:t>
            </a:r>
            <a:r>
              <a:rPr lang="ko-KR" altLang="en-US" dirty="0"/>
              <a:t>파일 내 바이트 주소를 논리 </a:t>
            </a:r>
            <a:r>
              <a:rPr lang="ko-KR" altLang="en-US" dirty="0" smtClean="0"/>
              <a:t>블록 주소로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ko-KR" altLang="en-US" dirty="0" smtClean="0"/>
              <a:t>디스크 장치의 펌웨어가 논리 블록 주소를 </a:t>
            </a:r>
            <a:r>
              <a:rPr lang="en-US" altLang="ko-KR" dirty="0" smtClean="0"/>
              <a:t>CHS </a:t>
            </a:r>
            <a:r>
              <a:rPr lang="ko-KR" altLang="en-US" dirty="0" smtClean="0"/>
              <a:t>물리 주소로 변환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4221088"/>
            <a:ext cx="552106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파일 내 바이트 주소 </a:t>
            </a:r>
            <a:r>
              <a:rPr lang="en-US" altLang="ko-KR" sz="1600" dirty="0">
                <a:solidFill>
                  <a:srgbClr val="C00000"/>
                </a:solidFill>
              </a:rPr>
              <a:t>-&gt; </a:t>
            </a:r>
            <a:r>
              <a:rPr lang="ko-KR" altLang="en-US" sz="1600" dirty="0">
                <a:solidFill>
                  <a:srgbClr val="C00000"/>
                </a:solidFill>
              </a:rPr>
              <a:t>논리 블록 주소 </a:t>
            </a:r>
            <a:r>
              <a:rPr lang="en-US" altLang="ko-KR" sz="1600" dirty="0">
                <a:solidFill>
                  <a:srgbClr val="C00000"/>
                </a:solidFill>
              </a:rPr>
              <a:t>-&gt; CHS </a:t>
            </a:r>
            <a:r>
              <a:rPr lang="ko-KR" altLang="en-US" sz="1600" dirty="0">
                <a:solidFill>
                  <a:srgbClr val="C00000"/>
                </a:solidFill>
              </a:rPr>
              <a:t>물리 </a:t>
            </a:r>
            <a:r>
              <a:rPr lang="ko-KR" altLang="en-US" sz="1600" dirty="0" smtClean="0">
                <a:solidFill>
                  <a:srgbClr val="C00000"/>
                </a:solidFill>
              </a:rPr>
              <a:t>주소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5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67544" y="1729698"/>
            <a:ext cx="1421743" cy="2601387"/>
          </a:xfrm>
          <a:prstGeom prst="roundRect">
            <a:avLst>
              <a:gd name="adj" fmla="val 9526"/>
            </a:avLst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649677" y="1440585"/>
            <a:ext cx="107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응용프로그램</a:t>
            </a:r>
            <a:endParaRPr lang="ko-KR" altLang="en-US" sz="11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4579901" y="180673"/>
            <a:ext cx="4240571" cy="402336"/>
          </a:xfrm>
        </p:spPr>
        <p:txBody>
          <a:bodyPr>
            <a:normAutofit fontScale="90000"/>
          </a:bodyPr>
          <a:lstStyle/>
          <a:p>
            <a:r>
              <a:rPr lang="ko-KR" altLang="en-US" sz="1800" dirty="0" smtClean="0"/>
              <a:t>응용프로그램</a:t>
            </a:r>
            <a:r>
              <a:rPr lang="en-US" altLang="ko-KR" sz="1800" dirty="0" smtClean="0"/>
              <a:t>, </a:t>
            </a:r>
            <a:r>
              <a:rPr lang="ko-KR" altLang="en-US" sz="1800" dirty="0"/>
              <a:t>운영체제</a:t>
            </a:r>
            <a:r>
              <a:rPr lang="en-US" altLang="ko-KR" sz="1800" dirty="0"/>
              <a:t>, </a:t>
            </a:r>
            <a:r>
              <a:rPr lang="ko-KR" altLang="en-US" sz="1800" dirty="0"/>
              <a:t>디스크 장치 사이의 </a:t>
            </a:r>
            <a:r>
              <a:rPr lang="ko-KR" altLang="en-US" sz="1800" dirty="0" smtClean="0"/>
              <a:t>계층화와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주소 변환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963650" y="2292226"/>
            <a:ext cx="648072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94434" y="636042"/>
            <a:ext cx="648072" cy="496855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94434" y="1784378"/>
            <a:ext cx="648072" cy="329056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블록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94434" y="3283701"/>
            <a:ext cx="648072" cy="304668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블록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94434" y="4355502"/>
            <a:ext cx="648072" cy="312988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블록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3650" y="2295882"/>
            <a:ext cx="648072" cy="324964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63650" y="2871946"/>
            <a:ext cx="648072" cy="288960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63650" y="3588368"/>
            <a:ext cx="648072" cy="288033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0" idx="3"/>
            <a:endCxn id="8" idx="1"/>
          </p:cNvCxnSpPr>
          <p:nvPr/>
        </p:nvCxnSpPr>
        <p:spPr>
          <a:xfrm>
            <a:off x="1611722" y="2458364"/>
            <a:ext cx="1982712" cy="97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3"/>
            <a:endCxn id="9" idx="1"/>
          </p:cNvCxnSpPr>
          <p:nvPr/>
        </p:nvCxnSpPr>
        <p:spPr>
          <a:xfrm>
            <a:off x="1611722" y="3016426"/>
            <a:ext cx="1982712" cy="149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3"/>
            <a:endCxn id="7" idx="1"/>
          </p:cNvCxnSpPr>
          <p:nvPr/>
        </p:nvCxnSpPr>
        <p:spPr>
          <a:xfrm flipV="1">
            <a:off x="1611722" y="1948906"/>
            <a:ext cx="1982712" cy="178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4324" y="2256984"/>
            <a:ext cx="585417" cy="403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ko-KR" altLang="en-US" sz="800" dirty="0" smtClean="0"/>
              <a:t>바이트 </a:t>
            </a:r>
            <a:r>
              <a:rPr lang="en-US" altLang="ko-KR" sz="800" dirty="0" smtClean="0"/>
              <a:t>0</a:t>
            </a:r>
          </a:p>
          <a:p>
            <a:pPr algn="r">
              <a:lnSpc>
                <a:spcPts val="600"/>
              </a:lnSpc>
            </a:pPr>
            <a:r>
              <a:rPr lang="ko-KR" altLang="en-US" sz="800" dirty="0" smtClean="0"/>
              <a:t>바이트 </a:t>
            </a:r>
            <a:r>
              <a:rPr lang="en-US" altLang="ko-KR" sz="800" dirty="0" smtClean="0"/>
              <a:t>1</a:t>
            </a:r>
          </a:p>
          <a:p>
            <a:pPr algn="r">
              <a:lnSpc>
                <a:spcPts val="600"/>
              </a:lnSpc>
            </a:pPr>
            <a:r>
              <a:rPr lang="en-US" altLang="ko-KR" sz="800" dirty="0" smtClean="0"/>
              <a:t>....</a:t>
            </a:r>
          </a:p>
          <a:p>
            <a:pPr algn="r">
              <a:lnSpc>
                <a:spcPts val="600"/>
              </a:lnSpc>
            </a:pPr>
            <a:r>
              <a:rPr lang="en-US" altLang="ko-KR" sz="800" dirty="0"/>
              <a:t>....</a:t>
            </a:r>
            <a:endParaRPr lang="en-US" altLang="ko-KR" sz="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036053" y="388005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파일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131840" y="5642023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디스크를 </a:t>
            </a:r>
            <a:r>
              <a:rPr lang="ko-KR" altLang="en-US" sz="1000" dirty="0" err="1" smtClean="0"/>
              <a:t>일차원으로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펼친 논리 블록들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777969" y="673274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논리 블록 </a:t>
            </a:r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777969" y="101457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논리 블록 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315840" y="137258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86" name="직사각형 85"/>
          <p:cNvSpPr/>
          <p:nvPr/>
        </p:nvSpPr>
        <p:spPr>
          <a:xfrm>
            <a:off x="7314467" y="1920400"/>
            <a:ext cx="45719" cy="2361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6012160" y="3064611"/>
            <a:ext cx="2736304" cy="858158"/>
          </a:xfrm>
          <a:prstGeom prst="ellipse">
            <a:avLst/>
          </a:prstGeom>
          <a:solidFill>
            <a:srgbClr val="F2F2F2">
              <a:alpha val="8705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6012160" y="2206453"/>
            <a:ext cx="2736304" cy="858158"/>
          </a:xfrm>
          <a:prstGeom prst="ellipse">
            <a:avLst/>
          </a:prstGeom>
          <a:solidFill>
            <a:srgbClr val="F2F2F2">
              <a:alpha val="8705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6900219" y="2484039"/>
            <a:ext cx="871870" cy="300779"/>
          </a:xfrm>
          <a:prstGeom prst="ellipse">
            <a:avLst/>
          </a:prstGeom>
          <a:solidFill>
            <a:srgbClr val="F2F2F2">
              <a:alpha val="87059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7170451" y="2497920"/>
            <a:ext cx="336144" cy="154346"/>
          </a:xfrm>
          <a:prstGeom prst="ellipse">
            <a:avLst/>
          </a:prstGeom>
          <a:solidFill>
            <a:schemeClr val="bg1">
              <a:alpha val="8705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012160" y="1729698"/>
            <a:ext cx="2736304" cy="858158"/>
          </a:xfrm>
          <a:prstGeom prst="ellipse">
            <a:avLst/>
          </a:prstGeom>
          <a:solidFill>
            <a:srgbClr val="F2F2F2">
              <a:alpha val="8705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445846" y="1888330"/>
            <a:ext cx="1868932" cy="484408"/>
          </a:xfrm>
          <a:prstGeom prst="ellipse">
            <a:avLst/>
          </a:prstGeom>
          <a:solidFill>
            <a:srgbClr val="F2F2F2">
              <a:alpha val="87059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6612551" y="3250349"/>
            <a:ext cx="1544572" cy="440371"/>
          </a:xfrm>
          <a:prstGeom prst="ellipse">
            <a:avLst/>
          </a:prstGeom>
          <a:solidFill>
            <a:srgbClr val="F2F2F2">
              <a:alpha val="87059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7163417" y="2043869"/>
            <a:ext cx="336144" cy="154346"/>
          </a:xfrm>
          <a:prstGeom prst="ellipse">
            <a:avLst/>
          </a:prstGeom>
          <a:solidFill>
            <a:schemeClr val="bg1">
              <a:alpha val="8705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7318434" y="1634346"/>
            <a:ext cx="37785" cy="569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7170451" y="3362016"/>
            <a:ext cx="336144" cy="154346"/>
          </a:xfrm>
          <a:prstGeom prst="ellipse">
            <a:avLst/>
          </a:prstGeom>
          <a:solidFill>
            <a:schemeClr val="bg1">
              <a:alpha val="8705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316356" y="3073305"/>
            <a:ext cx="37785" cy="4281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314467" y="2573535"/>
            <a:ext cx="37785" cy="77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160409" y="2572967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160727" y="3205791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038939" y="108134"/>
            <a:ext cx="829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운영체제</a:t>
            </a:r>
            <a:endParaRPr lang="ko-KR" altLang="en-US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188560" y="1073706"/>
            <a:ext cx="102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하드 디스크</a:t>
            </a:r>
            <a:endParaRPr lang="ko-KR" altLang="en-US" sz="1100" b="1" dirty="0"/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641" y="1888330"/>
            <a:ext cx="444793" cy="239504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7" idx="3"/>
            <a:endCxn id="114" idx="2"/>
          </p:cNvCxnSpPr>
          <p:nvPr/>
        </p:nvCxnSpPr>
        <p:spPr>
          <a:xfrm>
            <a:off x="4242506" y="1948906"/>
            <a:ext cx="2203340" cy="181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917" y="2630081"/>
            <a:ext cx="306600" cy="195514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V="1">
            <a:off x="4236862" y="2784818"/>
            <a:ext cx="2933589" cy="651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그림 1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398" y="3257019"/>
            <a:ext cx="399914" cy="218136"/>
          </a:xfrm>
          <a:prstGeom prst="rect">
            <a:avLst/>
          </a:prstGeom>
        </p:spPr>
      </p:pic>
      <p:cxnSp>
        <p:nvCxnSpPr>
          <p:cNvPr id="29" name="직선 화살표 연결선 28"/>
          <p:cNvCxnSpPr>
            <a:stCxn id="9" idx="3"/>
            <a:endCxn id="115" idx="7"/>
          </p:cNvCxnSpPr>
          <p:nvPr/>
        </p:nvCxnSpPr>
        <p:spPr>
          <a:xfrm flipV="1">
            <a:off x="4242506" y="3314840"/>
            <a:ext cx="3688420" cy="1197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/>
          <p:cNvGrpSpPr/>
          <p:nvPr/>
        </p:nvGrpSpPr>
        <p:grpSpPr>
          <a:xfrm>
            <a:off x="7009938" y="4057650"/>
            <a:ext cx="664569" cy="274105"/>
            <a:chOff x="6801073" y="4838050"/>
            <a:chExt cx="664569" cy="274105"/>
          </a:xfrm>
        </p:grpSpPr>
        <p:sp>
          <p:nvSpPr>
            <p:cNvPr id="162" name="타원 161"/>
            <p:cNvSpPr/>
            <p:nvPr/>
          </p:nvSpPr>
          <p:spPr>
            <a:xfrm>
              <a:off x="6805834" y="4838050"/>
              <a:ext cx="655049" cy="273435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원호 162"/>
            <p:cNvSpPr/>
            <p:nvPr/>
          </p:nvSpPr>
          <p:spPr>
            <a:xfrm rot="10800000">
              <a:off x="6801073" y="4857722"/>
              <a:ext cx="664569" cy="254433"/>
            </a:xfrm>
            <a:prstGeom prst="arc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6981003" y="434890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회전 방향</a:t>
            </a:r>
            <a:endParaRPr lang="ko-KR" altLang="en-US" sz="1100" dirty="0"/>
          </a:p>
        </p:txBody>
      </p:sp>
      <p:sp>
        <p:nvSpPr>
          <p:cNvPr id="166" name="직사각형 165"/>
          <p:cNvSpPr/>
          <p:nvPr/>
        </p:nvSpPr>
        <p:spPr>
          <a:xfrm>
            <a:off x="3593982" y="638455"/>
            <a:ext cx="648072" cy="3290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591878" y="970636"/>
            <a:ext cx="648072" cy="3290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767936" y="1366013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767936" y="3793532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767936" y="262498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767936" y="4732144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172" name="직사각형 171"/>
          <p:cNvSpPr/>
          <p:nvPr/>
        </p:nvSpPr>
        <p:spPr>
          <a:xfrm>
            <a:off x="3591878" y="5273417"/>
            <a:ext cx="648072" cy="3290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07829" y="383211"/>
            <a:ext cx="2359193" cy="5786969"/>
          </a:xfrm>
          <a:prstGeom prst="roundRect">
            <a:avLst>
              <a:gd name="adj" fmla="val 9526"/>
            </a:avLst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685564" y="1354487"/>
            <a:ext cx="4281675" cy="3377658"/>
          </a:xfrm>
          <a:prstGeom prst="roundRect">
            <a:avLst>
              <a:gd name="adj" fmla="val 9526"/>
            </a:avLst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775936" y="2929730"/>
            <a:ext cx="1266562" cy="330978"/>
          </a:xfrm>
          <a:prstGeom prst="round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논리 블록  주소 </a:t>
            </a:r>
            <a:r>
              <a:rPr lang="en-US" altLang="ko-KR" sz="1000" dirty="0" smtClean="0">
                <a:solidFill>
                  <a:srgbClr val="C00000"/>
                </a:solidFill>
              </a:rPr>
              <a:t>-&gt;</a:t>
            </a:r>
          </a:p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CHS </a:t>
            </a:r>
            <a:r>
              <a:rPr lang="ko-KR" altLang="en-US" sz="1000" dirty="0" smtClean="0">
                <a:solidFill>
                  <a:srgbClr val="C00000"/>
                </a:solidFill>
              </a:rPr>
              <a:t>물리</a:t>
            </a:r>
            <a:r>
              <a:rPr lang="en-US" altLang="ko-KR" sz="1000" dirty="0" smtClean="0">
                <a:solidFill>
                  <a:srgbClr val="C00000"/>
                </a:solidFill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</a:rPr>
              <a:t>주소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68066" y="2914054"/>
            <a:ext cx="1175667" cy="340519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바이트 주소 </a:t>
            </a:r>
            <a:r>
              <a:rPr lang="en-US" altLang="ko-KR" sz="1000" dirty="0" smtClean="0">
                <a:solidFill>
                  <a:srgbClr val="C00000"/>
                </a:solidFill>
              </a:rPr>
              <a:t>-&gt;</a:t>
            </a:r>
          </a:p>
          <a:p>
            <a:pPr algn="ctr"/>
            <a:r>
              <a:rPr lang="en-US" altLang="ko-KR" sz="1000" dirty="0">
                <a:solidFill>
                  <a:srgbClr val="C00000"/>
                </a:solidFill>
              </a:rPr>
              <a:t> </a:t>
            </a:r>
            <a:r>
              <a:rPr lang="en-US" altLang="ko-KR" sz="1000" dirty="0" smtClean="0">
                <a:solidFill>
                  <a:srgbClr val="C00000"/>
                </a:solidFill>
              </a:rPr>
              <a:t>   </a:t>
            </a:r>
            <a:r>
              <a:rPr lang="ko-KR" altLang="en-US" sz="1000" dirty="0" smtClean="0">
                <a:solidFill>
                  <a:srgbClr val="C00000"/>
                </a:solidFill>
              </a:rPr>
              <a:t> 논리 블록  주소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9675287">
            <a:off x="6135335" y="18715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섹터</a:t>
            </a:r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>
          <a:xfrm rot="20798243">
            <a:off x="6398464" y="176219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섹터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 rot="21062278">
            <a:off x="6678790" y="16953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섹터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6990587" y="167036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섹터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 rot="588508">
            <a:off x="7876601" y="1734966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...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4483418"/>
            <a:ext cx="135806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응용프로그램은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파일을 바이트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단위의 배열로 인식</a:t>
            </a:r>
            <a:endParaRPr lang="ko-KR" alt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1836125" y="6201611"/>
            <a:ext cx="33297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운영체제는 디스크를 블록 단위의 배열로 인식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파일은 디스크에 블록 단위로 분산된 데이터로 인식</a:t>
            </a:r>
            <a:endParaRPr lang="ko-KR" alt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5585542" y="4760757"/>
            <a:ext cx="26276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디스크 장치는 파일에 대한 개념이 없는</a:t>
            </a:r>
            <a:r>
              <a:rPr lang="en-US" altLang="ko-KR" sz="1050" dirty="0" smtClean="0"/>
              <a:t> </a:t>
            </a:r>
          </a:p>
          <a:p>
            <a:pPr algn="ctr"/>
            <a:r>
              <a:rPr lang="ko-KR" altLang="en-US" sz="1050" dirty="0" smtClean="0"/>
              <a:t>섹터 단위의 저장소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12263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77491</TotalTime>
  <Words>5132</Words>
  <Application>Microsoft Office PowerPoint</Application>
  <PresentationFormat>화면 슬라이드 쇼(4:3)</PresentationFormat>
  <Paragraphs>1369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HY나무L</vt:lpstr>
      <vt:lpstr>맑은 고딕</vt:lpstr>
      <vt:lpstr>휴먼편지체</vt:lpstr>
      <vt:lpstr>Consolas</vt:lpstr>
      <vt:lpstr>Tahoma</vt:lpstr>
      <vt:lpstr>Wingdings</vt:lpstr>
      <vt:lpstr>Wingdings 2</vt:lpstr>
      <vt:lpstr>가을</vt:lpstr>
      <vt:lpstr>11장 파일 시스템 관리(File System management)</vt:lpstr>
      <vt:lpstr>파일과 저장 장치</vt:lpstr>
      <vt:lpstr>디스크 장치 개요</vt:lpstr>
      <vt:lpstr>하드 디스크 장치의 구조</vt:lpstr>
      <vt:lpstr>섹터, 트랙, 실린더, 블록</vt:lpstr>
      <vt:lpstr>파일 입출력 주소</vt:lpstr>
      <vt:lpstr>CHS 물리 주소와 논리 블록 주소</vt:lpstr>
      <vt:lpstr>파일 주소 변환</vt:lpstr>
      <vt:lpstr>응용프로그램, 운영체제, 디스크 장치 사이의 계층화와 주소 변환</vt:lpstr>
      <vt:lpstr>주소 계층화 의미</vt:lpstr>
      <vt:lpstr>파일 시스템의 정의와 범위</vt:lpstr>
      <vt:lpstr>파일 시스템의 범위</vt:lpstr>
      <vt:lpstr>파일 입출력 계층</vt:lpstr>
      <vt:lpstr>파일 읽기를 통한 디스크 입출력 개요</vt:lpstr>
      <vt:lpstr>파일 읽기 과정을 통한 주목 사항</vt:lpstr>
      <vt:lpstr>파일 시스템의 논리 구조</vt:lpstr>
      <vt:lpstr>파일 시스템 구조</vt:lpstr>
      <vt:lpstr>파일 시스템의 논리적 구성과 물리적 구성</vt:lpstr>
      <vt:lpstr>디렉터리(폴더)와 파일 경로명</vt:lpstr>
      <vt:lpstr>파일 시스템을 다루기 위한 메타 정보</vt:lpstr>
      <vt:lpstr>Tip. 리눅스의 파일메타정보 중 파일 속성(file attribute)</vt:lpstr>
      <vt:lpstr>Tip. Windows에서 파일 메타 정보</vt:lpstr>
      <vt:lpstr>디스크에 파일 시스템 구축</vt:lpstr>
      <vt:lpstr>파일 시스템의 종류와 구현 이슈</vt:lpstr>
      <vt:lpstr>FAT 파일 시스템</vt:lpstr>
      <vt:lpstr>디스크 내 FAT 파일 시스템 구조</vt:lpstr>
      <vt:lpstr>파일 블록 배치(File Allocation)</vt:lpstr>
      <vt:lpstr>파일이 저장된 모든 블록 알아내기</vt:lpstr>
      <vt:lpstr>FAT 파일 시스템의 파일 할당 사례</vt:lpstr>
      <vt:lpstr>Unix 파일 시스템 구조</vt:lpstr>
      <vt:lpstr>수퍼 블록과 i-node</vt:lpstr>
      <vt:lpstr>i-node 리스트와 i-node에 저장된 정보</vt:lpstr>
      <vt:lpstr>디렉터리 블록과 i-node 리스트</vt:lpstr>
      <vt:lpstr>Tip. 리눅스에서 파일의 i-node 번호와 메타 데이터 일부 보기</vt:lpstr>
      <vt:lpstr>탐구 11-1 Unix 파일 시스템 Q&amp;A</vt:lpstr>
      <vt:lpstr>Unix 파일시스템의 파일블록배치(File Allocation)</vt:lpstr>
      <vt:lpstr>PowerPoint 프레젠테이션</vt:lpstr>
      <vt:lpstr>파일의 i-node 찾기</vt:lpstr>
      <vt:lpstr>PowerPoint 프레젠테이션</vt:lpstr>
      <vt:lpstr>잠깐! 리눅스에서 긴 파일 이름을 위한 디렉터리 항목</vt:lpstr>
      <vt:lpstr>파일 입출력 연산</vt:lpstr>
      <vt:lpstr>파일 입출력 연산</vt:lpstr>
      <vt:lpstr>파일 열기, open()</vt:lpstr>
      <vt:lpstr>파일 입출력을 위한 메모리 구조 – 파일 열기</vt:lpstr>
      <vt:lpstr>파일 열기 과정</vt:lpstr>
      <vt:lpstr>Tip. 파일 디스크립터 0, 1, 2 </vt:lpstr>
      <vt:lpstr>파일 읽기, read()</vt:lpstr>
      <vt:lpstr>파일 읽기 과정</vt:lpstr>
      <vt:lpstr>파일 쓰기, write()</vt:lpstr>
      <vt:lpstr>파일 쓰기 과정</vt:lpstr>
      <vt:lpstr>파일 닫기, close()</vt:lpstr>
      <vt:lpstr>파일 닫기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1354</cp:revision>
  <cp:lastPrinted>2013-07-12T10:01:15Z</cp:lastPrinted>
  <dcterms:created xsi:type="dcterms:W3CDTF">2011-08-27T14:53:28Z</dcterms:created>
  <dcterms:modified xsi:type="dcterms:W3CDTF">2021-04-19T04:08:04Z</dcterms:modified>
</cp:coreProperties>
</file>