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9"/>
  </p:notesMasterIdLst>
  <p:sldIdLst>
    <p:sldId id="256" r:id="rId2"/>
    <p:sldId id="291" r:id="rId3"/>
    <p:sldId id="263" r:id="rId4"/>
    <p:sldId id="346" r:id="rId5"/>
    <p:sldId id="380" r:id="rId6"/>
    <p:sldId id="406" r:id="rId7"/>
    <p:sldId id="347" r:id="rId8"/>
    <p:sldId id="381" r:id="rId9"/>
    <p:sldId id="295" r:id="rId10"/>
    <p:sldId id="382" r:id="rId11"/>
    <p:sldId id="345" r:id="rId12"/>
    <p:sldId id="297" r:id="rId13"/>
    <p:sldId id="383" r:id="rId14"/>
    <p:sldId id="350" r:id="rId15"/>
    <p:sldId id="404" r:id="rId16"/>
    <p:sldId id="407" r:id="rId17"/>
    <p:sldId id="385" r:id="rId18"/>
    <p:sldId id="302" r:id="rId19"/>
    <p:sldId id="304" r:id="rId20"/>
    <p:sldId id="303" r:id="rId21"/>
    <p:sldId id="405" r:id="rId22"/>
    <p:sldId id="408" r:id="rId23"/>
    <p:sldId id="386" r:id="rId24"/>
    <p:sldId id="387" r:id="rId25"/>
    <p:sldId id="379" r:id="rId26"/>
    <p:sldId id="306" r:id="rId27"/>
    <p:sldId id="325" r:id="rId28"/>
    <p:sldId id="388" r:id="rId29"/>
    <p:sldId id="398" r:id="rId30"/>
    <p:sldId id="374" r:id="rId31"/>
    <p:sldId id="400" r:id="rId32"/>
    <p:sldId id="399" r:id="rId33"/>
    <p:sldId id="390" r:id="rId34"/>
    <p:sldId id="389" r:id="rId35"/>
    <p:sldId id="357" r:id="rId36"/>
    <p:sldId id="391" r:id="rId37"/>
    <p:sldId id="356" r:id="rId38"/>
    <p:sldId id="409" r:id="rId39"/>
    <p:sldId id="393" r:id="rId40"/>
    <p:sldId id="355" r:id="rId41"/>
    <p:sldId id="394" r:id="rId42"/>
    <p:sldId id="395" r:id="rId43"/>
    <p:sldId id="326" r:id="rId44"/>
    <p:sldId id="327" r:id="rId45"/>
    <p:sldId id="328" r:id="rId46"/>
    <p:sldId id="358" r:id="rId47"/>
    <p:sldId id="331" r:id="rId48"/>
    <p:sldId id="336" r:id="rId49"/>
    <p:sldId id="359" r:id="rId50"/>
    <p:sldId id="360" r:id="rId51"/>
    <p:sldId id="361" r:id="rId52"/>
    <p:sldId id="396" r:id="rId53"/>
    <p:sldId id="410" r:id="rId54"/>
    <p:sldId id="332" r:id="rId55"/>
    <p:sldId id="307" r:id="rId56"/>
    <p:sldId id="363" r:id="rId57"/>
    <p:sldId id="403" r:id="rId5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D8047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2947" autoAdjust="0"/>
  </p:normalViewPr>
  <p:slideViewPr>
    <p:cSldViewPr>
      <p:cViewPr varScale="1">
        <p:scale>
          <a:sx n="121" d="100"/>
          <a:sy n="121" d="100"/>
        </p:scale>
        <p:origin x="82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4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6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5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7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프로세스와 프로세스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주소 </a:t>
            </a:r>
            <a:r>
              <a:rPr lang="ko-KR" altLang="en-US" dirty="0" smtClean="0"/>
              <a:t>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smtClean="0"/>
              <a:t>주소 공간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</a:t>
            </a:r>
            <a:r>
              <a:rPr lang="ko-KR" altLang="en-US" dirty="0" smtClean="0"/>
              <a:t>스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실행 중에 접근할 수 있도록 허용된 주소의 최대 범위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 주소 공간은 논리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 공간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en-US" altLang="ko-KR" dirty="0" smtClean="0"/>
              <a:t>0</a:t>
            </a:r>
            <a:r>
              <a:rPr lang="ko-KR" altLang="en-US" dirty="0" smtClean="0"/>
              <a:t>번지에서 </a:t>
            </a:r>
            <a:r>
              <a:rPr lang="ko-KR" altLang="en-US" dirty="0" smtClean="0"/>
              <a:t>시작하여 연속적인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프로세스 </a:t>
            </a:r>
            <a:r>
              <a:rPr lang="ko-KR" altLang="en-US" dirty="0" smtClean="0"/>
              <a:t>주소 </a:t>
            </a:r>
            <a:r>
              <a:rPr lang="ko-KR" altLang="en-US" dirty="0" smtClean="0"/>
              <a:t>공간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CPU</a:t>
            </a:r>
            <a:r>
              <a:rPr lang="ko-KR" altLang="en-US" dirty="0" smtClean="0"/>
              <a:t>가 액세스할 수 있는 전체 크기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4GB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 모두 동일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프로세스 주소 공간 크기는 프로세스의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크기와 다름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프로세스 주소 공간의 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액세스할 수 있는 최대 크기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프로세스 </a:t>
            </a:r>
            <a:r>
              <a:rPr lang="ko-KR" altLang="en-US" dirty="0" smtClean="0"/>
              <a:t>현재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적재된 코드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전역 변수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영역에서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사용중인 동적 메모리 공간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현재 스택 영역에 저장된 </a:t>
            </a:r>
            <a:r>
              <a:rPr lang="ko-KR" altLang="en-US" dirty="0" smtClean="0"/>
              <a:t>데이터 크기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프로세스 주소 </a:t>
            </a:r>
            <a:r>
              <a:rPr lang="ko-KR" altLang="en-US" dirty="0" smtClean="0"/>
              <a:t>공간은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부분으로 나뉘어짐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공간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프로세스의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영역이 할당되는 공간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코드와 데이터 영역의 </a:t>
            </a:r>
            <a:r>
              <a:rPr lang="ko-KR" altLang="en-US" dirty="0" smtClean="0"/>
              <a:t>크기는 프로세스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힙과</a:t>
            </a:r>
            <a:r>
              <a:rPr lang="ko-KR" altLang="en-US" dirty="0" smtClean="0"/>
              <a:t> 스택 영역의 크기는 정해져 있지 않음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힙</a:t>
            </a:r>
            <a:r>
              <a:rPr lang="ko-KR" altLang="en-US" dirty="0" smtClean="0"/>
              <a:t> 영역은 아래로 자라고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스택은 위로 자람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커널 공간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프로세스가 시스템 호출을 통해 이용하는 커널 공간</a:t>
            </a:r>
            <a:endParaRPr lang="en-US" altLang="ko-KR" dirty="0"/>
          </a:p>
          <a:p>
            <a:pPr lvl="2" fontAlgn="base"/>
            <a:r>
              <a:rPr lang="ko-KR" altLang="en-US" dirty="0" smtClean="0"/>
              <a:t>커널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스택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코드가 실행될 때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커널 공간은 모든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프로세스에 </a:t>
            </a:r>
            <a:r>
              <a:rPr lang="ko-KR" altLang="en-US" dirty="0" smtClean="0"/>
              <a:t>의해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프로세스 주소 공간 사례 </a:t>
            </a:r>
            <a:r>
              <a:rPr lang="en-US" altLang="ko-KR" dirty="0" smtClean="0"/>
              <a:t>- 32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리눅스의 프로세스 </a:t>
            </a:r>
            <a:r>
              <a:rPr lang="ko-KR" altLang="en-US" dirty="0" smtClean="0"/>
              <a:t>주소 공간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1802182"/>
            <a:ext cx="1752000" cy="36094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3419872" y="4759279"/>
            <a:ext cx="1752000" cy="624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스택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2971725"/>
            <a:ext cx="1752000" cy="624933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050" dirty="0" smtClean="0">
                <a:solidFill>
                  <a:schemeClr val="tx1"/>
                </a:solidFill>
              </a:rPr>
              <a:t>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793144"/>
            <a:ext cx="1752000" cy="58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코드 영역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4290437" y="3596658"/>
            <a:ext cx="5435" cy="40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H="1" flipV="1">
            <a:off x="4290437" y="4362524"/>
            <a:ext cx="5435" cy="39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2639" y="34882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사용자 공간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5280" y="1703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419872" y="2384765"/>
            <a:ext cx="1752000" cy="6249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695259" y="1802181"/>
            <a:ext cx="828264" cy="3558510"/>
          </a:xfrm>
          <a:prstGeom prst="rightBrace">
            <a:avLst>
              <a:gd name="adj1" fmla="val 200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/>
          <p:cNvSpPr/>
          <p:nvPr/>
        </p:nvSpPr>
        <p:spPr>
          <a:xfrm>
            <a:off x="5695260" y="5424034"/>
            <a:ext cx="843746" cy="883959"/>
          </a:xfrm>
          <a:prstGeom prst="rightBrace">
            <a:avLst>
              <a:gd name="adj1" fmla="val 179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1" y="5396090"/>
            <a:ext cx="1741893" cy="930087"/>
          </a:xfrm>
          <a:prstGeom prst="rect">
            <a:avLst/>
          </a:prstGeom>
          <a:solidFill>
            <a:srgbClr val="BAE18F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코드와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등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9872" y="1802181"/>
            <a:ext cx="1752000" cy="35758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미 할당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514728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3GB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8319" y="1484784"/>
            <a:ext cx="1861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프로세스의 주소 공간 </a:t>
            </a:r>
            <a:r>
              <a:rPr lang="en-US" altLang="ko-KR" sz="1100" dirty="0" smtClean="0">
                <a:solidFill>
                  <a:srgbClr val="0070C0"/>
                </a:solidFill>
              </a:rPr>
              <a:t>4GB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0233" y="571087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커널 공간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3354045"/>
            <a:ext cx="1512167" cy="1293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65552" y="3573016"/>
            <a:ext cx="913132" cy="21602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98628" y="4000200"/>
            <a:ext cx="913132" cy="334252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48760" y="4077072"/>
            <a:ext cx="913132" cy="334252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03648" y="4152676"/>
            <a:ext cx="913132" cy="334252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1206" y="4672830"/>
            <a:ext cx="4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31169" y="360058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힙은</a:t>
            </a:r>
            <a:r>
              <a:rPr lang="ko-KR" altLang="en-US" sz="1000" dirty="0" smtClean="0"/>
              <a:t> 아래로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자람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3878" y="439701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스택은 위로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자람</a:t>
            </a:r>
            <a:endParaRPr lang="ko-KR" altLang="en-US" sz="1000" dirty="0"/>
          </a:p>
        </p:txBody>
      </p:sp>
      <p:sp>
        <p:nvSpPr>
          <p:cNvPr id="32" name="자유형 31"/>
          <p:cNvSpPr/>
          <p:nvPr/>
        </p:nvSpPr>
        <p:spPr>
          <a:xfrm>
            <a:off x="2232955" y="1964858"/>
            <a:ext cx="1196244" cy="1702845"/>
          </a:xfrm>
          <a:custGeom>
            <a:avLst/>
            <a:gdLst>
              <a:gd name="connsiteX0" fmla="*/ 0 w 1313502"/>
              <a:gd name="connsiteY0" fmla="*/ 1707554 h 1707554"/>
              <a:gd name="connsiteX1" fmla="*/ 636543 w 1313502"/>
              <a:gd name="connsiteY1" fmla="*/ 1409490 h 1707554"/>
              <a:gd name="connsiteX2" fmla="*/ 843673 w 1313502"/>
              <a:gd name="connsiteY2" fmla="*/ 257649 h 1707554"/>
              <a:gd name="connsiteX3" fmla="*/ 1313502 w 1313502"/>
              <a:gd name="connsiteY3" fmla="*/ 0 h 170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502" h="1707554">
                <a:moveTo>
                  <a:pt x="0" y="1707554"/>
                </a:moveTo>
                <a:cubicBezTo>
                  <a:pt x="247965" y="1679347"/>
                  <a:pt x="495931" y="1651141"/>
                  <a:pt x="636543" y="1409490"/>
                </a:cubicBezTo>
                <a:cubicBezTo>
                  <a:pt x="777155" y="1167839"/>
                  <a:pt x="730847" y="492564"/>
                  <a:pt x="843673" y="257649"/>
                </a:cubicBezTo>
                <a:cubicBezTo>
                  <a:pt x="956499" y="22734"/>
                  <a:pt x="1135000" y="11367"/>
                  <a:pt x="1313502" y="0"/>
                </a:cubicBezTo>
              </a:path>
            </a:pathLst>
          </a:custGeom>
          <a:noFill/>
          <a:ln w="952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411760" y="2383140"/>
            <a:ext cx="1035868" cy="1658336"/>
          </a:xfrm>
          <a:custGeom>
            <a:avLst/>
            <a:gdLst>
              <a:gd name="connsiteX0" fmla="*/ 0 w 1227620"/>
              <a:gd name="connsiteY0" fmla="*/ 1839472 h 1839472"/>
              <a:gd name="connsiteX1" fmla="*/ 575920 w 1227620"/>
              <a:gd name="connsiteY1" fmla="*/ 1460577 h 1839472"/>
              <a:gd name="connsiteX2" fmla="*/ 924504 w 1227620"/>
              <a:gd name="connsiteY2" fmla="*/ 222853 h 1839472"/>
              <a:gd name="connsiteX3" fmla="*/ 1227620 w 1227620"/>
              <a:gd name="connsiteY3" fmla="*/ 5620 h 183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620" h="1839472">
                <a:moveTo>
                  <a:pt x="0" y="1839472"/>
                </a:moveTo>
                <a:cubicBezTo>
                  <a:pt x="210918" y="1784742"/>
                  <a:pt x="421836" y="1730013"/>
                  <a:pt x="575920" y="1460577"/>
                </a:cubicBezTo>
                <a:cubicBezTo>
                  <a:pt x="730004" y="1191140"/>
                  <a:pt x="815887" y="465346"/>
                  <a:pt x="924504" y="222853"/>
                </a:cubicBezTo>
                <a:cubicBezTo>
                  <a:pt x="1033121" y="-19640"/>
                  <a:pt x="1130370" y="-7010"/>
                  <a:pt x="1227620" y="5620"/>
                </a:cubicBezTo>
              </a:path>
            </a:pathLst>
          </a:custGeom>
          <a:noFill/>
          <a:ln w="952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76047" y="3404106"/>
            <a:ext cx="1069115" cy="768213"/>
          </a:xfrm>
          <a:custGeom>
            <a:avLst/>
            <a:gdLst>
              <a:gd name="connsiteX0" fmla="*/ 0 w 1212464"/>
              <a:gd name="connsiteY0" fmla="*/ 1249358 h 1249358"/>
              <a:gd name="connsiteX1" fmla="*/ 671907 w 1212464"/>
              <a:gd name="connsiteY1" fmla="*/ 941190 h 1249358"/>
              <a:gd name="connsiteX2" fmla="*/ 944712 w 1212464"/>
              <a:gd name="connsiteY2" fmla="*/ 137933 h 1249358"/>
              <a:gd name="connsiteX3" fmla="*/ 1212464 w 1212464"/>
              <a:gd name="connsiteY3" fmla="*/ 6583 h 124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464" h="1249358">
                <a:moveTo>
                  <a:pt x="0" y="1249358"/>
                </a:moveTo>
                <a:cubicBezTo>
                  <a:pt x="257227" y="1187892"/>
                  <a:pt x="514455" y="1126427"/>
                  <a:pt x="671907" y="941190"/>
                </a:cubicBezTo>
                <a:cubicBezTo>
                  <a:pt x="829359" y="755953"/>
                  <a:pt x="854619" y="293701"/>
                  <a:pt x="944712" y="137933"/>
                </a:cubicBezTo>
                <a:cubicBezTo>
                  <a:pt x="1034805" y="-17835"/>
                  <a:pt x="1123634" y="-5626"/>
                  <a:pt x="1212464" y="6583"/>
                </a:cubicBezTo>
              </a:path>
            </a:pathLst>
          </a:custGeom>
          <a:noFill/>
          <a:ln w="952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2323890" y="4364871"/>
            <a:ext cx="1116477" cy="408644"/>
          </a:xfrm>
          <a:custGeom>
            <a:avLst/>
            <a:gdLst>
              <a:gd name="connsiteX0" fmla="*/ 0 w 1116477"/>
              <a:gd name="connsiteY0" fmla="*/ 0 h 408644"/>
              <a:gd name="connsiteX1" fmla="*/ 530453 w 1116477"/>
              <a:gd name="connsiteY1" fmla="*/ 80831 h 408644"/>
              <a:gd name="connsiteX2" fmla="*/ 762841 w 1116477"/>
              <a:gd name="connsiteY2" fmla="*/ 363739 h 408644"/>
              <a:gd name="connsiteX3" fmla="*/ 1116477 w 1116477"/>
              <a:gd name="connsiteY3" fmla="*/ 404154 h 4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477" h="408644">
                <a:moveTo>
                  <a:pt x="0" y="0"/>
                </a:moveTo>
                <a:cubicBezTo>
                  <a:pt x="201656" y="10104"/>
                  <a:pt x="403313" y="20208"/>
                  <a:pt x="530453" y="80831"/>
                </a:cubicBezTo>
                <a:cubicBezTo>
                  <a:pt x="657593" y="141454"/>
                  <a:pt x="665170" y="309852"/>
                  <a:pt x="762841" y="363739"/>
                </a:cubicBezTo>
                <a:cubicBezTo>
                  <a:pt x="860512" y="417626"/>
                  <a:pt x="988494" y="410890"/>
                  <a:pt x="1116477" y="404154"/>
                </a:cubicBezTo>
              </a:path>
            </a:pathLst>
          </a:custGeom>
          <a:noFill/>
          <a:ln w="952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4932041" y="2106656"/>
            <a:ext cx="617922" cy="3698607"/>
          </a:xfrm>
          <a:custGeom>
            <a:avLst/>
            <a:gdLst>
              <a:gd name="connsiteX0" fmla="*/ 30312 w 731718"/>
              <a:gd name="connsiteY0" fmla="*/ 0 h 4066807"/>
              <a:gd name="connsiteX1" fmla="*/ 661803 w 731718"/>
              <a:gd name="connsiteY1" fmla="*/ 702219 h 4066807"/>
              <a:gd name="connsiteX2" fmla="*/ 641596 w 731718"/>
              <a:gd name="connsiteY2" fmla="*/ 3475731 h 4066807"/>
              <a:gd name="connsiteX3" fmla="*/ 0 w 731718"/>
              <a:gd name="connsiteY3" fmla="*/ 4066807 h 406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718" h="4066807">
                <a:moveTo>
                  <a:pt x="30312" y="0"/>
                </a:moveTo>
                <a:cubicBezTo>
                  <a:pt x="295117" y="61465"/>
                  <a:pt x="559922" y="122931"/>
                  <a:pt x="661803" y="702219"/>
                </a:cubicBezTo>
                <a:cubicBezTo>
                  <a:pt x="763684" y="1281508"/>
                  <a:pt x="751896" y="2914966"/>
                  <a:pt x="641596" y="3475731"/>
                </a:cubicBezTo>
                <a:cubicBezTo>
                  <a:pt x="531296" y="4036496"/>
                  <a:pt x="265648" y="4051651"/>
                  <a:pt x="0" y="4066807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470129" y="4543835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시스템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호출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08612" y="6045711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4GB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68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공간의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프로세스는 각각 사용자 공간 소유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공간 공유</a:t>
            </a:r>
            <a:endParaRPr lang="en-US" altLang="ko-KR" dirty="0"/>
          </a:p>
          <a:p>
            <a:r>
              <a:rPr lang="ko-KR" altLang="en-US" dirty="0" smtClean="0"/>
              <a:t>커널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사용자 코드에서 </a:t>
            </a:r>
            <a:r>
              <a:rPr lang="ko-KR" altLang="en-US" dirty="0"/>
              <a:t>시스템 호출을 통해 커널 코드 실행할 </a:t>
            </a:r>
            <a:r>
              <a:rPr lang="ko-KR" altLang="en-US" dirty="0" smtClean="0"/>
              <a:t>때 커널 공간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프로세스가 </a:t>
            </a:r>
            <a:r>
              <a:rPr lang="ko-KR" altLang="en-US" dirty="0"/>
              <a:t>커널 모드에서 실행되고 있다고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/>
              <a:t>커널 코드를 실행하고 있는 것은 사용자 </a:t>
            </a:r>
            <a:r>
              <a:rPr lang="ko-KR" altLang="en-US" dirty="0" smtClean="0"/>
              <a:t>프로세스임</a:t>
            </a:r>
            <a:endParaRPr lang="en-US" altLang="ko-KR" dirty="0"/>
          </a:p>
          <a:p>
            <a:pPr lvl="2"/>
            <a:r>
              <a:rPr lang="ko-KR" altLang="en-US" dirty="0" smtClean="0"/>
              <a:t>커널 코드가 적재된 물리 메모리의 위치 역시 사용자 프로세스가 소유한 매핑 테이블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</a:t>
            </a:r>
            <a:r>
              <a:rPr lang="ko-KR" altLang="en-US" dirty="0" smtClean="0"/>
              <a:t>영역과  커널 영역을 하나의 가상 주소 영역으로 다룬다는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사용자 공간과 커널 공간의 결론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프로세스마다 각각 사용자 주소 공간이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시스템 전체에는 하나의 커널 주소 공간이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smtClean="0"/>
              <a:t>프로세스는 커널 </a:t>
            </a:r>
            <a:r>
              <a:rPr lang="ko-KR" altLang="en-US" dirty="0" smtClean="0"/>
              <a:t>주소 </a:t>
            </a:r>
            <a:r>
              <a:rPr lang="ko-KR" altLang="en-US" dirty="0" smtClean="0"/>
              <a:t>공간을 공유한다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7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주소 공간의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프로세스의 주소 공간은 가상 공간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프로세스의 주소 공간은 사용자나 개발자가 보는 관점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자신이 작성한 프로그램이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번지부터 </a:t>
            </a:r>
            <a:r>
              <a:rPr lang="ko-KR" altLang="en-US" dirty="0" smtClean="0"/>
              <a:t>시작하여</a:t>
            </a:r>
            <a:r>
              <a:rPr lang="en-US" altLang="ko-KR" dirty="0" smtClean="0"/>
              <a:t>,</a:t>
            </a:r>
          </a:p>
          <a:p>
            <a:pPr lvl="2" fontAlgn="base"/>
            <a:r>
              <a:rPr lang="ko-KR" altLang="en-US" dirty="0" smtClean="0"/>
              <a:t>연속적인 </a:t>
            </a:r>
            <a:r>
              <a:rPr lang="ko-KR" altLang="en-US" dirty="0" smtClean="0"/>
              <a:t>메모리 공간에 형성되고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CPU</a:t>
            </a:r>
            <a:r>
              <a:rPr lang="ko-KR" altLang="en-US" dirty="0" smtClean="0"/>
              <a:t>가 액세스할 수 있는 최대 크기의 메모리가 설치되어 있다고 상상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실제 상황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설치된 </a:t>
            </a:r>
            <a:r>
              <a:rPr lang="ko-KR" altLang="en-US" dirty="0" smtClean="0"/>
              <a:t>물리 메모리의 </a:t>
            </a:r>
            <a:r>
              <a:rPr lang="ko-KR" altLang="en-US" dirty="0" smtClean="0"/>
              <a:t>크기는 </a:t>
            </a:r>
            <a:r>
              <a:rPr lang="ko-KR" altLang="en-US" dirty="0" smtClean="0"/>
              <a:t>주소 공간보다 작을 </a:t>
            </a:r>
            <a:r>
              <a:rPr lang="ko-KR" altLang="en-US" dirty="0" smtClean="0"/>
              <a:t>수 있고</a:t>
            </a:r>
            <a:r>
              <a:rPr lang="en-US" altLang="ko-KR" dirty="0" smtClean="0"/>
              <a:t>,</a:t>
            </a:r>
          </a:p>
          <a:p>
            <a:pPr lvl="2" fontAlgn="base"/>
            <a:r>
              <a:rPr lang="ko-KR" altLang="en-US" dirty="0" smtClean="0"/>
              <a:t>프로세스의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스택은 </a:t>
            </a:r>
            <a:r>
              <a:rPr lang="ko-KR" altLang="en-US" dirty="0" smtClean="0"/>
              <a:t>물리 메모리에 흩어져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연속적인 메모리 공간이 아님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프로세스 주소 공간은 프로세스별로 주어지는가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예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프로세스마다 주소 공간은 별개이다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주소 공간은 충돌하는가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 주소 공간은 가상 주소 공간이다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가상 </a:t>
            </a:r>
            <a:r>
              <a:rPr lang="ko-KR" altLang="en-US" dirty="0" smtClean="0"/>
              <a:t>주소가 실제 주소로 </a:t>
            </a:r>
            <a:r>
              <a:rPr lang="ko-KR" altLang="en-US" dirty="0" err="1" smtClean="0"/>
              <a:t>매핑되므로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메모리에서는 충돌하지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9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가상 </a:t>
            </a:r>
            <a:r>
              <a:rPr lang="ko-KR" altLang="en-US" dirty="0"/>
              <a:t>주소 </a:t>
            </a:r>
            <a:r>
              <a:rPr lang="ko-KR" altLang="en-US" dirty="0" smtClean="0"/>
              <a:t>공간의 </a:t>
            </a:r>
            <a:r>
              <a:rPr lang="ko-KR" altLang="en-US" dirty="0"/>
              <a:t>물리 </a:t>
            </a:r>
            <a:r>
              <a:rPr lang="ko-KR" altLang="en-US" dirty="0" smtClean="0"/>
              <a:t>메모리로의 </a:t>
            </a:r>
            <a:r>
              <a:rPr lang="ko-KR" altLang="en-US" dirty="0"/>
              <a:t>매핑</a:t>
            </a:r>
          </a:p>
        </p:txBody>
      </p:sp>
      <p:sp>
        <p:nvSpPr>
          <p:cNvPr id="167" name="내용 개체 틀 16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사용자는 연속적인 공간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가상 주소 공간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생각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그러나 </a:t>
            </a:r>
            <a:r>
              <a:rPr lang="ko-KR" altLang="en-US" sz="1200" dirty="0" smtClean="0"/>
              <a:t>가상 </a:t>
            </a:r>
            <a:r>
              <a:rPr lang="ko-KR" altLang="en-US" sz="1200" dirty="0" smtClean="0"/>
              <a:t>주소의 데이터가 실제 </a:t>
            </a:r>
            <a:r>
              <a:rPr lang="ko-KR" altLang="en-US" sz="1200" dirty="0" smtClean="0"/>
              <a:t>메모리에 분산되어 있어 </a:t>
            </a:r>
            <a:r>
              <a:rPr lang="ko-KR" altLang="en-US" sz="1200" dirty="0" smtClean="0"/>
              <a:t>어느 번지에 </a:t>
            </a:r>
            <a:r>
              <a:rPr lang="ko-KR" altLang="en-US" sz="1200" dirty="0" smtClean="0"/>
              <a:t>있을지 </a:t>
            </a:r>
            <a:r>
              <a:rPr lang="ko-KR" altLang="en-US" sz="1200" dirty="0" smtClean="0"/>
              <a:t>알 수 없음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6947" y="1832724"/>
            <a:ext cx="1744387" cy="4950023"/>
            <a:chOff x="1086556" y="454125"/>
            <a:chExt cx="1744387" cy="4950023"/>
          </a:xfrm>
        </p:grpSpPr>
        <p:sp>
          <p:nvSpPr>
            <p:cNvPr id="123" name="직사각형 122"/>
            <p:cNvSpPr/>
            <p:nvPr/>
          </p:nvSpPr>
          <p:spPr>
            <a:xfrm>
              <a:off x="1439142" y="852055"/>
              <a:ext cx="1085850" cy="4514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086556" y="454125"/>
              <a:ext cx="17443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/>
                <a:t>32</a:t>
              </a:r>
              <a:r>
                <a:rPr lang="ko-KR" altLang="en-US" sz="1100" dirty="0" smtClean="0"/>
                <a:t>비트 </a:t>
              </a:r>
              <a:r>
                <a:rPr lang="en-US" altLang="ko-KR" sz="1100" dirty="0" smtClean="0"/>
                <a:t>CPU</a:t>
              </a:r>
              <a:r>
                <a:rPr lang="ko-KR" altLang="en-US" sz="1100" dirty="0" smtClean="0"/>
                <a:t>의 주소 공간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(4GB)</a:t>
              </a:r>
              <a:endParaRPr lang="ko-KR" alt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17012" y="7879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9859" y="5127149"/>
              <a:ext cx="904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en-US" altLang="ko-KR" sz="1200" baseline="30000" dirty="0" smtClean="0"/>
                <a:t>32</a:t>
              </a:r>
              <a:r>
                <a:rPr lang="en-US" altLang="ko-KR" sz="1200" dirty="0" smtClean="0"/>
                <a:t>-1(4GB)</a:t>
              </a: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6753390" y="3167566"/>
            <a:ext cx="1414355" cy="3055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791581" y="2710081"/>
            <a:ext cx="1217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/>
              <a:t>물</a:t>
            </a:r>
            <a:r>
              <a:rPr lang="ko-KR" altLang="en-US" sz="1100" dirty="0" smtClean="0"/>
              <a:t>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메모리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물리 주소 공간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127397" y="3077222"/>
            <a:ext cx="351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08468" y="6006084"/>
            <a:ext cx="111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 smtClean="0"/>
              <a:t>0xXXXXXXXX</a:t>
            </a:r>
            <a:endParaRPr lang="ko-KR" altLang="en-US" sz="1200" i="1" dirty="0"/>
          </a:p>
        </p:txBody>
      </p:sp>
      <p:sp>
        <p:nvSpPr>
          <p:cNvPr id="132" name="직사각형 131"/>
          <p:cNvSpPr/>
          <p:nvPr/>
        </p:nvSpPr>
        <p:spPr>
          <a:xfrm>
            <a:off x="6762702" y="5734240"/>
            <a:ext cx="1405042" cy="488373"/>
          </a:xfrm>
          <a:prstGeom prst="rect">
            <a:avLst/>
          </a:prstGeom>
          <a:solidFill>
            <a:srgbClr val="BAE1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 코드와 데이터 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556933" y="2243167"/>
            <a:ext cx="1752000" cy="36094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4" name="직사각형 133"/>
          <p:cNvSpPr/>
          <p:nvPr/>
        </p:nvSpPr>
        <p:spPr>
          <a:xfrm>
            <a:off x="2556933" y="5464396"/>
            <a:ext cx="1752000" cy="360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스택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556933" y="2948083"/>
            <a:ext cx="1752000" cy="500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050" dirty="0" smtClean="0">
                <a:solidFill>
                  <a:schemeClr val="tx1"/>
                </a:solidFill>
              </a:rPr>
              <a:t>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556933" y="2234130"/>
            <a:ext cx="1752000" cy="326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코</a:t>
            </a:r>
            <a:r>
              <a:rPr lang="ko-KR" altLang="en-US" sz="1050" dirty="0" smtClean="0">
                <a:solidFill>
                  <a:schemeClr val="tx1"/>
                </a:solidFill>
              </a:rPr>
              <a:t>드 영역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135" idx="2"/>
          </p:cNvCxnSpPr>
          <p:nvPr/>
        </p:nvCxnSpPr>
        <p:spPr>
          <a:xfrm flipH="1">
            <a:off x="3427499" y="3448596"/>
            <a:ext cx="5434" cy="53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4" idx="0"/>
          </p:cNvCxnSpPr>
          <p:nvPr/>
        </p:nvCxnSpPr>
        <p:spPr>
          <a:xfrm flipH="1" flipV="1">
            <a:off x="3427499" y="5026675"/>
            <a:ext cx="5434" cy="43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96795" y="1783753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프로세스의 주소 공간 </a:t>
            </a:r>
            <a:r>
              <a:rPr lang="en-US" altLang="ko-KR" sz="1100" dirty="0" smtClean="0">
                <a:solidFill>
                  <a:srgbClr val="0070C0"/>
                </a:solidFill>
              </a:rPr>
              <a:t>4GB</a:t>
            </a:r>
          </a:p>
          <a:p>
            <a:pPr algn="ctr"/>
            <a:r>
              <a:rPr lang="en-US" altLang="ko-KR" sz="1100" dirty="0" smtClean="0">
                <a:solidFill>
                  <a:srgbClr val="0070C0"/>
                </a:solidFill>
              </a:rPr>
              <a:t>(</a:t>
            </a:r>
            <a:r>
              <a:rPr lang="ko-KR" altLang="en-US" sz="1100" dirty="0" smtClean="0">
                <a:solidFill>
                  <a:srgbClr val="0070C0"/>
                </a:solidFill>
              </a:rPr>
              <a:t>가상 주소 공간</a:t>
            </a:r>
            <a:r>
              <a:rPr lang="en-US" altLang="ko-KR" sz="1100" dirty="0" smtClean="0">
                <a:solidFill>
                  <a:srgbClr val="0070C0"/>
                </a:solidFill>
              </a:rPr>
              <a:t>)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340238" y="21869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097326" y="652966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556933" y="2566921"/>
            <a:ext cx="1752000" cy="384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888936" y="3483020"/>
            <a:ext cx="6078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사용자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주소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공간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1993" y="5906006"/>
            <a:ext cx="5164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커널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주소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 공간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556932" y="5852660"/>
            <a:ext cx="1741893" cy="930087"/>
          </a:xfrm>
          <a:prstGeom prst="rect">
            <a:avLst/>
          </a:prstGeom>
          <a:solidFill>
            <a:srgbClr val="BAE18F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코드와 데이터 등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556933" y="2243166"/>
            <a:ext cx="1752000" cy="35758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미할당영역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097326" y="563568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3GB</a:t>
            </a: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/>
          </p:nvPr>
        </p:nvGraphicFramePr>
        <p:xfrm>
          <a:off x="5091391" y="3638114"/>
          <a:ext cx="89730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301">
                  <a:extLst>
                    <a:ext uri="{9D8B030D-6E8A-4147-A177-3AD203B41FA5}">
                      <a16:colId xmlns:a16="http://schemas.microsoft.com/office/drawing/2014/main" val="1112125243"/>
                    </a:ext>
                  </a:extLst>
                </a:gridCol>
              </a:tblGrid>
              <a:tr h="14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0x12340000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010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0x00025000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9896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0x00056000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62543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72228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0x00020000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91514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76679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......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6429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05928"/>
                  </a:ext>
                </a:extLst>
              </a:tr>
            </a:tbl>
          </a:graphicData>
        </a:graphic>
      </p:graphicFrame>
      <p:cxnSp>
        <p:nvCxnSpPr>
          <p:cNvPr id="151" name="직선 화살표 연결선 150"/>
          <p:cNvCxnSpPr>
            <a:stCxn id="136" idx="3"/>
          </p:cNvCxnSpPr>
          <p:nvPr/>
        </p:nvCxnSpPr>
        <p:spPr>
          <a:xfrm>
            <a:off x="4308933" y="2397425"/>
            <a:ext cx="774705" cy="133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5914802" y="3695983"/>
            <a:ext cx="847900" cy="13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2" idx="3"/>
          </p:cNvCxnSpPr>
          <p:nvPr/>
        </p:nvCxnSpPr>
        <p:spPr>
          <a:xfrm>
            <a:off x="4308933" y="2759232"/>
            <a:ext cx="773146" cy="11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V="1">
            <a:off x="5988692" y="3715847"/>
            <a:ext cx="774010" cy="2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5" idx="3"/>
          </p:cNvCxnSpPr>
          <p:nvPr/>
        </p:nvCxnSpPr>
        <p:spPr>
          <a:xfrm>
            <a:off x="4308933" y="3198340"/>
            <a:ext cx="777802" cy="92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5956644" y="4126870"/>
            <a:ext cx="806058" cy="1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4298825" y="4924685"/>
            <a:ext cx="792566" cy="59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5914801" y="4873757"/>
            <a:ext cx="838589" cy="56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V="1">
            <a:off x="4308933" y="5200265"/>
            <a:ext cx="773146" cy="1397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132" idx="1"/>
          </p:cNvCxnSpPr>
          <p:nvPr/>
        </p:nvCxnSpPr>
        <p:spPr>
          <a:xfrm>
            <a:off x="5897586" y="5100384"/>
            <a:ext cx="865116" cy="878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5956644" y="3331807"/>
            <a:ext cx="810713" cy="125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58431" y="5194768"/>
            <a:ext cx="1427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매핑 테이블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가상 주소를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물리 주소로 변환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63" name="직사각형 162"/>
          <p:cNvSpPr/>
          <p:nvPr/>
        </p:nvSpPr>
        <p:spPr>
          <a:xfrm>
            <a:off x="6758045" y="3351671"/>
            <a:ext cx="1414355" cy="262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758045" y="3715847"/>
            <a:ext cx="1414355" cy="29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758045" y="4139753"/>
            <a:ext cx="1414355" cy="43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6758045" y="5011375"/>
            <a:ext cx="1414355" cy="238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 설명선 170"/>
          <p:cNvSpPr/>
          <p:nvPr/>
        </p:nvSpPr>
        <p:spPr>
          <a:xfrm>
            <a:off x="5047100" y="2451267"/>
            <a:ext cx="685021" cy="368211"/>
          </a:xfrm>
          <a:prstGeom prst="wedgeRectCallout">
            <a:avLst>
              <a:gd name="adj1" fmla="val -101216"/>
              <a:gd name="adj2" fmla="val 8993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시스템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94512" y="326684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0x00020000</a:t>
            </a:r>
            <a:endParaRPr lang="ko-KR" altLang="en-US" sz="1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8103976" y="4076679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0x00056000</a:t>
            </a:r>
            <a:endParaRPr lang="ko-KR" altLang="en-US" sz="10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8118927" y="4946075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0x12340000</a:t>
            </a:r>
            <a:endParaRPr lang="ko-KR" altLang="en-US" sz="10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85724" y="3651368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0x00025000</a:t>
            </a:r>
            <a:endParaRPr lang="ko-KR" altLang="en-US" sz="1000" i="1" dirty="0"/>
          </a:p>
        </p:txBody>
      </p:sp>
      <p:sp>
        <p:nvSpPr>
          <p:cNvPr id="7" name="자유형 6"/>
          <p:cNvSpPr/>
          <p:nvPr/>
        </p:nvSpPr>
        <p:spPr>
          <a:xfrm>
            <a:off x="4148470" y="2289713"/>
            <a:ext cx="715173" cy="4239955"/>
          </a:xfrm>
          <a:custGeom>
            <a:avLst/>
            <a:gdLst>
              <a:gd name="connsiteX0" fmla="*/ 107276 w 715173"/>
              <a:gd name="connsiteY0" fmla="*/ 0 h 4239955"/>
              <a:gd name="connsiteX1" fmla="*/ 107276 w 715173"/>
              <a:gd name="connsiteY1" fmla="*/ 51084 h 4239955"/>
              <a:gd name="connsiteX2" fmla="*/ 117493 w 715173"/>
              <a:gd name="connsiteY2" fmla="*/ 81734 h 4239955"/>
              <a:gd name="connsiteX3" fmla="*/ 122601 w 715173"/>
              <a:gd name="connsiteY3" fmla="*/ 97059 h 4239955"/>
              <a:gd name="connsiteX4" fmla="*/ 97059 w 715173"/>
              <a:gd name="connsiteY4" fmla="*/ 143034 h 4239955"/>
              <a:gd name="connsiteX5" fmla="*/ 107276 w 715173"/>
              <a:gd name="connsiteY5" fmla="*/ 158360 h 4239955"/>
              <a:gd name="connsiteX6" fmla="*/ 107276 w 715173"/>
              <a:gd name="connsiteY6" fmla="*/ 194118 h 4239955"/>
              <a:gd name="connsiteX7" fmla="*/ 148143 w 715173"/>
              <a:gd name="connsiteY7" fmla="*/ 224769 h 4239955"/>
              <a:gd name="connsiteX8" fmla="*/ 163468 w 715173"/>
              <a:gd name="connsiteY8" fmla="*/ 240094 h 4239955"/>
              <a:gd name="connsiteX9" fmla="*/ 168576 w 715173"/>
              <a:gd name="connsiteY9" fmla="*/ 260527 h 4239955"/>
              <a:gd name="connsiteX10" fmla="*/ 199227 w 715173"/>
              <a:gd name="connsiteY10" fmla="*/ 291178 h 4239955"/>
              <a:gd name="connsiteX11" fmla="*/ 245202 w 715173"/>
              <a:gd name="connsiteY11" fmla="*/ 337153 h 4239955"/>
              <a:gd name="connsiteX12" fmla="*/ 260527 w 715173"/>
              <a:gd name="connsiteY12" fmla="*/ 352478 h 4239955"/>
              <a:gd name="connsiteX13" fmla="*/ 280961 w 715173"/>
              <a:gd name="connsiteY13" fmla="*/ 383128 h 4239955"/>
              <a:gd name="connsiteX14" fmla="*/ 291178 w 715173"/>
              <a:gd name="connsiteY14" fmla="*/ 398453 h 4239955"/>
              <a:gd name="connsiteX15" fmla="*/ 306503 w 715173"/>
              <a:gd name="connsiteY15" fmla="*/ 413779 h 4239955"/>
              <a:gd name="connsiteX16" fmla="*/ 337153 w 715173"/>
              <a:gd name="connsiteY16" fmla="*/ 439321 h 4239955"/>
              <a:gd name="connsiteX17" fmla="*/ 352478 w 715173"/>
              <a:gd name="connsiteY17" fmla="*/ 459754 h 4239955"/>
              <a:gd name="connsiteX18" fmla="*/ 393345 w 715173"/>
              <a:gd name="connsiteY18" fmla="*/ 485296 h 4239955"/>
              <a:gd name="connsiteX19" fmla="*/ 423995 w 715173"/>
              <a:gd name="connsiteY19" fmla="*/ 515946 h 4239955"/>
              <a:gd name="connsiteX20" fmla="*/ 454646 w 715173"/>
              <a:gd name="connsiteY20" fmla="*/ 541488 h 4239955"/>
              <a:gd name="connsiteX21" fmla="*/ 480188 w 715173"/>
              <a:gd name="connsiteY21" fmla="*/ 572138 h 4239955"/>
              <a:gd name="connsiteX22" fmla="*/ 500621 w 715173"/>
              <a:gd name="connsiteY22" fmla="*/ 602789 h 4239955"/>
              <a:gd name="connsiteX23" fmla="*/ 505729 w 715173"/>
              <a:gd name="connsiteY23" fmla="*/ 618114 h 4239955"/>
              <a:gd name="connsiteX24" fmla="*/ 515946 w 715173"/>
              <a:gd name="connsiteY24" fmla="*/ 643656 h 4239955"/>
              <a:gd name="connsiteX25" fmla="*/ 536380 w 715173"/>
              <a:gd name="connsiteY25" fmla="*/ 674306 h 4239955"/>
              <a:gd name="connsiteX26" fmla="*/ 556813 w 715173"/>
              <a:gd name="connsiteY26" fmla="*/ 710065 h 4239955"/>
              <a:gd name="connsiteX27" fmla="*/ 567030 w 715173"/>
              <a:gd name="connsiteY27" fmla="*/ 756040 h 4239955"/>
              <a:gd name="connsiteX28" fmla="*/ 577247 w 715173"/>
              <a:gd name="connsiteY28" fmla="*/ 786690 h 4239955"/>
              <a:gd name="connsiteX29" fmla="*/ 582355 w 715173"/>
              <a:gd name="connsiteY29" fmla="*/ 807124 h 4239955"/>
              <a:gd name="connsiteX30" fmla="*/ 592572 w 715173"/>
              <a:gd name="connsiteY30" fmla="*/ 858208 h 4239955"/>
              <a:gd name="connsiteX31" fmla="*/ 597680 w 715173"/>
              <a:gd name="connsiteY31" fmla="*/ 873533 h 4239955"/>
              <a:gd name="connsiteX32" fmla="*/ 607897 w 715173"/>
              <a:gd name="connsiteY32" fmla="*/ 888858 h 4239955"/>
              <a:gd name="connsiteX33" fmla="*/ 613005 w 715173"/>
              <a:gd name="connsiteY33" fmla="*/ 919508 h 4239955"/>
              <a:gd name="connsiteX34" fmla="*/ 623222 w 715173"/>
              <a:gd name="connsiteY34" fmla="*/ 975700 h 4239955"/>
              <a:gd name="connsiteX35" fmla="*/ 628331 w 715173"/>
              <a:gd name="connsiteY35" fmla="*/ 1011459 h 4239955"/>
              <a:gd name="connsiteX36" fmla="*/ 638547 w 715173"/>
              <a:gd name="connsiteY36" fmla="*/ 1077868 h 4239955"/>
              <a:gd name="connsiteX37" fmla="*/ 648764 w 715173"/>
              <a:gd name="connsiteY37" fmla="*/ 1103410 h 4239955"/>
              <a:gd name="connsiteX38" fmla="*/ 658981 w 715173"/>
              <a:gd name="connsiteY38" fmla="*/ 1195361 h 4239955"/>
              <a:gd name="connsiteX39" fmla="*/ 669198 w 715173"/>
              <a:gd name="connsiteY39" fmla="*/ 1277095 h 4239955"/>
              <a:gd name="connsiteX40" fmla="*/ 674306 w 715173"/>
              <a:gd name="connsiteY40" fmla="*/ 1292420 h 4239955"/>
              <a:gd name="connsiteX41" fmla="*/ 684523 w 715173"/>
              <a:gd name="connsiteY41" fmla="*/ 1333287 h 4239955"/>
              <a:gd name="connsiteX42" fmla="*/ 689631 w 715173"/>
              <a:gd name="connsiteY42" fmla="*/ 1425238 h 4239955"/>
              <a:gd name="connsiteX43" fmla="*/ 694740 w 715173"/>
              <a:gd name="connsiteY43" fmla="*/ 1445671 h 4239955"/>
              <a:gd name="connsiteX44" fmla="*/ 704956 w 715173"/>
              <a:gd name="connsiteY44" fmla="*/ 1496755 h 4239955"/>
              <a:gd name="connsiteX45" fmla="*/ 710065 w 715173"/>
              <a:gd name="connsiteY45" fmla="*/ 1547839 h 4239955"/>
              <a:gd name="connsiteX46" fmla="*/ 715173 w 715173"/>
              <a:gd name="connsiteY46" fmla="*/ 1578489 h 4239955"/>
              <a:gd name="connsiteX47" fmla="*/ 710065 w 715173"/>
              <a:gd name="connsiteY47" fmla="*/ 2002485 h 4239955"/>
              <a:gd name="connsiteX48" fmla="*/ 704956 w 715173"/>
              <a:gd name="connsiteY48" fmla="*/ 2017810 h 4239955"/>
              <a:gd name="connsiteX49" fmla="*/ 694740 w 715173"/>
              <a:gd name="connsiteY49" fmla="*/ 2038243 h 4239955"/>
              <a:gd name="connsiteX50" fmla="*/ 689631 w 715173"/>
              <a:gd name="connsiteY50" fmla="*/ 2079110 h 4239955"/>
              <a:gd name="connsiteX51" fmla="*/ 674306 w 715173"/>
              <a:gd name="connsiteY51" fmla="*/ 2119978 h 4239955"/>
              <a:gd name="connsiteX52" fmla="*/ 669198 w 715173"/>
              <a:gd name="connsiteY52" fmla="*/ 2181278 h 4239955"/>
              <a:gd name="connsiteX53" fmla="*/ 658981 w 715173"/>
              <a:gd name="connsiteY53" fmla="*/ 2242579 h 4239955"/>
              <a:gd name="connsiteX54" fmla="*/ 653872 w 715173"/>
              <a:gd name="connsiteY54" fmla="*/ 2268121 h 4239955"/>
              <a:gd name="connsiteX55" fmla="*/ 643656 w 715173"/>
              <a:gd name="connsiteY55" fmla="*/ 2293662 h 4239955"/>
              <a:gd name="connsiteX56" fmla="*/ 633439 w 715173"/>
              <a:gd name="connsiteY56" fmla="*/ 2354963 h 4239955"/>
              <a:gd name="connsiteX57" fmla="*/ 623222 w 715173"/>
              <a:gd name="connsiteY57" fmla="*/ 2375396 h 4239955"/>
              <a:gd name="connsiteX58" fmla="*/ 618114 w 715173"/>
              <a:gd name="connsiteY58" fmla="*/ 2400938 h 4239955"/>
              <a:gd name="connsiteX59" fmla="*/ 597680 w 715173"/>
              <a:gd name="connsiteY59" fmla="*/ 2518431 h 4239955"/>
              <a:gd name="connsiteX60" fmla="*/ 592572 w 715173"/>
              <a:gd name="connsiteY60" fmla="*/ 2554190 h 4239955"/>
              <a:gd name="connsiteX61" fmla="*/ 587464 w 715173"/>
              <a:gd name="connsiteY61" fmla="*/ 2595057 h 4239955"/>
              <a:gd name="connsiteX62" fmla="*/ 567030 w 715173"/>
              <a:gd name="connsiteY62" fmla="*/ 2666574 h 4239955"/>
              <a:gd name="connsiteX63" fmla="*/ 556813 w 715173"/>
              <a:gd name="connsiteY63" fmla="*/ 2702333 h 4239955"/>
              <a:gd name="connsiteX64" fmla="*/ 551705 w 715173"/>
              <a:gd name="connsiteY64" fmla="*/ 2743200 h 4239955"/>
              <a:gd name="connsiteX65" fmla="*/ 536380 w 715173"/>
              <a:gd name="connsiteY65" fmla="*/ 2778959 h 4239955"/>
              <a:gd name="connsiteX66" fmla="*/ 531271 w 715173"/>
              <a:gd name="connsiteY66" fmla="*/ 2819826 h 4239955"/>
              <a:gd name="connsiteX67" fmla="*/ 526163 w 715173"/>
              <a:gd name="connsiteY67" fmla="*/ 2865801 h 4239955"/>
              <a:gd name="connsiteX68" fmla="*/ 521055 w 715173"/>
              <a:gd name="connsiteY68" fmla="*/ 2886234 h 4239955"/>
              <a:gd name="connsiteX69" fmla="*/ 515946 w 715173"/>
              <a:gd name="connsiteY69" fmla="*/ 2911776 h 4239955"/>
              <a:gd name="connsiteX70" fmla="*/ 500621 w 715173"/>
              <a:gd name="connsiteY70" fmla="*/ 2937318 h 4239955"/>
              <a:gd name="connsiteX71" fmla="*/ 485296 w 715173"/>
              <a:gd name="connsiteY71" fmla="*/ 2973077 h 4239955"/>
              <a:gd name="connsiteX72" fmla="*/ 475079 w 715173"/>
              <a:gd name="connsiteY72" fmla="*/ 2993510 h 4239955"/>
              <a:gd name="connsiteX73" fmla="*/ 464862 w 715173"/>
              <a:gd name="connsiteY73" fmla="*/ 3024161 h 4239955"/>
              <a:gd name="connsiteX74" fmla="*/ 454646 w 715173"/>
              <a:gd name="connsiteY74" fmla="*/ 3070136 h 4239955"/>
              <a:gd name="connsiteX75" fmla="*/ 449537 w 715173"/>
              <a:gd name="connsiteY75" fmla="*/ 3085461 h 4239955"/>
              <a:gd name="connsiteX76" fmla="*/ 444429 w 715173"/>
              <a:gd name="connsiteY76" fmla="*/ 3111003 h 4239955"/>
              <a:gd name="connsiteX77" fmla="*/ 439321 w 715173"/>
              <a:gd name="connsiteY77" fmla="*/ 3126328 h 4239955"/>
              <a:gd name="connsiteX78" fmla="*/ 434212 w 715173"/>
              <a:gd name="connsiteY78" fmla="*/ 3151870 h 4239955"/>
              <a:gd name="connsiteX79" fmla="*/ 398453 w 715173"/>
              <a:gd name="connsiteY79" fmla="*/ 3187629 h 4239955"/>
              <a:gd name="connsiteX80" fmla="*/ 388237 w 715173"/>
              <a:gd name="connsiteY80" fmla="*/ 3228496 h 4239955"/>
              <a:gd name="connsiteX81" fmla="*/ 378020 w 715173"/>
              <a:gd name="connsiteY81" fmla="*/ 3259146 h 4239955"/>
              <a:gd name="connsiteX82" fmla="*/ 372912 w 715173"/>
              <a:gd name="connsiteY82" fmla="*/ 3279580 h 4239955"/>
              <a:gd name="connsiteX83" fmla="*/ 362695 w 715173"/>
              <a:gd name="connsiteY83" fmla="*/ 3300013 h 4239955"/>
              <a:gd name="connsiteX84" fmla="*/ 347370 w 715173"/>
              <a:gd name="connsiteY84" fmla="*/ 3361314 h 4239955"/>
              <a:gd name="connsiteX85" fmla="*/ 342261 w 715173"/>
              <a:gd name="connsiteY85" fmla="*/ 3381747 h 4239955"/>
              <a:gd name="connsiteX86" fmla="*/ 332045 w 715173"/>
              <a:gd name="connsiteY86" fmla="*/ 3412398 h 4239955"/>
              <a:gd name="connsiteX87" fmla="*/ 321828 w 715173"/>
              <a:gd name="connsiteY87" fmla="*/ 3453265 h 4239955"/>
              <a:gd name="connsiteX88" fmla="*/ 316719 w 715173"/>
              <a:gd name="connsiteY88" fmla="*/ 3473698 h 4239955"/>
              <a:gd name="connsiteX89" fmla="*/ 306503 w 715173"/>
              <a:gd name="connsiteY89" fmla="*/ 3494132 h 4239955"/>
              <a:gd name="connsiteX90" fmla="*/ 301394 w 715173"/>
              <a:gd name="connsiteY90" fmla="*/ 3514565 h 4239955"/>
              <a:gd name="connsiteX91" fmla="*/ 296286 w 715173"/>
              <a:gd name="connsiteY91" fmla="*/ 3529890 h 4239955"/>
              <a:gd name="connsiteX92" fmla="*/ 280961 w 715173"/>
              <a:gd name="connsiteY92" fmla="*/ 3580974 h 4239955"/>
              <a:gd name="connsiteX93" fmla="*/ 275852 w 715173"/>
              <a:gd name="connsiteY93" fmla="*/ 3596299 h 4239955"/>
              <a:gd name="connsiteX94" fmla="*/ 265636 w 715173"/>
              <a:gd name="connsiteY94" fmla="*/ 3611624 h 4239955"/>
              <a:gd name="connsiteX95" fmla="*/ 255419 w 715173"/>
              <a:gd name="connsiteY95" fmla="*/ 3647383 h 4239955"/>
              <a:gd name="connsiteX96" fmla="*/ 245202 w 715173"/>
              <a:gd name="connsiteY96" fmla="*/ 3662708 h 4239955"/>
              <a:gd name="connsiteX97" fmla="*/ 214552 w 715173"/>
              <a:gd name="connsiteY97" fmla="*/ 3693359 h 4239955"/>
              <a:gd name="connsiteX98" fmla="*/ 183902 w 715173"/>
              <a:gd name="connsiteY98" fmla="*/ 3729117 h 4239955"/>
              <a:gd name="connsiteX99" fmla="*/ 132818 w 715173"/>
              <a:gd name="connsiteY99" fmla="*/ 3754659 h 4239955"/>
              <a:gd name="connsiteX100" fmla="*/ 117493 w 715173"/>
              <a:gd name="connsiteY100" fmla="*/ 3759767 h 4239955"/>
              <a:gd name="connsiteX101" fmla="*/ 102167 w 715173"/>
              <a:gd name="connsiteY101" fmla="*/ 3769984 h 4239955"/>
              <a:gd name="connsiteX102" fmla="*/ 76626 w 715173"/>
              <a:gd name="connsiteY102" fmla="*/ 3775093 h 4239955"/>
              <a:gd name="connsiteX103" fmla="*/ 61300 w 715173"/>
              <a:gd name="connsiteY103" fmla="*/ 3795526 h 4239955"/>
              <a:gd name="connsiteX104" fmla="*/ 51084 w 715173"/>
              <a:gd name="connsiteY104" fmla="*/ 3826176 h 4239955"/>
              <a:gd name="connsiteX105" fmla="*/ 45975 w 715173"/>
              <a:gd name="connsiteY105" fmla="*/ 3841502 h 4239955"/>
              <a:gd name="connsiteX106" fmla="*/ 51084 w 715173"/>
              <a:gd name="connsiteY106" fmla="*/ 3897694 h 4239955"/>
              <a:gd name="connsiteX107" fmla="*/ 45975 w 715173"/>
              <a:gd name="connsiteY107" fmla="*/ 3928344 h 4239955"/>
              <a:gd name="connsiteX108" fmla="*/ 35759 w 715173"/>
              <a:gd name="connsiteY108" fmla="*/ 3984536 h 4239955"/>
              <a:gd name="connsiteX109" fmla="*/ 56192 w 715173"/>
              <a:gd name="connsiteY109" fmla="*/ 3989645 h 4239955"/>
              <a:gd name="connsiteX110" fmla="*/ 66409 w 715173"/>
              <a:gd name="connsiteY110" fmla="*/ 4010078 h 4239955"/>
              <a:gd name="connsiteX111" fmla="*/ 51084 w 715173"/>
              <a:gd name="connsiteY111" fmla="*/ 4020295 h 4239955"/>
              <a:gd name="connsiteX112" fmla="*/ 45975 w 715173"/>
              <a:gd name="connsiteY112" fmla="*/ 4035620 h 4239955"/>
              <a:gd name="connsiteX113" fmla="*/ 25542 w 715173"/>
              <a:gd name="connsiteY113" fmla="*/ 4066270 h 4239955"/>
              <a:gd name="connsiteX114" fmla="*/ 35759 w 715173"/>
              <a:gd name="connsiteY114" fmla="*/ 4096921 h 4239955"/>
              <a:gd name="connsiteX115" fmla="*/ 30650 w 715173"/>
              <a:gd name="connsiteY115" fmla="*/ 4127571 h 4239955"/>
              <a:gd name="connsiteX116" fmla="*/ 10217 w 715173"/>
              <a:gd name="connsiteY116" fmla="*/ 4178655 h 4239955"/>
              <a:gd name="connsiteX117" fmla="*/ 0 w 715173"/>
              <a:gd name="connsiteY117" fmla="*/ 4214413 h 4239955"/>
              <a:gd name="connsiteX118" fmla="*/ 40867 w 715173"/>
              <a:gd name="connsiteY118" fmla="*/ 4239955 h 423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15173" h="4239955">
                <a:moveTo>
                  <a:pt x="107276" y="0"/>
                </a:moveTo>
                <a:cubicBezTo>
                  <a:pt x="101512" y="28818"/>
                  <a:pt x="99416" y="22266"/>
                  <a:pt x="107276" y="51084"/>
                </a:cubicBezTo>
                <a:cubicBezTo>
                  <a:pt x="110110" y="61474"/>
                  <a:pt x="114087" y="71517"/>
                  <a:pt x="117493" y="81734"/>
                </a:cubicBezTo>
                <a:lnTo>
                  <a:pt x="122601" y="97059"/>
                </a:lnTo>
                <a:cubicBezTo>
                  <a:pt x="99180" y="132189"/>
                  <a:pt x="106050" y="116060"/>
                  <a:pt x="97059" y="143034"/>
                </a:cubicBezTo>
                <a:cubicBezTo>
                  <a:pt x="100465" y="148143"/>
                  <a:pt x="106267" y="152304"/>
                  <a:pt x="107276" y="158360"/>
                </a:cubicBezTo>
                <a:cubicBezTo>
                  <a:pt x="112862" y="191878"/>
                  <a:pt x="84022" y="153425"/>
                  <a:pt x="107276" y="194118"/>
                </a:cubicBezTo>
                <a:cubicBezTo>
                  <a:pt x="116326" y="209955"/>
                  <a:pt x="134680" y="214671"/>
                  <a:pt x="148143" y="224769"/>
                </a:cubicBezTo>
                <a:cubicBezTo>
                  <a:pt x="153922" y="229104"/>
                  <a:pt x="158360" y="234986"/>
                  <a:pt x="163468" y="240094"/>
                </a:cubicBezTo>
                <a:cubicBezTo>
                  <a:pt x="165171" y="246905"/>
                  <a:pt x="164550" y="254776"/>
                  <a:pt x="168576" y="260527"/>
                </a:cubicBezTo>
                <a:cubicBezTo>
                  <a:pt x="176862" y="272364"/>
                  <a:pt x="189010" y="280961"/>
                  <a:pt x="199227" y="291178"/>
                </a:cubicBezTo>
                <a:lnTo>
                  <a:pt x="245202" y="337153"/>
                </a:lnTo>
                <a:cubicBezTo>
                  <a:pt x="250310" y="342261"/>
                  <a:pt x="256520" y="346467"/>
                  <a:pt x="260527" y="352478"/>
                </a:cubicBezTo>
                <a:lnTo>
                  <a:pt x="280961" y="383128"/>
                </a:lnTo>
                <a:cubicBezTo>
                  <a:pt x="284367" y="388236"/>
                  <a:pt x="286837" y="394112"/>
                  <a:pt x="291178" y="398453"/>
                </a:cubicBezTo>
                <a:cubicBezTo>
                  <a:pt x="296286" y="403562"/>
                  <a:pt x="300953" y="409154"/>
                  <a:pt x="306503" y="413779"/>
                </a:cubicBezTo>
                <a:cubicBezTo>
                  <a:pt x="330157" y="433491"/>
                  <a:pt x="314760" y="413195"/>
                  <a:pt x="337153" y="439321"/>
                </a:cubicBezTo>
                <a:cubicBezTo>
                  <a:pt x="342694" y="445785"/>
                  <a:pt x="346071" y="454148"/>
                  <a:pt x="352478" y="459754"/>
                </a:cubicBezTo>
                <a:cubicBezTo>
                  <a:pt x="382974" y="486438"/>
                  <a:pt x="369951" y="464501"/>
                  <a:pt x="393345" y="485296"/>
                </a:cubicBezTo>
                <a:cubicBezTo>
                  <a:pt x="404144" y="494895"/>
                  <a:pt x="411973" y="507932"/>
                  <a:pt x="423995" y="515946"/>
                </a:cubicBezTo>
                <a:cubicBezTo>
                  <a:pt x="439064" y="525992"/>
                  <a:pt x="442355" y="526738"/>
                  <a:pt x="454646" y="541488"/>
                </a:cubicBezTo>
                <a:cubicBezTo>
                  <a:pt x="490199" y="584152"/>
                  <a:pt x="435421" y="527374"/>
                  <a:pt x="480188" y="572138"/>
                </a:cubicBezTo>
                <a:cubicBezTo>
                  <a:pt x="492333" y="608578"/>
                  <a:pt x="475112" y="564525"/>
                  <a:pt x="500621" y="602789"/>
                </a:cubicBezTo>
                <a:cubicBezTo>
                  <a:pt x="503608" y="607269"/>
                  <a:pt x="503838" y="613072"/>
                  <a:pt x="505729" y="618114"/>
                </a:cubicBezTo>
                <a:cubicBezTo>
                  <a:pt x="508949" y="626700"/>
                  <a:pt x="511555" y="635606"/>
                  <a:pt x="515946" y="643656"/>
                </a:cubicBezTo>
                <a:cubicBezTo>
                  <a:pt x="521826" y="654436"/>
                  <a:pt x="536380" y="674306"/>
                  <a:pt x="536380" y="674306"/>
                </a:cubicBezTo>
                <a:cubicBezTo>
                  <a:pt x="552001" y="721171"/>
                  <a:pt x="525892" y="648224"/>
                  <a:pt x="556813" y="710065"/>
                </a:cubicBezTo>
                <a:cubicBezTo>
                  <a:pt x="559568" y="715576"/>
                  <a:pt x="566061" y="752485"/>
                  <a:pt x="567030" y="756040"/>
                </a:cubicBezTo>
                <a:cubicBezTo>
                  <a:pt x="569864" y="766430"/>
                  <a:pt x="574635" y="776242"/>
                  <a:pt x="577247" y="786690"/>
                </a:cubicBezTo>
                <a:cubicBezTo>
                  <a:pt x="578950" y="793501"/>
                  <a:pt x="580884" y="800259"/>
                  <a:pt x="582355" y="807124"/>
                </a:cubicBezTo>
                <a:cubicBezTo>
                  <a:pt x="585993" y="824104"/>
                  <a:pt x="587081" y="841734"/>
                  <a:pt x="592572" y="858208"/>
                </a:cubicBezTo>
                <a:cubicBezTo>
                  <a:pt x="594275" y="863316"/>
                  <a:pt x="595272" y="868717"/>
                  <a:pt x="597680" y="873533"/>
                </a:cubicBezTo>
                <a:cubicBezTo>
                  <a:pt x="600426" y="879024"/>
                  <a:pt x="604491" y="883750"/>
                  <a:pt x="607897" y="888858"/>
                </a:cubicBezTo>
                <a:cubicBezTo>
                  <a:pt x="609600" y="899075"/>
                  <a:pt x="611152" y="909318"/>
                  <a:pt x="613005" y="919508"/>
                </a:cubicBezTo>
                <a:cubicBezTo>
                  <a:pt x="620983" y="963384"/>
                  <a:pt x="615688" y="926731"/>
                  <a:pt x="623222" y="975700"/>
                </a:cubicBezTo>
                <a:cubicBezTo>
                  <a:pt x="625053" y="987601"/>
                  <a:pt x="626740" y="999524"/>
                  <a:pt x="628331" y="1011459"/>
                </a:cubicBezTo>
                <a:cubicBezTo>
                  <a:pt x="630325" y="1026411"/>
                  <a:pt x="633398" y="1060703"/>
                  <a:pt x="638547" y="1077868"/>
                </a:cubicBezTo>
                <a:cubicBezTo>
                  <a:pt x="641182" y="1086651"/>
                  <a:pt x="645358" y="1094896"/>
                  <a:pt x="648764" y="1103410"/>
                </a:cubicBezTo>
                <a:cubicBezTo>
                  <a:pt x="659008" y="1216105"/>
                  <a:pt x="648621" y="1112487"/>
                  <a:pt x="658981" y="1195361"/>
                </a:cubicBezTo>
                <a:cubicBezTo>
                  <a:pt x="661345" y="1214269"/>
                  <a:pt x="665090" y="1256553"/>
                  <a:pt x="669198" y="1277095"/>
                </a:cubicBezTo>
                <a:cubicBezTo>
                  <a:pt x="670254" y="1282375"/>
                  <a:pt x="672889" y="1287225"/>
                  <a:pt x="674306" y="1292420"/>
                </a:cubicBezTo>
                <a:cubicBezTo>
                  <a:pt x="678001" y="1305967"/>
                  <a:pt x="681117" y="1319665"/>
                  <a:pt x="684523" y="1333287"/>
                </a:cubicBezTo>
                <a:cubicBezTo>
                  <a:pt x="686226" y="1363937"/>
                  <a:pt x="686852" y="1394666"/>
                  <a:pt x="689631" y="1425238"/>
                </a:cubicBezTo>
                <a:cubicBezTo>
                  <a:pt x="690267" y="1432230"/>
                  <a:pt x="693269" y="1438806"/>
                  <a:pt x="694740" y="1445671"/>
                </a:cubicBezTo>
                <a:cubicBezTo>
                  <a:pt x="698378" y="1462651"/>
                  <a:pt x="702380" y="1479582"/>
                  <a:pt x="704956" y="1496755"/>
                </a:cubicBezTo>
                <a:cubicBezTo>
                  <a:pt x="707495" y="1513679"/>
                  <a:pt x="707942" y="1530858"/>
                  <a:pt x="710065" y="1547839"/>
                </a:cubicBezTo>
                <a:cubicBezTo>
                  <a:pt x="711350" y="1558117"/>
                  <a:pt x="713470" y="1568272"/>
                  <a:pt x="715173" y="1578489"/>
                </a:cubicBezTo>
                <a:cubicBezTo>
                  <a:pt x="713470" y="1719821"/>
                  <a:pt x="713351" y="1861181"/>
                  <a:pt x="710065" y="2002485"/>
                </a:cubicBezTo>
                <a:cubicBezTo>
                  <a:pt x="709940" y="2007868"/>
                  <a:pt x="707077" y="2012861"/>
                  <a:pt x="704956" y="2017810"/>
                </a:cubicBezTo>
                <a:cubicBezTo>
                  <a:pt x="701956" y="2024809"/>
                  <a:pt x="698145" y="2031432"/>
                  <a:pt x="694740" y="2038243"/>
                </a:cubicBezTo>
                <a:cubicBezTo>
                  <a:pt x="693037" y="2051865"/>
                  <a:pt x="692961" y="2065792"/>
                  <a:pt x="689631" y="2079110"/>
                </a:cubicBezTo>
                <a:cubicBezTo>
                  <a:pt x="686102" y="2093225"/>
                  <a:pt x="677159" y="2105712"/>
                  <a:pt x="674306" y="2119978"/>
                </a:cubicBezTo>
                <a:cubicBezTo>
                  <a:pt x="670285" y="2140084"/>
                  <a:pt x="671741" y="2160932"/>
                  <a:pt x="669198" y="2181278"/>
                </a:cubicBezTo>
                <a:cubicBezTo>
                  <a:pt x="666629" y="2201834"/>
                  <a:pt x="663044" y="2222266"/>
                  <a:pt x="658981" y="2242579"/>
                </a:cubicBezTo>
                <a:cubicBezTo>
                  <a:pt x="657278" y="2251093"/>
                  <a:pt x="656367" y="2259805"/>
                  <a:pt x="653872" y="2268121"/>
                </a:cubicBezTo>
                <a:cubicBezTo>
                  <a:pt x="651237" y="2276904"/>
                  <a:pt x="646291" y="2284879"/>
                  <a:pt x="643656" y="2293662"/>
                </a:cubicBezTo>
                <a:cubicBezTo>
                  <a:pt x="627831" y="2346412"/>
                  <a:pt x="651360" y="2289251"/>
                  <a:pt x="633439" y="2354963"/>
                </a:cubicBezTo>
                <a:cubicBezTo>
                  <a:pt x="631435" y="2362310"/>
                  <a:pt x="626628" y="2368585"/>
                  <a:pt x="623222" y="2375396"/>
                </a:cubicBezTo>
                <a:cubicBezTo>
                  <a:pt x="621519" y="2383910"/>
                  <a:pt x="619486" y="2392364"/>
                  <a:pt x="618114" y="2400938"/>
                </a:cubicBezTo>
                <a:cubicBezTo>
                  <a:pt x="599924" y="2514629"/>
                  <a:pt x="614003" y="2469467"/>
                  <a:pt x="597680" y="2518431"/>
                </a:cubicBezTo>
                <a:cubicBezTo>
                  <a:pt x="595977" y="2530351"/>
                  <a:pt x="594163" y="2542255"/>
                  <a:pt x="592572" y="2554190"/>
                </a:cubicBezTo>
                <a:cubicBezTo>
                  <a:pt x="590758" y="2567798"/>
                  <a:pt x="589994" y="2581564"/>
                  <a:pt x="587464" y="2595057"/>
                </a:cubicBezTo>
                <a:cubicBezTo>
                  <a:pt x="578753" y="2641514"/>
                  <a:pt x="578529" y="2626328"/>
                  <a:pt x="567030" y="2666574"/>
                </a:cubicBezTo>
                <a:lnTo>
                  <a:pt x="556813" y="2702333"/>
                </a:lnTo>
                <a:cubicBezTo>
                  <a:pt x="555110" y="2715955"/>
                  <a:pt x="554161" y="2729693"/>
                  <a:pt x="551705" y="2743200"/>
                </a:cubicBezTo>
                <a:cubicBezTo>
                  <a:pt x="549558" y="2755007"/>
                  <a:pt x="541409" y="2768901"/>
                  <a:pt x="536380" y="2778959"/>
                </a:cubicBezTo>
                <a:cubicBezTo>
                  <a:pt x="534677" y="2792581"/>
                  <a:pt x="532875" y="2806192"/>
                  <a:pt x="531271" y="2819826"/>
                </a:cubicBezTo>
                <a:cubicBezTo>
                  <a:pt x="529469" y="2835140"/>
                  <a:pt x="528507" y="2850561"/>
                  <a:pt x="526163" y="2865801"/>
                </a:cubicBezTo>
                <a:cubicBezTo>
                  <a:pt x="525096" y="2872740"/>
                  <a:pt x="522578" y="2879381"/>
                  <a:pt x="521055" y="2886234"/>
                </a:cubicBezTo>
                <a:cubicBezTo>
                  <a:pt x="519171" y="2894710"/>
                  <a:pt x="519171" y="2903714"/>
                  <a:pt x="515946" y="2911776"/>
                </a:cubicBezTo>
                <a:cubicBezTo>
                  <a:pt x="512258" y="2920995"/>
                  <a:pt x="505443" y="2928639"/>
                  <a:pt x="500621" y="2937318"/>
                </a:cubicBezTo>
                <a:cubicBezTo>
                  <a:pt x="479438" y="2975448"/>
                  <a:pt x="498863" y="2941420"/>
                  <a:pt x="485296" y="2973077"/>
                </a:cubicBezTo>
                <a:cubicBezTo>
                  <a:pt x="482296" y="2980076"/>
                  <a:pt x="477907" y="2986440"/>
                  <a:pt x="475079" y="2993510"/>
                </a:cubicBezTo>
                <a:cubicBezTo>
                  <a:pt x="471079" y="3003509"/>
                  <a:pt x="466974" y="3013600"/>
                  <a:pt x="464862" y="3024161"/>
                </a:cubicBezTo>
                <a:cubicBezTo>
                  <a:pt x="461352" y="3041712"/>
                  <a:pt x="459454" y="3053307"/>
                  <a:pt x="454646" y="3070136"/>
                </a:cubicBezTo>
                <a:cubicBezTo>
                  <a:pt x="453167" y="3075314"/>
                  <a:pt x="450843" y="3080237"/>
                  <a:pt x="449537" y="3085461"/>
                </a:cubicBezTo>
                <a:cubicBezTo>
                  <a:pt x="447431" y="3093884"/>
                  <a:pt x="446535" y="3102580"/>
                  <a:pt x="444429" y="3111003"/>
                </a:cubicBezTo>
                <a:cubicBezTo>
                  <a:pt x="443123" y="3116227"/>
                  <a:pt x="440627" y="3121104"/>
                  <a:pt x="439321" y="3126328"/>
                </a:cubicBezTo>
                <a:cubicBezTo>
                  <a:pt x="437215" y="3134751"/>
                  <a:pt x="439028" y="3144646"/>
                  <a:pt x="434212" y="3151870"/>
                </a:cubicBezTo>
                <a:cubicBezTo>
                  <a:pt x="424861" y="3165896"/>
                  <a:pt x="398453" y="3187629"/>
                  <a:pt x="398453" y="3187629"/>
                </a:cubicBezTo>
                <a:cubicBezTo>
                  <a:pt x="395048" y="3201251"/>
                  <a:pt x="392677" y="3215175"/>
                  <a:pt x="388237" y="3228496"/>
                </a:cubicBezTo>
                <a:cubicBezTo>
                  <a:pt x="384831" y="3238713"/>
                  <a:pt x="380632" y="3248698"/>
                  <a:pt x="378020" y="3259146"/>
                </a:cubicBezTo>
                <a:cubicBezTo>
                  <a:pt x="376317" y="3265957"/>
                  <a:pt x="375377" y="3273006"/>
                  <a:pt x="372912" y="3279580"/>
                </a:cubicBezTo>
                <a:cubicBezTo>
                  <a:pt x="370238" y="3286710"/>
                  <a:pt x="365103" y="3292789"/>
                  <a:pt x="362695" y="3300013"/>
                </a:cubicBezTo>
                <a:cubicBezTo>
                  <a:pt x="362687" y="3300038"/>
                  <a:pt x="349927" y="3351085"/>
                  <a:pt x="347370" y="3361314"/>
                </a:cubicBezTo>
                <a:cubicBezTo>
                  <a:pt x="345667" y="3368125"/>
                  <a:pt x="344481" y="3375087"/>
                  <a:pt x="342261" y="3381747"/>
                </a:cubicBezTo>
                <a:cubicBezTo>
                  <a:pt x="338856" y="3391964"/>
                  <a:pt x="334657" y="3401950"/>
                  <a:pt x="332045" y="3412398"/>
                </a:cubicBezTo>
                <a:lnTo>
                  <a:pt x="321828" y="3453265"/>
                </a:lnTo>
                <a:cubicBezTo>
                  <a:pt x="320125" y="3460076"/>
                  <a:pt x="319858" y="3467418"/>
                  <a:pt x="316719" y="3473698"/>
                </a:cubicBezTo>
                <a:cubicBezTo>
                  <a:pt x="313314" y="3480509"/>
                  <a:pt x="309177" y="3487002"/>
                  <a:pt x="306503" y="3494132"/>
                </a:cubicBezTo>
                <a:cubicBezTo>
                  <a:pt x="304038" y="3500706"/>
                  <a:pt x="303323" y="3507814"/>
                  <a:pt x="301394" y="3514565"/>
                </a:cubicBezTo>
                <a:cubicBezTo>
                  <a:pt x="299915" y="3519742"/>
                  <a:pt x="297765" y="3524713"/>
                  <a:pt x="296286" y="3529890"/>
                </a:cubicBezTo>
                <a:cubicBezTo>
                  <a:pt x="280854" y="3583906"/>
                  <a:pt x="305228" y="3508178"/>
                  <a:pt x="280961" y="3580974"/>
                </a:cubicBezTo>
                <a:cubicBezTo>
                  <a:pt x="279258" y="3586082"/>
                  <a:pt x="278839" y="3591819"/>
                  <a:pt x="275852" y="3596299"/>
                </a:cubicBezTo>
                <a:lnTo>
                  <a:pt x="265636" y="3611624"/>
                </a:lnTo>
                <a:cubicBezTo>
                  <a:pt x="264000" y="3618166"/>
                  <a:pt x="259082" y="3640058"/>
                  <a:pt x="255419" y="3647383"/>
                </a:cubicBezTo>
                <a:cubicBezTo>
                  <a:pt x="252673" y="3652874"/>
                  <a:pt x="249281" y="3658119"/>
                  <a:pt x="245202" y="3662708"/>
                </a:cubicBezTo>
                <a:cubicBezTo>
                  <a:pt x="235603" y="3673507"/>
                  <a:pt x="223221" y="3681800"/>
                  <a:pt x="214552" y="3693359"/>
                </a:cubicBezTo>
                <a:cubicBezTo>
                  <a:pt x="202440" y="3709508"/>
                  <a:pt x="198843" y="3716311"/>
                  <a:pt x="183902" y="3729117"/>
                </a:cubicBezTo>
                <a:cubicBezTo>
                  <a:pt x="160796" y="3748922"/>
                  <a:pt x="164028" y="3744256"/>
                  <a:pt x="132818" y="3754659"/>
                </a:cubicBezTo>
                <a:lnTo>
                  <a:pt x="117493" y="3759767"/>
                </a:lnTo>
                <a:cubicBezTo>
                  <a:pt x="112384" y="3763173"/>
                  <a:pt x="107916" y="3767828"/>
                  <a:pt x="102167" y="3769984"/>
                </a:cubicBezTo>
                <a:cubicBezTo>
                  <a:pt x="94038" y="3773033"/>
                  <a:pt x="83989" y="3770491"/>
                  <a:pt x="76626" y="3775093"/>
                </a:cubicBezTo>
                <a:cubicBezTo>
                  <a:pt x="69406" y="3779605"/>
                  <a:pt x="66409" y="3788715"/>
                  <a:pt x="61300" y="3795526"/>
                </a:cubicBezTo>
                <a:lnTo>
                  <a:pt x="51084" y="3826176"/>
                </a:lnTo>
                <a:lnTo>
                  <a:pt x="45975" y="3841502"/>
                </a:lnTo>
                <a:cubicBezTo>
                  <a:pt x="47678" y="3860233"/>
                  <a:pt x="51084" y="3878886"/>
                  <a:pt x="51084" y="3897694"/>
                </a:cubicBezTo>
                <a:cubicBezTo>
                  <a:pt x="51084" y="3908052"/>
                  <a:pt x="47440" y="3918090"/>
                  <a:pt x="45975" y="3928344"/>
                </a:cubicBezTo>
                <a:cubicBezTo>
                  <a:pt x="38754" y="3978890"/>
                  <a:pt x="45775" y="3954486"/>
                  <a:pt x="35759" y="3984536"/>
                </a:cubicBezTo>
                <a:cubicBezTo>
                  <a:pt x="42570" y="3986239"/>
                  <a:pt x="49441" y="3987716"/>
                  <a:pt x="56192" y="3989645"/>
                </a:cubicBezTo>
                <a:cubicBezTo>
                  <a:pt x="69497" y="3993447"/>
                  <a:pt x="80348" y="3992654"/>
                  <a:pt x="66409" y="4010078"/>
                </a:cubicBezTo>
                <a:cubicBezTo>
                  <a:pt x="62574" y="4014872"/>
                  <a:pt x="56192" y="4016889"/>
                  <a:pt x="51084" y="4020295"/>
                </a:cubicBezTo>
                <a:cubicBezTo>
                  <a:pt x="49381" y="4025403"/>
                  <a:pt x="48590" y="4030913"/>
                  <a:pt x="45975" y="4035620"/>
                </a:cubicBezTo>
                <a:cubicBezTo>
                  <a:pt x="40012" y="4046354"/>
                  <a:pt x="25542" y="4066270"/>
                  <a:pt x="25542" y="4066270"/>
                </a:cubicBezTo>
                <a:cubicBezTo>
                  <a:pt x="8858" y="4133001"/>
                  <a:pt x="23411" y="4047532"/>
                  <a:pt x="35759" y="4096921"/>
                </a:cubicBezTo>
                <a:cubicBezTo>
                  <a:pt x="38271" y="4106969"/>
                  <a:pt x="33162" y="4117523"/>
                  <a:pt x="30650" y="4127571"/>
                </a:cubicBezTo>
                <a:cubicBezTo>
                  <a:pt x="21350" y="4164770"/>
                  <a:pt x="22898" y="4149066"/>
                  <a:pt x="10217" y="4178655"/>
                </a:cubicBezTo>
                <a:cubicBezTo>
                  <a:pt x="5817" y="4188921"/>
                  <a:pt x="2594" y="4204035"/>
                  <a:pt x="0" y="4214413"/>
                </a:cubicBezTo>
                <a:cubicBezTo>
                  <a:pt x="33818" y="4236959"/>
                  <a:pt x="19667" y="4229356"/>
                  <a:pt x="40867" y="4239955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5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090359" y="5155808"/>
            <a:ext cx="1075335" cy="242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프로세스</a:t>
            </a:r>
            <a:r>
              <a:rPr lang="ko-KR" altLang="en-US" dirty="0" smtClean="0"/>
              <a:t>들</a:t>
            </a:r>
            <a:r>
              <a:rPr lang="en-US" altLang="ko-KR" dirty="0" smtClean="0"/>
              <a:t>의 </a:t>
            </a:r>
            <a:r>
              <a:rPr lang="en-US" altLang="ko-KR" dirty="0" err="1" smtClean="0"/>
              <a:t>가상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주소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공간과</a:t>
            </a:r>
            <a:r>
              <a:rPr lang="en-US" altLang="ko-KR" dirty="0" smtClean="0"/>
              <a:t> </a:t>
            </a:r>
            <a:r>
              <a:rPr lang="en-US" altLang="ko-KR" dirty="0" err="1"/>
              <a:t>물리</a:t>
            </a:r>
            <a:r>
              <a:rPr lang="en-US" altLang="ko-KR" dirty="0"/>
              <a:t> </a:t>
            </a:r>
            <a:r>
              <a:rPr lang="en-US" altLang="ko-KR" dirty="0" err="1" smtClean="0"/>
              <a:t>메모리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639014" y="2550854"/>
            <a:ext cx="1531338" cy="3408102"/>
            <a:chOff x="2984538" y="-205100"/>
            <a:chExt cx="1450068" cy="3408102"/>
          </a:xfrm>
        </p:grpSpPr>
        <p:sp>
          <p:nvSpPr>
            <p:cNvPr id="6" name="직사각형 5"/>
            <p:cNvSpPr/>
            <p:nvPr/>
          </p:nvSpPr>
          <p:spPr>
            <a:xfrm>
              <a:off x="3407524" y="85278"/>
              <a:ext cx="1027082" cy="3055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58609" y="-205100"/>
              <a:ext cx="8898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물리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메모리</a:t>
              </a:r>
              <a:endParaRPr lang="en-US" altLang="ko-KR" sz="11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116" y="261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4538" y="2926003"/>
              <a:ext cx="42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xxx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095016" y="5407906"/>
            <a:ext cx="1068254" cy="488373"/>
          </a:xfrm>
          <a:prstGeom prst="rect">
            <a:avLst/>
          </a:prstGeom>
          <a:solidFill>
            <a:srgbClr val="BAE1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 코드와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2652" y="1916832"/>
            <a:ext cx="1592727" cy="35823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609510" y="5180107"/>
            <a:ext cx="1586194" cy="318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스택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0072" y="2420888"/>
            <a:ext cx="1585659" cy="333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050" dirty="0" smtClean="0">
                <a:solidFill>
                  <a:schemeClr val="tx1"/>
                </a:solidFill>
              </a:rPr>
              <a:t>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2652" y="1907795"/>
            <a:ext cx="1592727" cy="274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코드 영역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72202" y="2780928"/>
            <a:ext cx="4941" cy="40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372201" y="4768421"/>
            <a:ext cx="4941" cy="39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571" y="156119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프로세스 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ko-KR" altLang="en-US" sz="1100" dirty="0" smtClean="0">
                <a:solidFill>
                  <a:srgbClr val="0070C0"/>
                </a:solidFill>
              </a:rPr>
              <a:t>의 주소 공간</a:t>
            </a:r>
            <a:endParaRPr lang="en-US" altLang="ko-KR" sz="1100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612" y="18197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769" y="620333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2652" y="2178875"/>
            <a:ext cx="1592727" cy="27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2191" y="5490912"/>
            <a:ext cx="1583539" cy="965502"/>
          </a:xfrm>
          <a:prstGeom prst="rect">
            <a:avLst/>
          </a:prstGeom>
          <a:solidFill>
            <a:srgbClr val="BAE18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코드와 데이터 등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769" y="530935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3GB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2819600" y="3311780"/>
          <a:ext cx="59617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74">
                  <a:extLst>
                    <a:ext uri="{9D8B030D-6E8A-4147-A177-3AD203B41FA5}">
                      <a16:colId xmlns:a16="http://schemas.microsoft.com/office/drawing/2014/main" val="1112125243"/>
                    </a:ext>
                  </a:extLst>
                </a:gridCol>
              </a:tblGrid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010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9896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62543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72228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91514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76679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6429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05928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2202799" y="1988840"/>
            <a:ext cx="616801" cy="14102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341884" y="3369649"/>
            <a:ext cx="743820" cy="16630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191047" y="2261071"/>
            <a:ext cx="628553" cy="1359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415774" y="3491950"/>
            <a:ext cx="679242" cy="144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3"/>
          </p:cNvCxnSpPr>
          <p:nvPr/>
        </p:nvCxnSpPr>
        <p:spPr>
          <a:xfrm>
            <a:off x="2195731" y="2587503"/>
            <a:ext cx="582019" cy="12130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43" idx="1"/>
          </p:cNvCxnSpPr>
          <p:nvPr/>
        </p:nvCxnSpPr>
        <p:spPr>
          <a:xfrm>
            <a:off x="3383726" y="3800536"/>
            <a:ext cx="711289" cy="431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3"/>
          </p:cNvCxnSpPr>
          <p:nvPr/>
        </p:nvCxnSpPr>
        <p:spPr>
          <a:xfrm flipV="1">
            <a:off x="2195704" y="4232135"/>
            <a:ext cx="623896" cy="11073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41883" y="4547423"/>
            <a:ext cx="753132" cy="8604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033930" y="4873930"/>
            <a:ext cx="739164" cy="14532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0" idx="1"/>
          </p:cNvCxnSpPr>
          <p:nvPr/>
        </p:nvCxnSpPr>
        <p:spPr>
          <a:xfrm>
            <a:off x="3341882" y="4795181"/>
            <a:ext cx="753134" cy="8569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83726" y="3010423"/>
            <a:ext cx="673387" cy="12526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46178" y="4974115"/>
            <a:ext cx="1046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매핑 테이블</a:t>
            </a:r>
            <a:endParaRPr lang="en-US" altLang="ko-KR" sz="105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090359" y="2852929"/>
            <a:ext cx="1075335" cy="240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90359" y="3389513"/>
            <a:ext cx="1075335" cy="29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95015" y="4092562"/>
            <a:ext cx="1075335" cy="27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90359" y="4872432"/>
            <a:ext cx="1075335" cy="247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916930" y="1923394"/>
            <a:ext cx="1592727" cy="453216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6916930" y="5189503"/>
            <a:ext cx="1592727" cy="315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스택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6930" y="2492896"/>
            <a:ext cx="1592727" cy="282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힙</a:t>
            </a:r>
            <a:r>
              <a:rPr lang="ko-KR" altLang="en-US" sz="1050" dirty="0" smtClean="0">
                <a:solidFill>
                  <a:schemeClr val="tx1"/>
                </a:solidFill>
              </a:rPr>
              <a:t>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16930" y="1914358"/>
            <a:ext cx="1592727" cy="290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코드 영역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7708105" y="2780928"/>
            <a:ext cx="4941" cy="40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7708105" y="4483737"/>
            <a:ext cx="4941" cy="39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55528" y="162621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프로세스 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ko-KR" altLang="en-US" sz="1100" dirty="0" smtClean="0">
                <a:solidFill>
                  <a:srgbClr val="0070C0"/>
                </a:solidFill>
              </a:rPr>
              <a:t>의 주소 공간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79202" y="18263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461580" y="620989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916930" y="2219870"/>
            <a:ext cx="1592727" cy="27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16469" y="5505786"/>
            <a:ext cx="1583539" cy="957190"/>
          </a:xfrm>
          <a:prstGeom prst="rect">
            <a:avLst/>
          </a:prstGeom>
          <a:solidFill>
            <a:srgbClr val="BAE18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커널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코드와 데이터 등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16930" y="1923394"/>
            <a:ext cx="1592727" cy="35758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미할당영역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61580" y="531591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3GB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5783647" y="3287472"/>
          <a:ext cx="59617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74">
                  <a:extLst>
                    <a:ext uri="{9D8B030D-6E8A-4147-A177-3AD203B41FA5}">
                      <a16:colId xmlns:a16="http://schemas.microsoft.com/office/drawing/2014/main" val="1112125243"/>
                    </a:ext>
                  </a:extLst>
                </a:gridCol>
              </a:tblGrid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010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9896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62543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72228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91514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76679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64296"/>
                  </a:ext>
                </a:extLst>
              </a:tr>
              <a:tr h="1456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rgbClr val="BAE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05928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632690" y="4940560"/>
            <a:ext cx="932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매핑 테이블</a:t>
            </a:r>
            <a:endParaRPr lang="en-US" altLang="ko-KR" sz="1050" dirty="0" smtClean="0"/>
          </a:p>
        </p:txBody>
      </p:sp>
      <p:cxnSp>
        <p:nvCxnSpPr>
          <p:cNvPr id="71" name="직선 화살표 연결선 70"/>
          <p:cNvCxnSpPr>
            <a:stCxn id="52" idx="1"/>
          </p:cNvCxnSpPr>
          <p:nvPr/>
        </p:nvCxnSpPr>
        <p:spPr>
          <a:xfrm flipH="1">
            <a:off x="6336374" y="2059725"/>
            <a:ext cx="580556" cy="131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5163270" y="3389513"/>
            <a:ext cx="713870" cy="38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97343" y="3702846"/>
            <a:ext cx="1075335" cy="242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6336374" y="2348725"/>
            <a:ext cx="580095" cy="123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083373" y="3092525"/>
            <a:ext cx="1075335" cy="242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endCxn id="77" idx="3"/>
          </p:cNvCxnSpPr>
          <p:nvPr/>
        </p:nvCxnSpPr>
        <p:spPr>
          <a:xfrm flipH="1" flipV="1">
            <a:off x="5158708" y="3213934"/>
            <a:ext cx="624939" cy="3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1" idx="1"/>
          </p:cNvCxnSpPr>
          <p:nvPr/>
        </p:nvCxnSpPr>
        <p:spPr>
          <a:xfrm flipH="1">
            <a:off x="6303332" y="2634202"/>
            <a:ext cx="613598" cy="1135684"/>
          </a:xfrm>
          <a:prstGeom prst="straightConnector1">
            <a:avLst/>
          </a:prstGeom>
          <a:ln>
            <a:solidFill>
              <a:srgbClr val="DD804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092291" y="4516128"/>
            <a:ext cx="1075335" cy="242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5132543" y="3816413"/>
            <a:ext cx="744597" cy="8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5149554" y="4524160"/>
            <a:ext cx="727587" cy="9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10" idx="3"/>
          </p:cNvCxnSpPr>
          <p:nvPr/>
        </p:nvCxnSpPr>
        <p:spPr>
          <a:xfrm flipH="1">
            <a:off x="5163270" y="4772595"/>
            <a:ext cx="713870" cy="8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333144" y="4590939"/>
            <a:ext cx="657646" cy="121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6363031" y="4880492"/>
            <a:ext cx="568649" cy="13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2652" y="1900152"/>
            <a:ext cx="1592727" cy="357582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미할당영역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0" idx="1"/>
          </p:cNvCxnSpPr>
          <p:nvPr/>
        </p:nvCxnSpPr>
        <p:spPr>
          <a:xfrm flipH="1" flipV="1">
            <a:off x="6379822" y="3945664"/>
            <a:ext cx="537108" cy="1401800"/>
          </a:xfrm>
          <a:prstGeom prst="straightConnector1">
            <a:avLst/>
          </a:prstGeom>
          <a:ln>
            <a:solidFill>
              <a:srgbClr val="DD804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156073" y="3975448"/>
            <a:ext cx="707062" cy="134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2163760" y="1946175"/>
            <a:ext cx="1974605" cy="3031125"/>
          </a:xfrm>
          <a:custGeom>
            <a:avLst/>
            <a:gdLst>
              <a:gd name="connsiteX0" fmla="*/ 9331 w 1959429"/>
              <a:gd name="connsiteY0" fmla="*/ 0 h 3116424"/>
              <a:gd name="connsiteX1" fmla="*/ 9331 w 1959429"/>
              <a:gd name="connsiteY1" fmla="*/ 69979 h 3116424"/>
              <a:gd name="connsiteX2" fmla="*/ 0 w 1959429"/>
              <a:gd name="connsiteY2" fmla="*/ 83975 h 3116424"/>
              <a:gd name="connsiteX3" fmla="*/ 9331 w 1959429"/>
              <a:gd name="connsiteY3" fmla="*/ 125963 h 3116424"/>
              <a:gd name="connsiteX4" fmla="*/ 37323 w 1959429"/>
              <a:gd name="connsiteY4" fmla="*/ 153955 h 3116424"/>
              <a:gd name="connsiteX5" fmla="*/ 65315 w 1959429"/>
              <a:gd name="connsiteY5" fmla="*/ 200608 h 3116424"/>
              <a:gd name="connsiteX6" fmla="*/ 83976 w 1959429"/>
              <a:gd name="connsiteY6" fmla="*/ 237930 h 3116424"/>
              <a:gd name="connsiteX7" fmla="*/ 102637 w 1959429"/>
              <a:gd name="connsiteY7" fmla="*/ 265922 h 3116424"/>
              <a:gd name="connsiteX8" fmla="*/ 116633 w 1959429"/>
              <a:gd name="connsiteY8" fmla="*/ 307910 h 3116424"/>
              <a:gd name="connsiteX9" fmla="*/ 130629 w 1959429"/>
              <a:gd name="connsiteY9" fmla="*/ 335902 h 3116424"/>
              <a:gd name="connsiteX10" fmla="*/ 149290 w 1959429"/>
              <a:gd name="connsiteY10" fmla="*/ 382555 h 3116424"/>
              <a:gd name="connsiteX11" fmla="*/ 177282 w 1959429"/>
              <a:gd name="connsiteY11" fmla="*/ 447869 h 3116424"/>
              <a:gd name="connsiteX12" fmla="*/ 191278 w 1959429"/>
              <a:gd name="connsiteY12" fmla="*/ 475861 h 3116424"/>
              <a:gd name="connsiteX13" fmla="*/ 209939 w 1959429"/>
              <a:gd name="connsiteY13" fmla="*/ 527179 h 3116424"/>
              <a:gd name="connsiteX14" fmla="*/ 219270 w 1959429"/>
              <a:gd name="connsiteY14" fmla="*/ 541175 h 3116424"/>
              <a:gd name="connsiteX15" fmla="*/ 233266 w 1959429"/>
              <a:gd name="connsiteY15" fmla="*/ 583163 h 3116424"/>
              <a:gd name="connsiteX16" fmla="*/ 265923 w 1959429"/>
              <a:gd name="connsiteY16" fmla="*/ 639147 h 3116424"/>
              <a:gd name="connsiteX17" fmla="*/ 270588 w 1959429"/>
              <a:gd name="connsiteY17" fmla="*/ 662473 h 3116424"/>
              <a:gd name="connsiteX18" fmla="*/ 279919 w 1959429"/>
              <a:gd name="connsiteY18" fmla="*/ 676469 h 3116424"/>
              <a:gd name="connsiteX19" fmla="*/ 284584 w 1959429"/>
              <a:gd name="connsiteY19" fmla="*/ 690465 h 3116424"/>
              <a:gd name="connsiteX20" fmla="*/ 293915 w 1959429"/>
              <a:gd name="connsiteY20" fmla="*/ 709126 h 3116424"/>
              <a:gd name="connsiteX21" fmla="*/ 312576 w 1959429"/>
              <a:gd name="connsiteY21" fmla="*/ 755779 h 3116424"/>
              <a:gd name="connsiteX22" fmla="*/ 321907 w 1959429"/>
              <a:gd name="connsiteY22" fmla="*/ 797767 h 3116424"/>
              <a:gd name="connsiteX23" fmla="*/ 326572 w 1959429"/>
              <a:gd name="connsiteY23" fmla="*/ 811763 h 3116424"/>
              <a:gd name="connsiteX24" fmla="*/ 340568 w 1959429"/>
              <a:gd name="connsiteY24" fmla="*/ 844420 h 3116424"/>
              <a:gd name="connsiteX25" fmla="*/ 345233 w 1959429"/>
              <a:gd name="connsiteY25" fmla="*/ 867747 h 3116424"/>
              <a:gd name="connsiteX26" fmla="*/ 354564 w 1959429"/>
              <a:gd name="connsiteY26" fmla="*/ 895738 h 3116424"/>
              <a:gd name="connsiteX27" fmla="*/ 359229 w 1959429"/>
              <a:gd name="connsiteY27" fmla="*/ 919065 h 3116424"/>
              <a:gd name="connsiteX28" fmla="*/ 368560 w 1959429"/>
              <a:gd name="connsiteY28" fmla="*/ 956387 h 3116424"/>
              <a:gd name="connsiteX29" fmla="*/ 387221 w 1959429"/>
              <a:gd name="connsiteY29" fmla="*/ 984379 h 3116424"/>
              <a:gd name="connsiteX30" fmla="*/ 396551 w 1959429"/>
              <a:gd name="connsiteY30" fmla="*/ 1007706 h 3116424"/>
              <a:gd name="connsiteX31" fmla="*/ 401217 w 1959429"/>
              <a:gd name="connsiteY31" fmla="*/ 1021702 h 3116424"/>
              <a:gd name="connsiteX32" fmla="*/ 429209 w 1959429"/>
              <a:gd name="connsiteY32" fmla="*/ 1063689 h 3116424"/>
              <a:gd name="connsiteX33" fmla="*/ 443204 w 1959429"/>
              <a:gd name="connsiteY33" fmla="*/ 1096347 h 3116424"/>
              <a:gd name="connsiteX34" fmla="*/ 447870 w 1959429"/>
              <a:gd name="connsiteY34" fmla="*/ 1110342 h 3116424"/>
              <a:gd name="connsiteX35" fmla="*/ 461866 w 1959429"/>
              <a:gd name="connsiteY35" fmla="*/ 1124338 h 3116424"/>
              <a:gd name="connsiteX36" fmla="*/ 466531 w 1959429"/>
              <a:gd name="connsiteY36" fmla="*/ 1138334 h 3116424"/>
              <a:gd name="connsiteX37" fmla="*/ 471196 w 1959429"/>
              <a:gd name="connsiteY37" fmla="*/ 1161661 h 3116424"/>
              <a:gd name="connsiteX38" fmla="*/ 480527 w 1959429"/>
              <a:gd name="connsiteY38" fmla="*/ 1175657 h 3116424"/>
              <a:gd name="connsiteX39" fmla="*/ 485192 w 1959429"/>
              <a:gd name="connsiteY39" fmla="*/ 1189653 h 3116424"/>
              <a:gd name="connsiteX40" fmla="*/ 494523 w 1959429"/>
              <a:gd name="connsiteY40" fmla="*/ 1236306 h 3116424"/>
              <a:gd name="connsiteX41" fmla="*/ 503853 w 1959429"/>
              <a:gd name="connsiteY41" fmla="*/ 1254967 h 3116424"/>
              <a:gd name="connsiteX42" fmla="*/ 517849 w 1959429"/>
              <a:gd name="connsiteY42" fmla="*/ 1296955 h 3116424"/>
              <a:gd name="connsiteX43" fmla="*/ 550507 w 1959429"/>
              <a:gd name="connsiteY43" fmla="*/ 1329612 h 3116424"/>
              <a:gd name="connsiteX44" fmla="*/ 564502 w 1959429"/>
              <a:gd name="connsiteY44" fmla="*/ 1343608 h 3116424"/>
              <a:gd name="connsiteX45" fmla="*/ 578498 w 1959429"/>
              <a:gd name="connsiteY45" fmla="*/ 1362269 h 3116424"/>
              <a:gd name="connsiteX46" fmla="*/ 611156 w 1959429"/>
              <a:gd name="connsiteY46" fmla="*/ 1394926 h 3116424"/>
              <a:gd name="connsiteX47" fmla="*/ 643813 w 1959429"/>
              <a:gd name="connsiteY47" fmla="*/ 1450910 h 3116424"/>
              <a:gd name="connsiteX48" fmla="*/ 657809 w 1959429"/>
              <a:gd name="connsiteY48" fmla="*/ 1455575 h 3116424"/>
              <a:gd name="connsiteX49" fmla="*/ 718458 w 1959429"/>
              <a:gd name="connsiteY49" fmla="*/ 1460240 h 3116424"/>
              <a:gd name="connsiteX50" fmla="*/ 1021702 w 1959429"/>
              <a:gd name="connsiteY50" fmla="*/ 1469571 h 3116424"/>
              <a:gd name="connsiteX51" fmla="*/ 1101013 w 1959429"/>
              <a:gd name="connsiteY51" fmla="*/ 1483567 h 3116424"/>
              <a:gd name="connsiteX52" fmla="*/ 1129004 w 1959429"/>
              <a:gd name="connsiteY52" fmla="*/ 1488232 h 3116424"/>
              <a:gd name="connsiteX53" fmla="*/ 1138335 w 1959429"/>
              <a:gd name="connsiteY53" fmla="*/ 1502228 h 3116424"/>
              <a:gd name="connsiteX54" fmla="*/ 1147666 w 1959429"/>
              <a:gd name="connsiteY54" fmla="*/ 1539551 h 3116424"/>
              <a:gd name="connsiteX55" fmla="*/ 1161662 w 1959429"/>
              <a:gd name="connsiteY55" fmla="*/ 1553547 h 3116424"/>
              <a:gd name="connsiteX56" fmla="*/ 1189653 w 1959429"/>
              <a:gd name="connsiteY56" fmla="*/ 1609530 h 3116424"/>
              <a:gd name="connsiteX57" fmla="*/ 1203649 w 1959429"/>
              <a:gd name="connsiteY57" fmla="*/ 1632857 h 3116424"/>
              <a:gd name="connsiteX58" fmla="*/ 1222311 w 1959429"/>
              <a:gd name="connsiteY58" fmla="*/ 1670179 h 3116424"/>
              <a:gd name="connsiteX59" fmla="*/ 1236307 w 1959429"/>
              <a:gd name="connsiteY59" fmla="*/ 1688840 h 3116424"/>
              <a:gd name="connsiteX60" fmla="*/ 1278294 w 1959429"/>
              <a:gd name="connsiteY60" fmla="*/ 1768151 h 3116424"/>
              <a:gd name="connsiteX61" fmla="*/ 1282960 w 1959429"/>
              <a:gd name="connsiteY61" fmla="*/ 1796142 h 3116424"/>
              <a:gd name="connsiteX62" fmla="*/ 1292290 w 1959429"/>
              <a:gd name="connsiteY62" fmla="*/ 1870787 h 3116424"/>
              <a:gd name="connsiteX63" fmla="*/ 1301621 w 1959429"/>
              <a:gd name="connsiteY63" fmla="*/ 1894114 h 3116424"/>
              <a:gd name="connsiteX64" fmla="*/ 1306286 w 1959429"/>
              <a:gd name="connsiteY64" fmla="*/ 1940767 h 3116424"/>
              <a:gd name="connsiteX65" fmla="*/ 1334278 w 1959429"/>
              <a:gd name="connsiteY65" fmla="*/ 2020077 h 3116424"/>
              <a:gd name="connsiteX66" fmla="*/ 1343609 w 1959429"/>
              <a:gd name="connsiteY66" fmla="*/ 2052734 h 3116424"/>
              <a:gd name="connsiteX67" fmla="*/ 1348274 w 1959429"/>
              <a:gd name="connsiteY67" fmla="*/ 2076061 h 3116424"/>
              <a:gd name="connsiteX68" fmla="*/ 1376266 w 1959429"/>
              <a:gd name="connsiteY68" fmla="*/ 2122714 h 3116424"/>
              <a:gd name="connsiteX69" fmla="*/ 1380931 w 1959429"/>
              <a:gd name="connsiteY69" fmla="*/ 2150706 h 3116424"/>
              <a:gd name="connsiteX70" fmla="*/ 1427584 w 1959429"/>
              <a:gd name="connsiteY70" fmla="*/ 2262673 h 3116424"/>
              <a:gd name="connsiteX71" fmla="*/ 1446245 w 1959429"/>
              <a:gd name="connsiteY71" fmla="*/ 2295330 h 3116424"/>
              <a:gd name="connsiteX72" fmla="*/ 1450911 w 1959429"/>
              <a:gd name="connsiteY72" fmla="*/ 2309326 h 3116424"/>
              <a:gd name="connsiteX73" fmla="*/ 1474237 w 1959429"/>
              <a:gd name="connsiteY73" fmla="*/ 2383971 h 3116424"/>
              <a:gd name="connsiteX74" fmla="*/ 1492898 w 1959429"/>
              <a:gd name="connsiteY74" fmla="*/ 2430624 h 3116424"/>
              <a:gd name="connsiteX75" fmla="*/ 1497564 w 1959429"/>
              <a:gd name="connsiteY75" fmla="*/ 2449285 h 3116424"/>
              <a:gd name="connsiteX76" fmla="*/ 1511560 w 1959429"/>
              <a:gd name="connsiteY76" fmla="*/ 2477277 h 3116424"/>
              <a:gd name="connsiteX77" fmla="*/ 1520890 w 1959429"/>
              <a:gd name="connsiteY77" fmla="*/ 2514600 h 3116424"/>
              <a:gd name="connsiteX78" fmla="*/ 1539551 w 1959429"/>
              <a:gd name="connsiteY78" fmla="*/ 2565918 h 3116424"/>
              <a:gd name="connsiteX79" fmla="*/ 1548882 w 1959429"/>
              <a:gd name="connsiteY79" fmla="*/ 2589244 h 3116424"/>
              <a:gd name="connsiteX80" fmla="*/ 1558213 w 1959429"/>
              <a:gd name="connsiteY80" fmla="*/ 2617236 h 3116424"/>
              <a:gd name="connsiteX81" fmla="*/ 1590870 w 1959429"/>
              <a:gd name="connsiteY81" fmla="*/ 2677885 h 3116424"/>
              <a:gd name="connsiteX82" fmla="*/ 1600200 w 1959429"/>
              <a:gd name="connsiteY82" fmla="*/ 2705877 h 3116424"/>
              <a:gd name="connsiteX83" fmla="*/ 1614196 w 1959429"/>
              <a:gd name="connsiteY83" fmla="*/ 2729204 h 3116424"/>
              <a:gd name="connsiteX84" fmla="*/ 1632858 w 1959429"/>
              <a:gd name="connsiteY84" fmla="*/ 2775857 h 3116424"/>
              <a:gd name="connsiteX85" fmla="*/ 1674845 w 1959429"/>
              <a:gd name="connsiteY85" fmla="*/ 2841171 h 3116424"/>
              <a:gd name="connsiteX86" fmla="*/ 1693507 w 1959429"/>
              <a:gd name="connsiteY86" fmla="*/ 2859832 h 3116424"/>
              <a:gd name="connsiteX87" fmla="*/ 1702837 w 1959429"/>
              <a:gd name="connsiteY87" fmla="*/ 2873828 h 3116424"/>
              <a:gd name="connsiteX88" fmla="*/ 1726164 w 1959429"/>
              <a:gd name="connsiteY88" fmla="*/ 2897155 h 3116424"/>
              <a:gd name="connsiteX89" fmla="*/ 1754156 w 1959429"/>
              <a:gd name="connsiteY89" fmla="*/ 2934477 h 3116424"/>
              <a:gd name="connsiteX90" fmla="*/ 1768151 w 1959429"/>
              <a:gd name="connsiteY90" fmla="*/ 2962469 h 3116424"/>
              <a:gd name="connsiteX91" fmla="*/ 1800809 w 1959429"/>
              <a:gd name="connsiteY91" fmla="*/ 2995126 h 3116424"/>
              <a:gd name="connsiteX92" fmla="*/ 1875453 w 1959429"/>
              <a:gd name="connsiteY92" fmla="*/ 3046444 h 3116424"/>
              <a:gd name="connsiteX93" fmla="*/ 1917441 w 1959429"/>
              <a:gd name="connsiteY93" fmla="*/ 3023118 h 3116424"/>
              <a:gd name="connsiteX94" fmla="*/ 1936102 w 1959429"/>
              <a:gd name="connsiteY94" fmla="*/ 3018453 h 3116424"/>
              <a:gd name="connsiteX95" fmla="*/ 1945433 w 1959429"/>
              <a:gd name="connsiteY95" fmla="*/ 3032449 h 3116424"/>
              <a:gd name="connsiteX96" fmla="*/ 1922107 w 1959429"/>
              <a:gd name="connsiteY96" fmla="*/ 3088432 h 3116424"/>
              <a:gd name="connsiteX97" fmla="*/ 1959429 w 1959429"/>
              <a:gd name="connsiteY97" fmla="*/ 3116424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959429" h="3116424">
                <a:moveTo>
                  <a:pt x="9331" y="0"/>
                </a:moveTo>
                <a:cubicBezTo>
                  <a:pt x="15381" y="30250"/>
                  <a:pt x="18097" y="31995"/>
                  <a:pt x="9331" y="69979"/>
                </a:cubicBezTo>
                <a:cubicBezTo>
                  <a:pt x="8070" y="75443"/>
                  <a:pt x="3110" y="79310"/>
                  <a:pt x="0" y="83975"/>
                </a:cubicBezTo>
                <a:cubicBezTo>
                  <a:pt x="3110" y="97971"/>
                  <a:pt x="2584" y="113312"/>
                  <a:pt x="9331" y="125963"/>
                </a:cubicBezTo>
                <a:cubicBezTo>
                  <a:pt x="15541" y="137606"/>
                  <a:pt x="37323" y="153955"/>
                  <a:pt x="37323" y="153955"/>
                </a:cubicBezTo>
                <a:cubicBezTo>
                  <a:pt x="65627" y="210566"/>
                  <a:pt x="20286" y="121809"/>
                  <a:pt x="65315" y="200608"/>
                </a:cubicBezTo>
                <a:cubicBezTo>
                  <a:pt x="72216" y="212684"/>
                  <a:pt x="76261" y="226357"/>
                  <a:pt x="83976" y="237930"/>
                </a:cubicBezTo>
                <a:cubicBezTo>
                  <a:pt x="90196" y="247261"/>
                  <a:pt x="97267" y="256077"/>
                  <a:pt x="102637" y="265922"/>
                </a:cubicBezTo>
                <a:cubicBezTo>
                  <a:pt x="122319" y="302006"/>
                  <a:pt x="103835" y="275915"/>
                  <a:pt x="116633" y="307910"/>
                </a:cubicBezTo>
                <a:cubicBezTo>
                  <a:pt x="120507" y="317596"/>
                  <a:pt x="125964" y="326571"/>
                  <a:pt x="130629" y="335902"/>
                </a:cubicBezTo>
                <a:cubicBezTo>
                  <a:pt x="139504" y="380277"/>
                  <a:pt x="128434" y="338526"/>
                  <a:pt x="149290" y="382555"/>
                </a:cubicBezTo>
                <a:cubicBezTo>
                  <a:pt x="159430" y="403961"/>
                  <a:pt x="166689" y="426683"/>
                  <a:pt x="177282" y="447869"/>
                </a:cubicBezTo>
                <a:cubicBezTo>
                  <a:pt x="181947" y="457200"/>
                  <a:pt x="187266" y="466231"/>
                  <a:pt x="191278" y="475861"/>
                </a:cubicBezTo>
                <a:cubicBezTo>
                  <a:pt x="202160" y="501977"/>
                  <a:pt x="197891" y="503082"/>
                  <a:pt x="209939" y="527179"/>
                </a:cubicBezTo>
                <a:cubicBezTo>
                  <a:pt x="212447" y="532194"/>
                  <a:pt x="216160" y="536510"/>
                  <a:pt x="219270" y="541175"/>
                </a:cubicBezTo>
                <a:cubicBezTo>
                  <a:pt x="223935" y="555171"/>
                  <a:pt x="225447" y="570652"/>
                  <a:pt x="233266" y="583163"/>
                </a:cubicBezTo>
                <a:cubicBezTo>
                  <a:pt x="260278" y="626383"/>
                  <a:pt x="250031" y="607363"/>
                  <a:pt x="265923" y="639147"/>
                </a:cubicBezTo>
                <a:cubicBezTo>
                  <a:pt x="267478" y="646922"/>
                  <a:pt x="267804" y="655049"/>
                  <a:pt x="270588" y="662473"/>
                </a:cubicBezTo>
                <a:cubicBezTo>
                  <a:pt x="272557" y="667723"/>
                  <a:pt x="277411" y="671454"/>
                  <a:pt x="279919" y="676469"/>
                </a:cubicBezTo>
                <a:cubicBezTo>
                  <a:pt x="282118" y="680867"/>
                  <a:pt x="282647" y="685945"/>
                  <a:pt x="284584" y="690465"/>
                </a:cubicBezTo>
                <a:cubicBezTo>
                  <a:pt x="287324" y="696857"/>
                  <a:pt x="290805" y="702906"/>
                  <a:pt x="293915" y="709126"/>
                </a:cubicBezTo>
                <a:cubicBezTo>
                  <a:pt x="303711" y="758110"/>
                  <a:pt x="290666" y="706482"/>
                  <a:pt x="312576" y="755779"/>
                </a:cubicBezTo>
                <a:cubicBezTo>
                  <a:pt x="315310" y="761931"/>
                  <a:pt x="320749" y="793137"/>
                  <a:pt x="321907" y="797767"/>
                </a:cubicBezTo>
                <a:cubicBezTo>
                  <a:pt x="323100" y="802538"/>
                  <a:pt x="324635" y="807243"/>
                  <a:pt x="326572" y="811763"/>
                </a:cubicBezTo>
                <a:cubicBezTo>
                  <a:pt x="334580" y="830448"/>
                  <a:pt x="336193" y="826920"/>
                  <a:pt x="340568" y="844420"/>
                </a:cubicBezTo>
                <a:cubicBezTo>
                  <a:pt x="342491" y="852113"/>
                  <a:pt x="343147" y="860097"/>
                  <a:pt x="345233" y="867747"/>
                </a:cubicBezTo>
                <a:cubicBezTo>
                  <a:pt x="347821" y="877236"/>
                  <a:pt x="351976" y="886249"/>
                  <a:pt x="354564" y="895738"/>
                </a:cubicBezTo>
                <a:cubicBezTo>
                  <a:pt x="356650" y="903388"/>
                  <a:pt x="357446" y="911338"/>
                  <a:pt x="359229" y="919065"/>
                </a:cubicBezTo>
                <a:cubicBezTo>
                  <a:pt x="362113" y="931560"/>
                  <a:pt x="361447" y="945717"/>
                  <a:pt x="368560" y="956387"/>
                </a:cubicBezTo>
                <a:cubicBezTo>
                  <a:pt x="374780" y="965718"/>
                  <a:pt x="383057" y="973967"/>
                  <a:pt x="387221" y="984379"/>
                </a:cubicBezTo>
                <a:cubicBezTo>
                  <a:pt x="390331" y="992155"/>
                  <a:pt x="393611" y="999865"/>
                  <a:pt x="396551" y="1007706"/>
                </a:cubicBezTo>
                <a:cubicBezTo>
                  <a:pt x="398278" y="1012311"/>
                  <a:pt x="398739" y="1017454"/>
                  <a:pt x="401217" y="1021702"/>
                </a:cubicBezTo>
                <a:cubicBezTo>
                  <a:pt x="409693" y="1036231"/>
                  <a:pt x="420963" y="1049028"/>
                  <a:pt x="429209" y="1063689"/>
                </a:cubicBezTo>
                <a:cubicBezTo>
                  <a:pt x="435015" y="1074012"/>
                  <a:pt x="438805" y="1085351"/>
                  <a:pt x="443204" y="1096347"/>
                </a:cubicBezTo>
                <a:cubicBezTo>
                  <a:pt x="445030" y="1100913"/>
                  <a:pt x="445142" y="1106251"/>
                  <a:pt x="447870" y="1110342"/>
                </a:cubicBezTo>
                <a:cubicBezTo>
                  <a:pt x="451530" y="1115832"/>
                  <a:pt x="457201" y="1119673"/>
                  <a:pt x="461866" y="1124338"/>
                </a:cubicBezTo>
                <a:cubicBezTo>
                  <a:pt x="463421" y="1129003"/>
                  <a:pt x="465338" y="1133563"/>
                  <a:pt x="466531" y="1138334"/>
                </a:cubicBezTo>
                <a:cubicBezTo>
                  <a:pt x="468454" y="1146027"/>
                  <a:pt x="468412" y="1154236"/>
                  <a:pt x="471196" y="1161661"/>
                </a:cubicBezTo>
                <a:cubicBezTo>
                  <a:pt x="473165" y="1166911"/>
                  <a:pt x="477417" y="1170992"/>
                  <a:pt x="480527" y="1175657"/>
                </a:cubicBezTo>
                <a:cubicBezTo>
                  <a:pt x="482082" y="1180322"/>
                  <a:pt x="484125" y="1184852"/>
                  <a:pt x="485192" y="1189653"/>
                </a:cubicBezTo>
                <a:cubicBezTo>
                  <a:pt x="488122" y="1202838"/>
                  <a:pt x="489455" y="1222792"/>
                  <a:pt x="494523" y="1236306"/>
                </a:cubicBezTo>
                <a:cubicBezTo>
                  <a:pt x="496965" y="1242818"/>
                  <a:pt x="501411" y="1248455"/>
                  <a:pt x="503853" y="1254967"/>
                </a:cubicBezTo>
                <a:cubicBezTo>
                  <a:pt x="509398" y="1269753"/>
                  <a:pt x="507643" y="1283348"/>
                  <a:pt x="517849" y="1296955"/>
                </a:cubicBezTo>
                <a:cubicBezTo>
                  <a:pt x="527086" y="1309271"/>
                  <a:pt x="539621" y="1318726"/>
                  <a:pt x="550507" y="1329612"/>
                </a:cubicBezTo>
                <a:cubicBezTo>
                  <a:pt x="555172" y="1334277"/>
                  <a:pt x="560543" y="1338330"/>
                  <a:pt x="564502" y="1343608"/>
                </a:cubicBezTo>
                <a:cubicBezTo>
                  <a:pt x="569167" y="1349828"/>
                  <a:pt x="573268" y="1356516"/>
                  <a:pt x="578498" y="1362269"/>
                </a:cubicBezTo>
                <a:cubicBezTo>
                  <a:pt x="588854" y="1373660"/>
                  <a:pt x="603399" y="1381628"/>
                  <a:pt x="611156" y="1394926"/>
                </a:cubicBezTo>
                <a:cubicBezTo>
                  <a:pt x="622042" y="1413587"/>
                  <a:pt x="630641" y="1433786"/>
                  <a:pt x="643813" y="1450910"/>
                </a:cubicBezTo>
                <a:cubicBezTo>
                  <a:pt x="646811" y="1454808"/>
                  <a:pt x="652929" y="1454965"/>
                  <a:pt x="657809" y="1455575"/>
                </a:cubicBezTo>
                <a:cubicBezTo>
                  <a:pt x="677928" y="1458090"/>
                  <a:pt x="698242" y="1458685"/>
                  <a:pt x="718458" y="1460240"/>
                </a:cubicBezTo>
                <a:cubicBezTo>
                  <a:pt x="835117" y="1483576"/>
                  <a:pt x="712356" y="1460473"/>
                  <a:pt x="1021702" y="1469571"/>
                </a:cubicBezTo>
                <a:cubicBezTo>
                  <a:pt x="1050548" y="1470419"/>
                  <a:pt x="1072748" y="1477914"/>
                  <a:pt x="1101013" y="1483567"/>
                </a:cubicBezTo>
                <a:cubicBezTo>
                  <a:pt x="1110288" y="1485422"/>
                  <a:pt x="1119674" y="1486677"/>
                  <a:pt x="1129004" y="1488232"/>
                </a:cubicBezTo>
                <a:cubicBezTo>
                  <a:pt x="1132114" y="1492897"/>
                  <a:pt x="1136366" y="1496978"/>
                  <a:pt x="1138335" y="1502228"/>
                </a:cubicBezTo>
                <a:cubicBezTo>
                  <a:pt x="1140357" y="1507619"/>
                  <a:pt x="1142730" y="1532147"/>
                  <a:pt x="1147666" y="1539551"/>
                </a:cubicBezTo>
                <a:cubicBezTo>
                  <a:pt x="1151326" y="1545041"/>
                  <a:pt x="1158267" y="1547889"/>
                  <a:pt x="1161662" y="1553547"/>
                </a:cubicBezTo>
                <a:cubicBezTo>
                  <a:pt x="1172396" y="1571437"/>
                  <a:pt x="1178919" y="1591640"/>
                  <a:pt x="1189653" y="1609530"/>
                </a:cubicBezTo>
                <a:cubicBezTo>
                  <a:pt x="1194318" y="1617306"/>
                  <a:pt x="1199350" y="1624873"/>
                  <a:pt x="1203649" y="1632857"/>
                </a:cubicBezTo>
                <a:cubicBezTo>
                  <a:pt x="1210243" y="1645104"/>
                  <a:pt x="1213965" y="1659052"/>
                  <a:pt x="1222311" y="1670179"/>
                </a:cubicBezTo>
                <a:cubicBezTo>
                  <a:pt x="1226976" y="1676399"/>
                  <a:pt x="1232449" y="1682089"/>
                  <a:pt x="1236307" y="1688840"/>
                </a:cubicBezTo>
                <a:cubicBezTo>
                  <a:pt x="1251148" y="1714812"/>
                  <a:pt x="1278294" y="1768151"/>
                  <a:pt x="1278294" y="1768151"/>
                </a:cubicBezTo>
                <a:cubicBezTo>
                  <a:pt x="1279849" y="1777481"/>
                  <a:pt x="1281682" y="1786770"/>
                  <a:pt x="1282960" y="1796142"/>
                </a:cubicBezTo>
                <a:cubicBezTo>
                  <a:pt x="1286348" y="1820987"/>
                  <a:pt x="1287598" y="1846155"/>
                  <a:pt x="1292290" y="1870787"/>
                </a:cubicBezTo>
                <a:cubicBezTo>
                  <a:pt x="1293857" y="1879014"/>
                  <a:pt x="1298511" y="1886338"/>
                  <a:pt x="1301621" y="1894114"/>
                </a:cubicBezTo>
                <a:cubicBezTo>
                  <a:pt x="1303176" y="1909665"/>
                  <a:pt x="1302822" y="1925527"/>
                  <a:pt x="1306286" y="1940767"/>
                </a:cubicBezTo>
                <a:cubicBezTo>
                  <a:pt x="1320243" y="2002181"/>
                  <a:pt x="1320771" y="1979558"/>
                  <a:pt x="1334278" y="2020077"/>
                </a:cubicBezTo>
                <a:cubicBezTo>
                  <a:pt x="1337858" y="2030817"/>
                  <a:pt x="1340863" y="2041751"/>
                  <a:pt x="1343609" y="2052734"/>
                </a:cubicBezTo>
                <a:cubicBezTo>
                  <a:pt x="1345532" y="2060427"/>
                  <a:pt x="1345767" y="2068538"/>
                  <a:pt x="1348274" y="2076061"/>
                </a:cubicBezTo>
                <a:cubicBezTo>
                  <a:pt x="1353056" y="2090409"/>
                  <a:pt x="1369166" y="2112065"/>
                  <a:pt x="1376266" y="2122714"/>
                </a:cubicBezTo>
                <a:cubicBezTo>
                  <a:pt x="1377821" y="2132045"/>
                  <a:pt x="1378637" y="2141529"/>
                  <a:pt x="1380931" y="2150706"/>
                </a:cubicBezTo>
                <a:cubicBezTo>
                  <a:pt x="1388872" y="2182469"/>
                  <a:pt x="1420766" y="2248470"/>
                  <a:pt x="1427584" y="2262673"/>
                </a:cubicBezTo>
                <a:cubicBezTo>
                  <a:pt x="1433009" y="2273976"/>
                  <a:pt x="1440638" y="2284116"/>
                  <a:pt x="1446245" y="2295330"/>
                </a:cubicBezTo>
                <a:cubicBezTo>
                  <a:pt x="1448444" y="2299729"/>
                  <a:pt x="1449430" y="2304637"/>
                  <a:pt x="1450911" y="2309326"/>
                </a:cubicBezTo>
                <a:cubicBezTo>
                  <a:pt x="1458761" y="2334184"/>
                  <a:pt x="1463968" y="2360011"/>
                  <a:pt x="1474237" y="2383971"/>
                </a:cubicBezTo>
                <a:cubicBezTo>
                  <a:pt x="1481495" y="2400907"/>
                  <a:pt x="1488090" y="2413797"/>
                  <a:pt x="1492898" y="2430624"/>
                </a:cubicBezTo>
                <a:cubicBezTo>
                  <a:pt x="1494660" y="2436789"/>
                  <a:pt x="1495183" y="2443332"/>
                  <a:pt x="1497564" y="2449285"/>
                </a:cubicBezTo>
                <a:cubicBezTo>
                  <a:pt x="1501438" y="2458971"/>
                  <a:pt x="1506895" y="2467946"/>
                  <a:pt x="1511560" y="2477277"/>
                </a:cubicBezTo>
                <a:cubicBezTo>
                  <a:pt x="1514670" y="2489718"/>
                  <a:pt x="1516127" y="2502693"/>
                  <a:pt x="1520890" y="2514600"/>
                </a:cubicBezTo>
                <a:cubicBezTo>
                  <a:pt x="1544074" y="2572556"/>
                  <a:pt x="1515594" y="2500035"/>
                  <a:pt x="1539551" y="2565918"/>
                </a:cubicBezTo>
                <a:cubicBezTo>
                  <a:pt x="1542413" y="2573788"/>
                  <a:pt x="1546020" y="2581374"/>
                  <a:pt x="1548882" y="2589244"/>
                </a:cubicBezTo>
                <a:cubicBezTo>
                  <a:pt x="1552243" y="2598487"/>
                  <a:pt x="1554430" y="2608157"/>
                  <a:pt x="1558213" y="2617236"/>
                </a:cubicBezTo>
                <a:cubicBezTo>
                  <a:pt x="1579636" y="2668651"/>
                  <a:pt x="1564846" y="2621498"/>
                  <a:pt x="1590870" y="2677885"/>
                </a:cubicBezTo>
                <a:cubicBezTo>
                  <a:pt x="1594991" y="2686815"/>
                  <a:pt x="1596130" y="2696923"/>
                  <a:pt x="1600200" y="2705877"/>
                </a:cubicBezTo>
                <a:cubicBezTo>
                  <a:pt x="1603952" y="2714132"/>
                  <a:pt x="1610361" y="2720987"/>
                  <a:pt x="1614196" y="2729204"/>
                </a:cubicBezTo>
                <a:cubicBezTo>
                  <a:pt x="1621279" y="2744382"/>
                  <a:pt x="1624241" y="2761495"/>
                  <a:pt x="1632858" y="2775857"/>
                </a:cubicBezTo>
                <a:cubicBezTo>
                  <a:pt x="1645799" y="2797427"/>
                  <a:pt x="1659833" y="2821655"/>
                  <a:pt x="1674845" y="2841171"/>
                </a:cubicBezTo>
                <a:cubicBezTo>
                  <a:pt x="1680209" y="2848144"/>
                  <a:pt x="1687782" y="2853153"/>
                  <a:pt x="1693507" y="2859832"/>
                </a:cubicBezTo>
                <a:cubicBezTo>
                  <a:pt x="1697156" y="2864089"/>
                  <a:pt x="1699145" y="2869608"/>
                  <a:pt x="1702837" y="2873828"/>
                </a:cubicBezTo>
                <a:cubicBezTo>
                  <a:pt x="1710078" y="2882104"/>
                  <a:pt x="1718388" y="2889379"/>
                  <a:pt x="1726164" y="2897155"/>
                </a:cubicBezTo>
                <a:cubicBezTo>
                  <a:pt x="1753408" y="2951646"/>
                  <a:pt x="1712892" y="2875529"/>
                  <a:pt x="1754156" y="2934477"/>
                </a:cubicBezTo>
                <a:cubicBezTo>
                  <a:pt x="1760138" y="2943023"/>
                  <a:pt x="1761791" y="2954200"/>
                  <a:pt x="1768151" y="2962469"/>
                </a:cubicBezTo>
                <a:cubicBezTo>
                  <a:pt x="1777537" y="2974671"/>
                  <a:pt x="1789033" y="2985210"/>
                  <a:pt x="1800809" y="2995126"/>
                </a:cubicBezTo>
                <a:cubicBezTo>
                  <a:pt x="1845789" y="3033004"/>
                  <a:pt x="1840867" y="3029152"/>
                  <a:pt x="1875453" y="3046444"/>
                </a:cubicBezTo>
                <a:cubicBezTo>
                  <a:pt x="1885344" y="3040510"/>
                  <a:pt x="1905549" y="3027578"/>
                  <a:pt x="1917441" y="3023118"/>
                </a:cubicBezTo>
                <a:cubicBezTo>
                  <a:pt x="1923444" y="3020867"/>
                  <a:pt x="1929882" y="3020008"/>
                  <a:pt x="1936102" y="3018453"/>
                </a:cubicBezTo>
                <a:cubicBezTo>
                  <a:pt x="1939212" y="3023118"/>
                  <a:pt x="1945433" y="3026842"/>
                  <a:pt x="1945433" y="3032449"/>
                </a:cubicBezTo>
                <a:cubicBezTo>
                  <a:pt x="1945433" y="3077646"/>
                  <a:pt x="1945610" y="3072763"/>
                  <a:pt x="1922107" y="3088432"/>
                </a:cubicBezTo>
                <a:cubicBezTo>
                  <a:pt x="1956553" y="3113037"/>
                  <a:pt x="1945305" y="3102300"/>
                  <a:pt x="1959429" y="31164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085184" y="1968759"/>
            <a:ext cx="1846496" cy="1870788"/>
          </a:xfrm>
          <a:custGeom>
            <a:avLst/>
            <a:gdLst>
              <a:gd name="connsiteX0" fmla="*/ 1740159 w 1754332"/>
              <a:gd name="connsiteY0" fmla="*/ 0 h 1870788"/>
              <a:gd name="connsiteX1" fmla="*/ 1754155 w 1754332"/>
              <a:gd name="connsiteY1" fmla="*/ 32657 h 1870788"/>
              <a:gd name="connsiteX2" fmla="*/ 1749489 w 1754332"/>
              <a:gd name="connsiteY2" fmla="*/ 51319 h 1870788"/>
              <a:gd name="connsiteX3" fmla="*/ 1740159 w 1754332"/>
              <a:gd name="connsiteY3" fmla="*/ 116633 h 1870788"/>
              <a:gd name="connsiteX4" fmla="*/ 1730828 w 1754332"/>
              <a:gd name="connsiteY4" fmla="*/ 139959 h 1870788"/>
              <a:gd name="connsiteX5" fmla="*/ 1712167 w 1754332"/>
              <a:gd name="connsiteY5" fmla="*/ 177282 h 1870788"/>
              <a:gd name="connsiteX6" fmla="*/ 1684175 w 1754332"/>
              <a:gd name="connsiteY6" fmla="*/ 223935 h 1870788"/>
              <a:gd name="connsiteX7" fmla="*/ 1670179 w 1754332"/>
              <a:gd name="connsiteY7" fmla="*/ 237931 h 1870788"/>
              <a:gd name="connsiteX8" fmla="*/ 1660849 w 1754332"/>
              <a:gd name="connsiteY8" fmla="*/ 256592 h 1870788"/>
              <a:gd name="connsiteX9" fmla="*/ 1651518 w 1754332"/>
              <a:gd name="connsiteY9" fmla="*/ 270588 h 1870788"/>
              <a:gd name="connsiteX10" fmla="*/ 1637522 w 1754332"/>
              <a:gd name="connsiteY10" fmla="*/ 307910 h 1870788"/>
              <a:gd name="connsiteX11" fmla="*/ 1623526 w 1754332"/>
              <a:gd name="connsiteY11" fmla="*/ 321906 h 1870788"/>
              <a:gd name="connsiteX12" fmla="*/ 1609530 w 1754332"/>
              <a:gd name="connsiteY12" fmla="*/ 345233 h 1870788"/>
              <a:gd name="connsiteX13" fmla="*/ 1604865 w 1754332"/>
              <a:gd name="connsiteY13" fmla="*/ 363894 h 1870788"/>
              <a:gd name="connsiteX14" fmla="*/ 1590869 w 1754332"/>
              <a:gd name="connsiteY14" fmla="*/ 377890 h 1870788"/>
              <a:gd name="connsiteX15" fmla="*/ 1581538 w 1754332"/>
              <a:gd name="connsiteY15" fmla="*/ 396551 h 1870788"/>
              <a:gd name="connsiteX16" fmla="*/ 1572208 w 1754332"/>
              <a:gd name="connsiteY16" fmla="*/ 410547 h 1870788"/>
              <a:gd name="connsiteX17" fmla="*/ 1562877 w 1754332"/>
              <a:gd name="connsiteY17" fmla="*/ 433874 h 1870788"/>
              <a:gd name="connsiteX18" fmla="*/ 1553547 w 1754332"/>
              <a:gd name="connsiteY18" fmla="*/ 447870 h 1870788"/>
              <a:gd name="connsiteX19" fmla="*/ 1548881 w 1754332"/>
              <a:gd name="connsiteY19" fmla="*/ 461865 h 1870788"/>
              <a:gd name="connsiteX20" fmla="*/ 1520889 w 1754332"/>
              <a:gd name="connsiteY20" fmla="*/ 503853 h 1870788"/>
              <a:gd name="connsiteX21" fmla="*/ 1511559 w 1754332"/>
              <a:gd name="connsiteY21" fmla="*/ 517849 h 1870788"/>
              <a:gd name="connsiteX22" fmla="*/ 1488232 w 1754332"/>
              <a:gd name="connsiteY22" fmla="*/ 573833 h 1870788"/>
              <a:gd name="connsiteX23" fmla="*/ 1474236 w 1754332"/>
              <a:gd name="connsiteY23" fmla="*/ 592494 h 1870788"/>
              <a:gd name="connsiteX24" fmla="*/ 1455575 w 1754332"/>
              <a:gd name="connsiteY24" fmla="*/ 620486 h 1870788"/>
              <a:gd name="connsiteX25" fmla="*/ 1450910 w 1754332"/>
              <a:gd name="connsiteY25" fmla="*/ 634482 h 1870788"/>
              <a:gd name="connsiteX26" fmla="*/ 1441579 w 1754332"/>
              <a:gd name="connsiteY26" fmla="*/ 653143 h 1870788"/>
              <a:gd name="connsiteX27" fmla="*/ 1427583 w 1754332"/>
              <a:gd name="connsiteY27" fmla="*/ 676470 h 1870788"/>
              <a:gd name="connsiteX28" fmla="*/ 1422918 w 1754332"/>
              <a:gd name="connsiteY28" fmla="*/ 690465 h 1870788"/>
              <a:gd name="connsiteX29" fmla="*/ 1413587 w 1754332"/>
              <a:gd name="connsiteY29" fmla="*/ 709127 h 1870788"/>
              <a:gd name="connsiteX30" fmla="*/ 1404257 w 1754332"/>
              <a:gd name="connsiteY30" fmla="*/ 732453 h 1870788"/>
              <a:gd name="connsiteX31" fmla="*/ 1394926 w 1754332"/>
              <a:gd name="connsiteY31" fmla="*/ 760445 h 1870788"/>
              <a:gd name="connsiteX32" fmla="*/ 1380930 w 1754332"/>
              <a:gd name="connsiteY32" fmla="*/ 788437 h 1870788"/>
              <a:gd name="connsiteX33" fmla="*/ 1376265 w 1754332"/>
              <a:gd name="connsiteY33" fmla="*/ 802433 h 1870788"/>
              <a:gd name="connsiteX34" fmla="*/ 1366934 w 1754332"/>
              <a:gd name="connsiteY34" fmla="*/ 821094 h 1870788"/>
              <a:gd name="connsiteX35" fmla="*/ 1362269 w 1754332"/>
              <a:gd name="connsiteY35" fmla="*/ 835090 h 1870788"/>
              <a:gd name="connsiteX36" fmla="*/ 1352938 w 1754332"/>
              <a:gd name="connsiteY36" fmla="*/ 858417 h 1870788"/>
              <a:gd name="connsiteX37" fmla="*/ 1348273 w 1754332"/>
              <a:gd name="connsiteY37" fmla="*/ 877078 h 1870788"/>
              <a:gd name="connsiteX38" fmla="*/ 1334277 w 1754332"/>
              <a:gd name="connsiteY38" fmla="*/ 905070 h 1870788"/>
              <a:gd name="connsiteX39" fmla="*/ 1310951 w 1754332"/>
              <a:gd name="connsiteY39" fmla="*/ 951723 h 1870788"/>
              <a:gd name="connsiteX40" fmla="*/ 1306285 w 1754332"/>
              <a:gd name="connsiteY40" fmla="*/ 965719 h 1870788"/>
              <a:gd name="connsiteX41" fmla="*/ 1296955 w 1754332"/>
              <a:gd name="connsiteY41" fmla="*/ 984380 h 1870788"/>
              <a:gd name="connsiteX42" fmla="*/ 1278294 w 1754332"/>
              <a:gd name="connsiteY42" fmla="*/ 1026368 h 1870788"/>
              <a:gd name="connsiteX43" fmla="*/ 1254967 w 1754332"/>
              <a:gd name="connsiteY43" fmla="*/ 1091682 h 1870788"/>
              <a:gd name="connsiteX44" fmla="*/ 1222310 w 1754332"/>
              <a:gd name="connsiteY44" fmla="*/ 1156996 h 1870788"/>
              <a:gd name="connsiteX45" fmla="*/ 1208314 w 1754332"/>
              <a:gd name="connsiteY45" fmla="*/ 1240972 h 1870788"/>
              <a:gd name="connsiteX46" fmla="*/ 1203649 w 1754332"/>
              <a:gd name="connsiteY46" fmla="*/ 1273629 h 1870788"/>
              <a:gd name="connsiteX47" fmla="*/ 1198983 w 1754332"/>
              <a:gd name="connsiteY47" fmla="*/ 1310951 h 1870788"/>
              <a:gd name="connsiteX48" fmla="*/ 1184987 w 1754332"/>
              <a:gd name="connsiteY48" fmla="*/ 1352939 h 1870788"/>
              <a:gd name="connsiteX49" fmla="*/ 1166326 w 1754332"/>
              <a:gd name="connsiteY49" fmla="*/ 1371600 h 1870788"/>
              <a:gd name="connsiteX50" fmla="*/ 1152330 w 1754332"/>
              <a:gd name="connsiteY50" fmla="*/ 1399592 h 1870788"/>
              <a:gd name="connsiteX51" fmla="*/ 1143000 w 1754332"/>
              <a:gd name="connsiteY51" fmla="*/ 1422919 h 1870788"/>
              <a:gd name="connsiteX52" fmla="*/ 1133669 w 1754332"/>
              <a:gd name="connsiteY52" fmla="*/ 1436914 h 1870788"/>
              <a:gd name="connsiteX53" fmla="*/ 1096347 w 1754332"/>
              <a:gd name="connsiteY53" fmla="*/ 1441580 h 1870788"/>
              <a:gd name="connsiteX54" fmla="*/ 1017036 w 1754332"/>
              <a:gd name="connsiteY54" fmla="*/ 1436914 h 1870788"/>
              <a:gd name="connsiteX55" fmla="*/ 844420 w 1754332"/>
              <a:gd name="connsiteY55" fmla="*/ 1446245 h 1870788"/>
              <a:gd name="connsiteX56" fmla="*/ 802432 w 1754332"/>
              <a:gd name="connsiteY56" fmla="*/ 1450910 h 1870788"/>
              <a:gd name="connsiteX57" fmla="*/ 760445 w 1754332"/>
              <a:gd name="connsiteY57" fmla="*/ 1460241 h 1870788"/>
              <a:gd name="connsiteX58" fmla="*/ 723122 w 1754332"/>
              <a:gd name="connsiteY58" fmla="*/ 1478902 h 1870788"/>
              <a:gd name="connsiteX59" fmla="*/ 699796 w 1754332"/>
              <a:gd name="connsiteY59" fmla="*/ 1497563 h 1870788"/>
              <a:gd name="connsiteX60" fmla="*/ 653143 w 1754332"/>
              <a:gd name="connsiteY60" fmla="*/ 1539551 h 1870788"/>
              <a:gd name="connsiteX61" fmla="*/ 639147 w 1754332"/>
              <a:gd name="connsiteY61" fmla="*/ 1548882 h 1870788"/>
              <a:gd name="connsiteX62" fmla="*/ 620485 w 1754332"/>
              <a:gd name="connsiteY62" fmla="*/ 1567543 h 1870788"/>
              <a:gd name="connsiteX63" fmla="*/ 583163 w 1754332"/>
              <a:gd name="connsiteY63" fmla="*/ 1586204 h 1870788"/>
              <a:gd name="connsiteX64" fmla="*/ 517849 w 1754332"/>
              <a:gd name="connsiteY64" fmla="*/ 1632857 h 1870788"/>
              <a:gd name="connsiteX65" fmla="*/ 494522 w 1754332"/>
              <a:gd name="connsiteY65" fmla="*/ 1646853 h 1870788"/>
              <a:gd name="connsiteX66" fmla="*/ 480526 w 1754332"/>
              <a:gd name="connsiteY66" fmla="*/ 1656184 h 1870788"/>
              <a:gd name="connsiteX67" fmla="*/ 461865 w 1754332"/>
              <a:gd name="connsiteY67" fmla="*/ 1665514 h 1870788"/>
              <a:gd name="connsiteX68" fmla="*/ 391885 w 1754332"/>
              <a:gd name="connsiteY68" fmla="*/ 1693506 h 1870788"/>
              <a:gd name="connsiteX69" fmla="*/ 349898 w 1754332"/>
              <a:gd name="connsiteY69" fmla="*/ 1716833 h 1870788"/>
              <a:gd name="connsiteX70" fmla="*/ 335902 w 1754332"/>
              <a:gd name="connsiteY70" fmla="*/ 1726163 h 1870788"/>
              <a:gd name="connsiteX71" fmla="*/ 270587 w 1754332"/>
              <a:gd name="connsiteY71" fmla="*/ 1740159 h 1870788"/>
              <a:gd name="connsiteX72" fmla="*/ 223934 w 1754332"/>
              <a:gd name="connsiteY72" fmla="*/ 1744825 h 1870788"/>
              <a:gd name="connsiteX73" fmla="*/ 200608 w 1754332"/>
              <a:gd name="connsiteY73" fmla="*/ 1749490 h 1870788"/>
              <a:gd name="connsiteX74" fmla="*/ 60649 w 1754332"/>
              <a:gd name="connsiteY74" fmla="*/ 1754155 h 1870788"/>
              <a:gd name="connsiteX75" fmla="*/ 27992 w 1754332"/>
              <a:gd name="connsiteY75" fmla="*/ 1758821 h 1870788"/>
              <a:gd name="connsiteX76" fmla="*/ 0 w 1754332"/>
              <a:gd name="connsiteY76" fmla="*/ 1786812 h 1870788"/>
              <a:gd name="connsiteX77" fmla="*/ 13996 w 1754332"/>
              <a:gd name="connsiteY77" fmla="*/ 1800808 h 1870788"/>
              <a:gd name="connsiteX78" fmla="*/ 27992 w 1754332"/>
              <a:gd name="connsiteY78" fmla="*/ 1810139 h 1870788"/>
              <a:gd name="connsiteX79" fmla="*/ 9330 w 1754332"/>
              <a:gd name="connsiteY79" fmla="*/ 1838131 h 1870788"/>
              <a:gd name="connsiteX80" fmla="*/ 0 w 1754332"/>
              <a:gd name="connsiteY80" fmla="*/ 1852127 h 1870788"/>
              <a:gd name="connsiteX81" fmla="*/ 13996 w 1754332"/>
              <a:gd name="connsiteY81" fmla="*/ 1861457 h 1870788"/>
              <a:gd name="connsiteX82" fmla="*/ 32657 w 1754332"/>
              <a:gd name="connsiteY82" fmla="*/ 1870788 h 187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54332" h="1870788">
                <a:moveTo>
                  <a:pt x="1740159" y="0"/>
                </a:moveTo>
                <a:cubicBezTo>
                  <a:pt x="1744824" y="10886"/>
                  <a:pt x="1752037" y="21005"/>
                  <a:pt x="1754155" y="32657"/>
                </a:cubicBezTo>
                <a:cubicBezTo>
                  <a:pt x="1755302" y="38966"/>
                  <a:pt x="1750543" y="44994"/>
                  <a:pt x="1749489" y="51319"/>
                </a:cubicBezTo>
                <a:cubicBezTo>
                  <a:pt x="1745873" y="73012"/>
                  <a:pt x="1744690" y="95112"/>
                  <a:pt x="1740159" y="116633"/>
                </a:cubicBezTo>
                <a:cubicBezTo>
                  <a:pt x="1738434" y="124828"/>
                  <a:pt x="1733768" y="132118"/>
                  <a:pt x="1730828" y="139959"/>
                </a:cubicBezTo>
                <a:cubicBezTo>
                  <a:pt x="1719018" y="171452"/>
                  <a:pt x="1736581" y="133337"/>
                  <a:pt x="1712167" y="177282"/>
                </a:cubicBezTo>
                <a:cubicBezTo>
                  <a:pt x="1698063" y="202668"/>
                  <a:pt x="1706303" y="195485"/>
                  <a:pt x="1684175" y="223935"/>
                </a:cubicBezTo>
                <a:cubicBezTo>
                  <a:pt x="1680124" y="229143"/>
                  <a:pt x="1674844" y="233266"/>
                  <a:pt x="1670179" y="237931"/>
                </a:cubicBezTo>
                <a:cubicBezTo>
                  <a:pt x="1667069" y="244151"/>
                  <a:pt x="1664299" y="250554"/>
                  <a:pt x="1660849" y="256592"/>
                </a:cubicBezTo>
                <a:cubicBezTo>
                  <a:pt x="1658067" y="261460"/>
                  <a:pt x="1654026" y="265573"/>
                  <a:pt x="1651518" y="270588"/>
                </a:cubicBezTo>
                <a:cubicBezTo>
                  <a:pt x="1640659" y="292306"/>
                  <a:pt x="1654718" y="280398"/>
                  <a:pt x="1637522" y="307910"/>
                </a:cubicBezTo>
                <a:cubicBezTo>
                  <a:pt x="1634025" y="313505"/>
                  <a:pt x="1627485" y="316628"/>
                  <a:pt x="1623526" y="321906"/>
                </a:cubicBezTo>
                <a:cubicBezTo>
                  <a:pt x="1618085" y="329160"/>
                  <a:pt x="1614195" y="337457"/>
                  <a:pt x="1609530" y="345233"/>
                </a:cubicBezTo>
                <a:cubicBezTo>
                  <a:pt x="1607975" y="351453"/>
                  <a:pt x="1608046" y="358327"/>
                  <a:pt x="1604865" y="363894"/>
                </a:cubicBezTo>
                <a:cubicBezTo>
                  <a:pt x="1601592" y="369622"/>
                  <a:pt x="1594704" y="372521"/>
                  <a:pt x="1590869" y="377890"/>
                </a:cubicBezTo>
                <a:cubicBezTo>
                  <a:pt x="1586827" y="383549"/>
                  <a:pt x="1584988" y="390513"/>
                  <a:pt x="1581538" y="396551"/>
                </a:cubicBezTo>
                <a:cubicBezTo>
                  <a:pt x="1578756" y="401419"/>
                  <a:pt x="1574715" y="405532"/>
                  <a:pt x="1572208" y="410547"/>
                </a:cubicBezTo>
                <a:cubicBezTo>
                  <a:pt x="1568463" y="418038"/>
                  <a:pt x="1566622" y="426383"/>
                  <a:pt x="1562877" y="433874"/>
                </a:cubicBezTo>
                <a:cubicBezTo>
                  <a:pt x="1560370" y="438889"/>
                  <a:pt x="1556055" y="442855"/>
                  <a:pt x="1553547" y="447870"/>
                </a:cubicBezTo>
                <a:cubicBezTo>
                  <a:pt x="1551348" y="452268"/>
                  <a:pt x="1551359" y="457617"/>
                  <a:pt x="1548881" y="461865"/>
                </a:cubicBezTo>
                <a:cubicBezTo>
                  <a:pt x="1540405" y="476395"/>
                  <a:pt x="1530220" y="489857"/>
                  <a:pt x="1520889" y="503853"/>
                </a:cubicBezTo>
                <a:cubicBezTo>
                  <a:pt x="1517779" y="508518"/>
                  <a:pt x="1513332" y="512530"/>
                  <a:pt x="1511559" y="517849"/>
                </a:cubicBezTo>
                <a:cubicBezTo>
                  <a:pt x="1503265" y="542730"/>
                  <a:pt x="1502027" y="550841"/>
                  <a:pt x="1488232" y="573833"/>
                </a:cubicBezTo>
                <a:cubicBezTo>
                  <a:pt x="1484232" y="580500"/>
                  <a:pt x="1478901" y="586274"/>
                  <a:pt x="1474236" y="592494"/>
                </a:cubicBezTo>
                <a:cubicBezTo>
                  <a:pt x="1463144" y="625773"/>
                  <a:pt x="1478872" y="585539"/>
                  <a:pt x="1455575" y="620486"/>
                </a:cubicBezTo>
                <a:cubicBezTo>
                  <a:pt x="1452847" y="624578"/>
                  <a:pt x="1452847" y="629962"/>
                  <a:pt x="1450910" y="634482"/>
                </a:cubicBezTo>
                <a:cubicBezTo>
                  <a:pt x="1448170" y="640874"/>
                  <a:pt x="1444956" y="647064"/>
                  <a:pt x="1441579" y="653143"/>
                </a:cubicBezTo>
                <a:cubicBezTo>
                  <a:pt x="1437175" y="661070"/>
                  <a:pt x="1431638" y="668359"/>
                  <a:pt x="1427583" y="676470"/>
                </a:cubicBezTo>
                <a:cubicBezTo>
                  <a:pt x="1425384" y="680868"/>
                  <a:pt x="1424855" y="685945"/>
                  <a:pt x="1422918" y="690465"/>
                </a:cubicBezTo>
                <a:cubicBezTo>
                  <a:pt x="1420178" y="696858"/>
                  <a:pt x="1416412" y="702771"/>
                  <a:pt x="1413587" y="709127"/>
                </a:cubicBezTo>
                <a:cubicBezTo>
                  <a:pt x="1410186" y="716780"/>
                  <a:pt x="1407119" y="724583"/>
                  <a:pt x="1404257" y="732453"/>
                </a:cubicBezTo>
                <a:cubicBezTo>
                  <a:pt x="1400896" y="741696"/>
                  <a:pt x="1399325" y="751648"/>
                  <a:pt x="1394926" y="760445"/>
                </a:cubicBezTo>
                <a:cubicBezTo>
                  <a:pt x="1390261" y="769776"/>
                  <a:pt x="1385167" y="778904"/>
                  <a:pt x="1380930" y="788437"/>
                </a:cubicBezTo>
                <a:cubicBezTo>
                  <a:pt x="1378933" y="792931"/>
                  <a:pt x="1378202" y="797913"/>
                  <a:pt x="1376265" y="802433"/>
                </a:cubicBezTo>
                <a:cubicBezTo>
                  <a:pt x="1373525" y="808825"/>
                  <a:pt x="1369674" y="814702"/>
                  <a:pt x="1366934" y="821094"/>
                </a:cubicBezTo>
                <a:cubicBezTo>
                  <a:pt x="1364997" y="825614"/>
                  <a:pt x="1363996" y="830485"/>
                  <a:pt x="1362269" y="835090"/>
                </a:cubicBezTo>
                <a:cubicBezTo>
                  <a:pt x="1359328" y="842931"/>
                  <a:pt x="1355586" y="850472"/>
                  <a:pt x="1352938" y="858417"/>
                </a:cubicBezTo>
                <a:cubicBezTo>
                  <a:pt x="1350910" y="864500"/>
                  <a:pt x="1350654" y="871125"/>
                  <a:pt x="1348273" y="877078"/>
                </a:cubicBezTo>
                <a:cubicBezTo>
                  <a:pt x="1344399" y="886764"/>
                  <a:pt x="1338289" y="895440"/>
                  <a:pt x="1334277" y="905070"/>
                </a:cubicBezTo>
                <a:cubicBezTo>
                  <a:pt x="1315856" y="949281"/>
                  <a:pt x="1336091" y="918201"/>
                  <a:pt x="1310951" y="951723"/>
                </a:cubicBezTo>
                <a:cubicBezTo>
                  <a:pt x="1309396" y="956388"/>
                  <a:pt x="1308222" y="961199"/>
                  <a:pt x="1306285" y="965719"/>
                </a:cubicBezTo>
                <a:cubicBezTo>
                  <a:pt x="1303545" y="972111"/>
                  <a:pt x="1299154" y="977782"/>
                  <a:pt x="1296955" y="984380"/>
                </a:cubicBezTo>
                <a:cubicBezTo>
                  <a:pt x="1283336" y="1025235"/>
                  <a:pt x="1304330" y="991650"/>
                  <a:pt x="1278294" y="1026368"/>
                </a:cubicBezTo>
                <a:cubicBezTo>
                  <a:pt x="1272298" y="1044355"/>
                  <a:pt x="1262234" y="1075694"/>
                  <a:pt x="1254967" y="1091682"/>
                </a:cubicBezTo>
                <a:cubicBezTo>
                  <a:pt x="1244895" y="1113841"/>
                  <a:pt x="1222310" y="1156996"/>
                  <a:pt x="1222310" y="1156996"/>
                </a:cubicBezTo>
                <a:cubicBezTo>
                  <a:pt x="1217645" y="1184988"/>
                  <a:pt x="1212327" y="1212879"/>
                  <a:pt x="1208314" y="1240972"/>
                </a:cubicBezTo>
                <a:cubicBezTo>
                  <a:pt x="1206759" y="1251858"/>
                  <a:pt x="1205102" y="1262729"/>
                  <a:pt x="1203649" y="1273629"/>
                </a:cubicBezTo>
                <a:cubicBezTo>
                  <a:pt x="1201992" y="1286057"/>
                  <a:pt x="1201855" y="1298747"/>
                  <a:pt x="1198983" y="1310951"/>
                </a:cubicBezTo>
                <a:cubicBezTo>
                  <a:pt x="1195604" y="1325312"/>
                  <a:pt x="1195419" y="1342507"/>
                  <a:pt x="1184987" y="1352939"/>
                </a:cubicBezTo>
                <a:lnTo>
                  <a:pt x="1166326" y="1371600"/>
                </a:lnTo>
                <a:cubicBezTo>
                  <a:pt x="1154600" y="1406782"/>
                  <a:pt x="1170419" y="1363414"/>
                  <a:pt x="1152330" y="1399592"/>
                </a:cubicBezTo>
                <a:cubicBezTo>
                  <a:pt x="1148585" y="1407082"/>
                  <a:pt x="1146745" y="1415429"/>
                  <a:pt x="1143000" y="1422919"/>
                </a:cubicBezTo>
                <a:cubicBezTo>
                  <a:pt x="1140493" y="1427934"/>
                  <a:pt x="1138875" y="1434832"/>
                  <a:pt x="1133669" y="1436914"/>
                </a:cubicBezTo>
                <a:cubicBezTo>
                  <a:pt x="1122028" y="1441570"/>
                  <a:pt x="1108788" y="1440025"/>
                  <a:pt x="1096347" y="1441580"/>
                </a:cubicBezTo>
                <a:cubicBezTo>
                  <a:pt x="1069910" y="1440025"/>
                  <a:pt x="1043519" y="1436914"/>
                  <a:pt x="1017036" y="1436914"/>
                </a:cubicBezTo>
                <a:cubicBezTo>
                  <a:pt x="1005683" y="1436914"/>
                  <a:pt x="862631" y="1444844"/>
                  <a:pt x="844420" y="1446245"/>
                </a:cubicBezTo>
                <a:cubicBezTo>
                  <a:pt x="830379" y="1447325"/>
                  <a:pt x="816391" y="1449049"/>
                  <a:pt x="802432" y="1450910"/>
                </a:cubicBezTo>
                <a:cubicBezTo>
                  <a:pt x="789673" y="1452611"/>
                  <a:pt x="772974" y="1454546"/>
                  <a:pt x="760445" y="1460241"/>
                </a:cubicBezTo>
                <a:cubicBezTo>
                  <a:pt x="747782" y="1465997"/>
                  <a:pt x="723122" y="1478902"/>
                  <a:pt x="723122" y="1478902"/>
                </a:cubicBezTo>
                <a:cubicBezTo>
                  <a:pt x="702256" y="1510203"/>
                  <a:pt x="726837" y="1479536"/>
                  <a:pt x="699796" y="1497563"/>
                </a:cubicBezTo>
                <a:cubicBezTo>
                  <a:pt x="667239" y="1519268"/>
                  <a:pt x="678805" y="1517555"/>
                  <a:pt x="653143" y="1539551"/>
                </a:cubicBezTo>
                <a:cubicBezTo>
                  <a:pt x="648886" y="1543200"/>
                  <a:pt x="643404" y="1545233"/>
                  <a:pt x="639147" y="1548882"/>
                </a:cubicBezTo>
                <a:cubicBezTo>
                  <a:pt x="632468" y="1554607"/>
                  <a:pt x="627805" y="1562663"/>
                  <a:pt x="620485" y="1567543"/>
                </a:cubicBezTo>
                <a:cubicBezTo>
                  <a:pt x="608912" y="1575258"/>
                  <a:pt x="583163" y="1586204"/>
                  <a:pt x="583163" y="1586204"/>
                </a:cubicBezTo>
                <a:cubicBezTo>
                  <a:pt x="555391" y="1613976"/>
                  <a:pt x="573009" y="1598382"/>
                  <a:pt x="517849" y="1632857"/>
                </a:cubicBezTo>
                <a:cubicBezTo>
                  <a:pt x="510159" y="1637663"/>
                  <a:pt x="502067" y="1641823"/>
                  <a:pt x="494522" y="1646853"/>
                </a:cubicBezTo>
                <a:cubicBezTo>
                  <a:pt x="489857" y="1649963"/>
                  <a:pt x="485394" y="1653402"/>
                  <a:pt x="480526" y="1656184"/>
                </a:cubicBezTo>
                <a:cubicBezTo>
                  <a:pt x="474488" y="1659634"/>
                  <a:pt x="468196" y="1662636"/>
                  <a:pt x="461865" y="1665514"/>
                </a:cubicBezTo>
                <a:cubicBezTo>
                  <a:pt x="431641" y="1679252"/>
                  <a:pt x="423866" y="1681513"/>
                  <a:pt x="391885" y="1693506"/>
                </a:cubicBezTo>
                <a:cubicBezTo>
                  <a:pt x="355184" y="1721032"/>
                  <a:pt x="392658" y="1695453"/>
                  <a:pt x="349898" y="1716833"/>
                </a:cubicBezTo>
                <a:cubicBezTo>
                  <a:pt x="344883" y="1719340"/>
                  <a:pt x="341171" y="1724247"/>
                  <a:pt x="335902" y="1726163"/>
                </a:cubicBezTo>
                <a:cubicBezTo>
                  <a:pt x="321160" y="1731524"/>
                  <a:pt x="287803" y="1738007"/>
                  <a:pt x="270587" y="1740159"/>
                </a:cubicBezTo>
                <a:cubicBezTo>
                  <a:pt x="255079" y="1742098"/>
                  <a:pt x="239425" y="1742759"/>
                  <a:pt x="223934" y="1744825"/>
                </a:cubicBezTo>
                <a:cubicBezTo>
                  <a:pt x="216074" y="1745873"/>
                  <a:pt x="208524" y="1749038"/>
                  <a:pt x="200608" y="1749490"/>
                </a:cubicBezTo>
                <a:cubicBezTo>
                  <a:pt x="154005" y="1752153"/>
                  <a:pt x="107302" y="1752600"/>
                  <a:pt x="60649" y="1754155"/>
                </a:cubicBezTo>
                <a:cubicBezTo>
                  <a:pt x="49763" y="1755710"/>
                  <a:pt x="38326" y="1755063"/>
                  <a:pt x="27992" y="1758821"/>
                </a:cubicBezTo>
                <a:cubicBezTo>
                  <a:pt x="12714" y="1764377"/>
                  <a:pt x="7969" y="1774858"/>
                  <a:pt x="0" y="1786812"/>
                </a:cubicBezTo>
                <a:cubicBezTo>
                  <a:pt x="4665" y="1791477"/>
                  <a:pt x="8927" y="1796584"/>
                  <a:pt x="13996" y="1800808"/>
                </a:cubicBezTo>
                <a:cubicBezTo>
                  <a:pt x="18303" y="1804398"/>
                  <a:pt x="28688" y="1804575"/>
                  <a:pt x="27992" y="1810139"/>
                </a:cubicBezTo>
                <a:cubicBezTo>
                  <a:pt x="26601" y="1821267"/>
                  <a:pt x="15551" y="1828800"/>
                  <a:pt x="9330" y="1838131"/>
                </a:cubicBezTo>
                <a:lnTo>
                  <a:pt x="0" y="1852127"/>
                </a:lnTo>
                <a:cubicBezTo>
                  <a:pt x="4665" y="1855237"/>
                  <a:pt x="9128" y="1858675"/>
                  <a:pt x="13996" y="1861457"/>
                </a:cubicBezTo>
                <a:cubicBezTo>
                  <a:pt x="20034" y="1864907"/>
                  <a:pt x="32657" y="1870788"/>
                  <a:pt x="32657" y="1870788"/>
                </a:cubicBezTo>
              </a:path>
            </a:pathLst>
          </a:custGeom>
          <a:noFill/>
          <a:ln w="38100">
            <a:solidFill>
              <a:srgbClr val="DD80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35373" y="6427004"/>
            <a:ext cx="2948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여러 프로세스들이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커널 공간 공유</a:t>
            </a:r>
          </a:p>
        </p:txBody>
      </p:sp>
    </p:spTree>
    <p:extLst>
      <p:ext uri="{BB962C8B-B14F-4D97-AF65-F5344CB8AC3E}">
        <p14:creationId xmlns:p14="http://schemas.microsoft.com/office/powerpoint/2010/main" val="35975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3-1 </a:t>
            </a:r>
            <a:r>
              <a:rPr lang="ko-KR" altLang="en-US" dirty="0" smtClean="0"/>
              <a:t>프로세스의 구성 영역 그려보기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137" y="1916832"/>
            <a:ext cx="306164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</a:rPr>
              <a:t>stdlib.h</a:t>
            </a:r>
            <a:r>
              <a:rPr lang="en-US" altLang="ko-KR" sz="1400" dirty="0" smtClean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 a=10</a:t>
            </a:r>
            <a:r>
              <a:rPr lang="en-US" altLang="ko-KR" sz="1400" dirty="0" smtClean="0">
                <a:solidFill>
                  <a:srgbClr val="000000"/>
                </a:solidFill>
              </a:rPr>
              <a:t>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void f() {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 c=30;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</a:rPr>
              <a:t>("%d", c);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}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 main() {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 b=20;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* p = (</a:t>
            </a:r>
            <a:r>
              <a:rPr lang="en-US" altLang="ko-KR" sz="1400" dirty="0" err="1">
                <a:solidFill>
                  <a:srgbClr val="000000"/>
                </a:solidFill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</a:rPr>
              <a:t>*)</a:t>
            </a:r>
            <a:r>
              <a:rPr lang="en-US" altLang="ko-KR" sz="1400" dirty="0" err="1">
                <a:solidFill>
                  <a:srgbClr val="000000"/>
                </a:solidFill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</a:rPr>
              <a:t>(100);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f();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</a:rPr>
              <a:t>("%d", b); 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	return -1;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28133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다음 프로그램이 적재된 프로세스가 실행을 시작하여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main()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함수 내에 </a:t>
            </a:r>
            <a:r>
              <a:rPr lang="en-US" altLang="ko-KR" sz="1400" kern="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printf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()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호출하기 직전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프로세스의 사용자 주소 공간을 그려보라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92169" y="4941168"/>
            <a:ext cx="2880320" cy="455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0304" y="4579240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 시점에서 </a:t>
            </a:r>
            <a:endParaRPr lang="en-US" altLang="ko-KR" sz="1100" dirty="0" smtClean="0"/>
          </a:p>
          <a:p>
            <a:r>
              <a:rPr lang="ko-KR" altLang="en-US" sz="1100" dirty="0" smtClean="0"/>
              <a:t>프로세스의 </a:t>
            </a:r>
            <a:endParaRPr lang="en-US" altLang="ko-KR" sz="1100" dirty="0" smtClean="0"/>
          </a:p>
          <a:p>
            <a:r>
              <a:rPr lang="ko-KR" altLang="en-US" sz="1100" dirty="0" smtClean="0"/>
              <a:t>주소 공간을 </a:t>
            </a:r>
            <a:endParaRPr lang="en-US" altLang="ko-KR" sz="1100" dirty="0" smtClean="0"/>
          </a:p>
          <a:p>
            <a:r>
              <a:rPr lang="ko-KR" altLang="en-US" sz="1100" dirty="0" smtClean="0"/>
              <a:t>그려라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863640" y="4957770"/>
            <a:ext cx="1752000" cy="4414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3640" y="3117009"/>
            <a:ext cx="1752000" cy="487061"/>
          </a:xfrm>
          <a:prstGeom prst="rect">
            <a:avLst/>
          </a:prstGeom>
          <a:solidFill>
            <a:srgbClr val="FFFF00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8144" y="1953087"/>
            <a:ext cx="1752000" cy="911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68144" y="2870788"/>
            <a:ext cx="1752000" cy="252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8144" y="2865065"/>
            <a:ext cx="1752000" cy="253418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4465" y="2285965"/>
            <a:ext cx="61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코드 영역</a:t>
            </a:r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4998481" y="2879609"/>
            <a:ext cx="719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영역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426299" y="2944923"/>
            <a:ext cx="737989" cy="11554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8195" y="286175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187240" y="5021439"/>
            <a:ext cx="61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스택 영역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407080" y="5220027"/>
            <a:ext cx="737989" cy="11554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8976" y="513685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6402272" y="5033155"/>
            <a:ext cx="737989" cy="11554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4949983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6089782" y="1975440"/>
            <a:ext cx="1491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main() </a:t>
            </a:r>
            <a:r>
              <a:rPr lang="ko-KR" altLang="en-US" sz="1100" dirty="0"/>
              <a:t>함수 코드</a:t>
            </a:r>
            <a:endParaRPr lang="en-US" altLang="ko-KR" sz="1100" dirty="0"/>
          </a:p>
          <a:p>
            <a:r>
              <a:rPr lang="en-US" altLang="ko-KR" sz="1100" dirty="0"/>
              <a:t>f() </a:t>
            </a:r>
            <a:r>
              <a:rPr lang="ko-KR" altLang="en-US" sz="1100" dirty="0"/>
              <a:t>함수 코드</a:t>
            </a:r>
            <a:endParaRPr lang="en-US" altLang="ko-KR" sz="1100" dirty="0"/>
          </a:p>
          <a:p>
            <a:r>
              <a:rPr lang="en-US" altLang="ko-KR" sz="1100" dirty="0"/>
              <a:t>print() </a:t>
            </a:r>
            <a:r>
              <a:rPr lang="ko-KR" altLang="en-US" sz="1100" dirty="0"/>
              <a:t>함수 코드</a:t>
            </a:r>
            <a:endParaRPr lang="en-US" altLang="ko-KR" sz="1100" dirty="0"/>
          </a:p>
          <a:p>
            <a:r>
              <a:rPr lang="en-US" altLang="ko-KR" sz="1100" dirty="0" err="1"/>
              <a:t>malloc</a:t>
            </a:r>
            <a:r>
              <a:rPr lang="en-US" altLang="ko-KR" sz="1100" dirty="0"/>
              <a:t>() </a:t>
            </a:r>
            <a:r>
              <a:rPr lang="ko-KR" altLang="en-US" sz="1100" dirty="0"/>
              <a:t>함수 코드</a:t>
            </a:r>
            <a:endParaRPr lang="en-US" altLang="ko-KR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5626" y="3243087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100 </a:t>
            </a:r>
            <a:r>
              <a:rPr lang="ko-KR" altLang="en-US" sz="1100" dirty="0" smtClean="0"/>
              <a:t>바이트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227237" y="3258566"/>
            <a:ext cx="507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힙</a:t>
            </a:r>
            <a:r>
              <a:rPr lang="ko-KR" altLang="en-US" sz="1000" dirty="0" smtClean="0"/>
              <a:t> 영역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13" idx="2"/>
          </p:cNvCxnSpPr>
          <p:nvPr/>
        </p:nvCxnSpPr>
        <p:spPr>
          <a:xfrm>
            <a:off x="6739640" y="3604070"/>
            <a:ext cx="0" cy="3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0"/>
          </p:cNvCxnSpPr>
          <p:nvPr/>
        </p:nvCxnSpPr>
        <p:spPr>
          <a:xfrm flipV="1">
            <a:off x="6739640" y="4517935"/>
            <a:ext cx="0" cy="43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69510" y="408828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미할당</a:t>
            </a:r>
            <a:r>
              <a:rPr lang="ko-KR" altLang="en-US" sz="1000" dirty="0" smtClean="0"/>
              <a:t> 영역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615640" y="189518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</a:t>
            </a:r>
            <a:endParaRPr lang="ko-KR" altLang="en-US" sz="1100" dirty="0"/>
          </a:p>
        </p:txBody>
      </p:sp>
      <p:sp>
        <p:nvSpPr>
          <p:cNvPr id="41" name="자유형 40"/>
          <p:cNvSpPr/>
          <p:nvPr/>
        </p:nvSpPr>
        <p:spPr>
          <a:xfrm>
            <a:off x="6816436" y="3143250"/>
            <a:ext cx="1343119" cy="1943100"/>
          </a:xfrm>
          <a:custGeom>
            <a:avLst/>
            <a:gdLst>
              <a:gd name="connsiteX0" fmla="*/ 0 w 1343119"/>
              <a:gd name="connsiteY0" fmla="*/ 1943100 h 1943100"/>
              <a:gd name="connsiteX1" fmla="*/ 1127414 w 1343119"/>
              <a:gd name="connsiteY1" fmla="*/ 1709305 h 1943100"/>
              <a:gd name="connsiteX2" fmla="*/ 1319646 w 1343119"/>
              <a:gd name="connsiteY2" fmla="*/ 810491 h 1943100"/>
              <a:gd name="connsiteX3" fmla="*/ 810491 w 1343119"/>
              <a:gd name="connsiteY3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119" h="1943100">
                <a:moveTo>
                  <a:pt x="0" y="1943100"/>
                </a:moveTo>
                <a:cubicBezTo>
                  <a:pt x="453736" y="1920586"/>
                  <a:pt x="907473" y="1898073"/>
                  <a:pt x="1127414" y="1709305"/>
                </a:cubicBezTo>
                <a:cubicBezTo>
                  <a:pt x="1347355" y="1520537"/>
                  <a:pt x="1372467" y="1095375"/>
                  <a:pt x="1319646" y="810491"/>
                </a:cubicBezTo>
                <a:cubicBezTo>
                  <a:pt x="1266826" y="525607"/>
                  <a:pt x="1038658" y="262803"/>
                  <a:pt x="810491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115268" y="3717032"/>
            <a:ext cx="9925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r>
              <a:rPr lang="ko-KR" altLang="en-US" sz="1050" dirty="0" smtClean="0"/>
              <a:t>바이트가 </a:t>
            </a:r>
            <a:endParaRPr lang="en-US" altLang="ko-KR" sz="1050" dirty="0" smtClean="0"/>
          </a:p>
          <a:p>
            <a:r>
              <a:rPr lang="ko-KR" altLang="en-US" sz="1050" dirty="0" smtClean="0"/>
              <a:t>할당된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힙</a:t>
            </a:r>
            <a:r>
              <a:rPr lang="ko-KR" altLang="en-US" sz="1050" dirty="0" smtClean="0"/>
              <a:t> 주소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0575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커널의 프로세스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5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/>
              <a:t>테이블과 프로세스</a:t>
            </a:r>
            <a:r>
              <a:rPr lang="en-US" altLang="ko-KR" dirty="0"/>
              <a:t> </a:t>
            </a:r>
            <a:r>
              <a:rPr lang="ko-KR" altLang="en-US" dirty="0"/>
              <a:t>제어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(Process Table)</a:t>
            </a:r>
          </a:p>
          <a:p>
            <a:pPr lvl="1"/>
            <a:r>
              <a:rPr lang="ko-KR" altLang="en-US" dirty="0" smtClean="0"/>
              <a:t>시스템의 모든 프로세스들을 관리하기 위한 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</a:t>
            </a:r>
            <a:r>
              <a:rPr lang="ko-KR" altLang="en-US" dirty="0" smtClean="0"/>
              <a:t>한 개만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방식은 운영체제마다 다름</a:t>
            </a:r>
            <a:endParaRPr lang="en-US" altLang="ko-KR" dirty="0" smtClean="0"/>
          </a:p>
          <a:p>
            <a:r>
              <a:rPr lang="ko-KR" altLang="en-US" dirty="0" smtClean="0"/>
              <a:t>프로세스 제어 블록</a:t>
            </a:r>
            <a:r>
              <a:rPr lang="en-US" altLang="ko-KR" dirty="0" smtClean="0"/>
              <a:t>(Process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 Block, PCB)</a:t>
            </a:r>
          </a:p>
          <a:p>
            <a:pPr lvl="1"/>
            <a:r>
              <a:rPr lang="ko-KR" altLang="en-US" dirty="0" smtClean="0"/>
              <a:t>프로세스에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관한 정보를 저장하는 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프로세스당 하나씩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생성될 때 만들어지고 종료되면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커널에 의해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읽혀지는 등 관리</a:t>
            </a:r>
            <a:endParaRPr lang="en-US" altLang="ko-KR" dirty="0" smtClean="0"/>
          </a:p>
          <a:p>
            <a:r>
              <a:rPr lang="ko-KR" altLang="en-US" dirty="0" smtClean="0"/>
              <a:t>프로세스 </a:t>
            </a:r>
            <a:r>
              <a:rPr lang="ko-KR" altLang="en-US" dirty="0" smtClean="0"/>
              <a:t>테이블과 프로세스 제어 블록의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모드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만이 액세스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6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65" y="408407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프로세스 테이블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6695" y="2077493"/>
            <a:ext cx="1156563" cy="258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25350"/>
              </p:ext>
            </p:extLst>
          </p:nvPr>
        </p:nvGraphicFramePr>
        <p:xfrm>
          <a:off x="864824" y="2090838"/>
          <a:ext cx="1196069" cy="191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644685658"/>
                    </a:ext>
                  </a:extLst>
                </a:gridCol>
                <a:gridCol w="764021">
                  <a:extLst>
                    <a:ext uri="{9D8B030D-6E8A-4147-A177-3AD203B41FA5}">
                      <a16:colId xmlns:a16="http://schemas.microsoft.com/office/drawing/2014/main" val="2072783244"/>
                    </a:ext>
                  </a:extLst>
                </a:gridCol>
              </a:tblGrid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343277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377258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874925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41108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39120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58250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75462"/>
                  </a:ext>
                </a:extLst>
              </a:tr>
            </a:tbl>
          </a:graphicData>
        </a:graphic>
      </p:graphicFrame>
      <p:sp>
        <p:nvSpPr>
          <p:cNvPr id="77" name="순서도: 처리 76"/>
          <p:cNvSpPr/>
          <p:nvPr/>
        </p:nvSpPr>
        <p:spPr>
          <a:xfrm>
            <a:off x="792817" y="1860552"/>
            <a:ext cx="603478" cy="1890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순서도: 처리 78"/>
          <p:cNvSpPr/>
          <p:nvPr/>
        </p:nvSpPr>
        <p:spPr>
          <a:xfrm>
            <a:off x="1213167" y="1856655"/>
            <a:ext cx="603478" cy="1890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PCB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69043" y="1895142"/>
            <a:ext cx="2459341" cy="3521036"/>
          </a:xfrm>
          <a:prstGeom prst="roundRect">
            <a:avLst>
              <a:gd name="adj" fmla="val 1713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602333" y="1914194"/>
            <a:ext cx="1965889" cy="80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10106" y="2991435"/>
            <a:ext cx="1970006" cy="2381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42657"/>
              </p:ext>
            </p:extLst>
          </p:nvPr>
        </p:nvGraphicFramePr>
        <p:xfrm>
          <a:off x="5580112" y="1880498"/>
          <a:ext cx="2436382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382">
                  <a:extLst>
                    <a:ext uri="{9D8B030D-6E8A-4147-A177-3AD203B41FA5}">
                      <a16:colId xmlns:a16="http://schemas.microsoft.com/office/drawing/2014/main" val="2115944984"/>
                    </a:ext>
                  </a:extLst>
                </a:gridCol>
              </a:tblGrid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프로세스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(PID)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14603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부모프로세스 번호</a:t>
                      </a:r>
                      <a:r>
                        <a:rPr lang="en-US" altLang="ko-KR" sz="1000" dirty="0" smtClean="0"/>
                        <a:t>(PPID)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3090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 상태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(process state)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72772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 컨텍스트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(PC, SP,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범용 레지스터 등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CPU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레지스터들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37973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스케줄링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(priority, nice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프로세스가 사용한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46680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프로세스의 종료 코드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(exit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60818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프로세스의 오픈 파일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50509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메모리  관리를 위한 정보들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페이지 테이블 주소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TLB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31823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프로세스사이의 통신 정보들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54832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회계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(accounting info)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63345"/>
                  </a:ext>
                </a:extLst>
              </a:tr>
              <a:tr h="181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프로세스 소유자 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(user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86380"/>
                  </a:ext>
                </a:extLst>
              </a:tr>
              <a:tr h="38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기타 프로세스가 사용중인 입출력 장치 목록 등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17398"/>
                  </a:ext>
                </a:extLst>
              </a:tr>
            </a:tbl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V="1">
            <a:off x="1641564" y="2206515"/>
            <a:ext cx="815131" cy="1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456613" y="2406150"/>
            <a:ext cx="1156563" cy="258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641482" y="2535172"/>
            <a:ext cx="815131" cy="1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454748" y="2717394"/>
            <a:ext cx="1156563" cy="258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1639617" y="2846416"/>
            <a:ext cx="815131" cy="1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481243" y="3717032"/>
            <a:ext cx="1156563" cy="258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PCB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666112" y="3846054"/>
            <a:ext cx="815131" cy="1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848523" y="2991435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테이블과 </a:t>
            </a:r>
            <a:r>
              <a:rPr lang="ko-KR" altLang="en-US" dirty="0" smtClean="0"/>
              <a:t>프로세스 제어 블록</a:t>
            </a:r>
            <a:r>
              <a:rPr lang="en-US" altLang="ko-KR" dirty="0" smtClean="0"/>
              <a:t>(PCB)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5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 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제어 블록에 저장되는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 번호</a:t>
            </a:r>
            <a:r>
              <a:rPr lang="en-US" altLang="ko-KR" dirty="0" smtClean="0"/>
              <a:t>(PID, Process ID)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유일한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번호로 프로세스 구분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부모 프로세스 </a:t>
            </a:r>
            <a:r>
              <a:rPr lang="ko-KR" altLang="en-US" dirty="0"/>
              <a:t>번호</a:t>
            </a:r>
            <a:r>
              <a:rPr lang="en-US" altLang="ko-KR" dirty="0" smtClean="0"/>
              <a:t>(PPID, Parent </a:t>
            </a:r>
            <a:r>
              <a:rPr lang="en-US" altLang="ko-KR" dirty="0"/>
              <a:t>Process ID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부모 프로세스의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 상태</a:t>
            </a:r>
            <a:r>
              <a:rPr lang="en-US" altLang="ko-KR" dirty="0" smtClean="0"/>
              <a:t>(Process State)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CPU </a:t>
            </a:r>
            <a:r>
              <a:rPr lang="ko-KR" altLang="en-US" dirty="0" smtClean="0"/>
              <a:t>컨텍스트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PC(Program </a:t>
            </a:r>
            <a:r>
              <a:rPr lang="en-US" altLang="ko-KR" dirty="0"/>
              <a:t>Counter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선택되면 </a:t>
            </a:r>
            <a:r>
              <a:rPr lang="ko-KR" altLang="en-US" dirty="0"/>
              <a:t>실행을 시작할 프로세스 내 </a:t>
            </a:r>
            <a:r>
              <a:rPr lang="ko-KR" altLang="en-US" dirty="0" smtClean="0"/>
              <a:t>코드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2"/>
            <a:r>
              <a:rPr lang="ko-KR" altLang="en-US" dirty="0"/>
              <a:t>사용자 모드에 있었던 경우</a:t>
            </a:r>
            <a:r>
              <a:rPr lang="en-US" altLang="ko-KR" dirty="0"/>
              <a:t>, </a:t>
            </a:r>
            <a:r>
              <a:rPr lang="ko-KR" altLang="en-US" dirty="0"/>
              <a:t>사용자 공간의 코드 주소</a:t>
            </a:r>
            <a:endParaRPr lang="en-US" altLang="ko-KR" dirty="0"/>
          </a:p>
          <a:p>
            <a:pPr lvl="2"/>
            <a:r>
              <a:rPr lang="ko-KR" altLang="en-US" dirty="0"/>
              <a:t>커널 모드에 있었던 경우</a:t>
            </a:r>
            <a:r>
              <a:rPr lang="en-US" altLang="ko-KR" dirty="0"/>
              <a:t>, </a:t>
            </a:r>
            <a:r>
              <a:rPr lang="ko-KR" altLang="en-US" dirty="0"/>
              <a:t>커널 공간의 코드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SP(</a:t>
            </a:r>
            <a:r>
              <a:rPr lang="en-US" altLang="ko-KR" dirty="0"/>
              <a:t>S</a:t>
            </a:r>
            <a:r>
              <a:rPr lang="en-US" altLang="ko-KR" dirty="0" smtClean="0"/>
              <a:t>tack</a:t>
            </a:r>
            <a:r>
              <a:rPr lang="ko-KR" altLang="en-US" dirty="0" smtClean="0"/>
              <a:t> </a:t>
            </a:r>
            <a:r>
              <a:rPr lang="en-US" altLang="ko-KR" dirty="0" smtClean="0"/>
              <a:t>Pointer)</a:t>
            </a:r>
            <a:endParaRPr lang="en-US" altLang="ko-KR" dirty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/>
              <a:t>스케줄링 정보 </a:t>
            </a:r>
            <a:endParaRPr lang="en-US" altLang="ko-KR" dirty="0"/>
          </a:p>
          <a:p>
            <a:pPr lvl="1"/>
            <a:r>
              <a:rPr lang="ko-KR" altLang="en-US" dirty="0"/>
              <a:t>우선 순위 값</a:t>
            </a:r>
            <a:r>
              <a:rPr lang="en-US" altLang="ko-KR" dirty="0"/>
              <a:t>, </a:t>
            </a:r>
            <a:r>
              <a:rPr lang="en-US" altLang="ko-KR" dirty="0" smtClean="0"/>
              <a:t>nice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 </a:t>
            </a:r>
            <a:r>
              <a:rPr lang="ko-KR" altLang="en-US" dirty="0"/>
              <a:t>큐에 대한 포인터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프로세스 종료 코드</a:t>
            </a:r>
            <a:r>
              <a:rPr lang="en-US" altLang="ko-KR" dirty="0"/>
              <a:t>(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0~255)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시스템 </a:t>
            </a:r>
            <a:r>
              <a:rPr lang="ko-KR" altLang="en-US" dirty="0" smtClean="0"/>
              <a:t>호출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매개변수 값</a:t>
            </a:r>
            <a:r>
              <a:rPr lang="en-US" altLang="ko-KR" dirty="0"/>
              <a:t>. return </a:t>
            </a:r>
            <a:r>
              <a:rPr lang="ko-KR" altLang="en-US" dirty="0"/>
              <a:t>문의 리턴 값</a:t>
            </a:r>
            <a:r>
              <a:rPr lang="en-US" altLang="ko-KR" dirty="0"/>
              <a:t>. </a:t>
            </a:r>
            <a:r>
              <a:rPr lang="ko-KR" altLang="en-US" dirty="0"/>
              <a:t>부모 프로세스에게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/>
              <a:t>열어놓은 파일 </a:t>
            </a:r>
            <a:r>
              <a:rPr lang="ko-KR" altLang="en-US" dirty="0" err="1" smtClean="0"/>
              <a:t>디스크립터들이</a:t>
            </a:r>
            <a:r>
              <a:rPr lang="ko-KR" altLang="en-US" dirty="0" smtClean="0"/>
              <a:t> 저장되는 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메모리 관리 정보</a:t>
            </a:r>
            <a:endParaRPr lang="en-US" altLang="ko-KR" dirty="0"/>
          </a:p>
          <a:p>
            <a:pPr lvl="1"/>
            <a:r>
              <a:rPr lang="ko-KR" altLang="en-US" dirty="0"/>
              <a:t>페이지 </a:t>
            </a:r>
            <a:r>
              <a:rPr lang="ko-KR" altLang="en-US" dirty="0" smtClean="0"/>
              <a:t>테이블의 메모리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프로세스에게 할당된 물리 메모리의 주소 등</a:t>
            </a:r>
            <a:r>
              <a:rPr lang="en-US" altLang="ko-KR" dirty="0" smtClean="0"/>
              <a:t>(base </a:t>
            </a:r>
            <a:r>
              <a:rPr lang="en-US" altLang="ko-KR" dirty="0"/>
              <a:t>register, limit </a:t>
            </a:r>
            <a:r>
              <a:rPr lang="en-US" altLang="ko-KR" dirty="0" smtClean="0"/>
              <a:t>register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프로세스 사이의 통신 정보들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부록에서 다룸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ko-KR" altLang="en-US" dirty="0"/>
              <a:t>회계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사용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총 경과시간 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11. </a:t>
            </a:r>
            <a:r>
              <a:rPr lang="ko-KR" altLang="en-US" dirty="0" smtClean="0"/>
              <a:t>프로세스 소유자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프로세스를 생성한 사용자의 로그인 이름 정보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>
                <a:solidFill>
                  <a:srgbClr val="0070C0"/>
                </a:solidFill>
              </a:rPr>
              <a:t>운영체제마다 프로세스 제어 블록에 저장되는 요소와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프로세스 상태 등이 다름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43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프로세스 생명 주기와 상태 변이</a:t>
            </a:r>
            <a:r>
              <a:rPr lang="en-US" altLang="ko-KR" dirty="0" smtClean="0"/>
              <a:t>(state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 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탄생에서 종료까지 여러 상태로 바뀌면서 실행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00592" y="2708920"/>
            <a:ext cx="8568953" cy="2798456"/>
            <a:chOff x="251520" y="2113638"/>
            <a:chExt cx="8568953" cy="2798456"/>
          </a:xfrm>
        </p:grpSpPr>
        <p:sp>
          <p:nvSpPr>
            <p:cNvPr id="4" name="타원 3"/>
            <p:cNvSpPr/>
            <p:nvPr/>
          </p:nvSpPr>
          <p:spPr>
            <a:xfrm>
              <a:off x="890759" y="2799830"/>
              <a:ext cx="687862" cy="6574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New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598990" y="2799830"/>
              <a:ext cx="687862" cy="657428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266386" y="2799830"/>
              <a:ext cx="687862" cy="657428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Running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021286" y="2766959"/>
              <a:ext cx="986450" cy="723171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Terminated/Zombie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266386" y="4254666"/>
              <a:ext cx="687862" cy="657428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Blocked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4" idx="6"/>
              <a:endCxn id="5" idx="2"/>
            </p:cNvCxnSpPr>
            <p:nvPr/>
          </p:nvCxnSpPr>
          <p:spPr>
            <a:xfrm>
              <a:off x="1578621" y="3128544"/>
              <a:ext cx="1020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6"/>
              <a:endCxn id="6" idx="2"/>
            </p:cNvCxnSpPr>
            <p:nvPr/>
          </p:nvCxnSpPr>
          <p:spPr>
            <a:xfrm>
              <a:off x="3286852" y="3128544"/>
              <a:ext cx="979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6" idx="0"/>
              <a:endCxn id="5" idx="0"/>
            </p:cNvCxnSpPr>
            <p:nvPr/>
          </p:nvCxnSpPr>
          <p:spPr>
            <a:xfrm rot="16200000" flipV="1">
              <a:off x="3776619" y="1966132"/>
              <a:ext cx="12700" cy="166739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4"/>
              <a:endCxn id="8" idx="0"/>
            </p:cNvCxnSpPr>
            <p:nvPr/>
          </p:nvCxnSpPr>
          <p:spPr>
            <a:xfrm>
              <a:off x="4610317" y="3457258"/>
              <a:ext cx="0" cy="797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1"/>
              <a:endCxn id="5" idx="5"/>
            </p:cNvCxnSpPr>
            <p:nvPr/>
          </p:nvCxnSpPr>
          <p:spPr>
            <a:xfrm flipH="1" flipV="1">
              <a:off x="3186117" y="3360980"/>
              <a:ext cx="1181004" cy="989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6"/>
              <a:endCxn id="7" idx="2"/>
            </p:cNvCxnSpPr>
            <p:nvPr/>
          </p:nvCxnSpPr>
          <p:spPr>
            <a:xfrm>
              <a:off x="4954248" y="3128544"/>
              <a:ext cx="1067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1520" y="2318683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프로세스가 생성된 직 후</a:t>
              </a:r>
              <a:endParaRPr lang="ko-KR" altLang="en-US" sz="1000" dirty="0"/>
            </a:p>
          </p:txBody>
        </p:sp>
        <p:cxnSp>
          <p:nvCxnSpPr>
            <p:cNvPr id="76" name="구부러진 연결선 75"/>
            <p:cNvCxnSpPr>
              <a:stCxn id="74" idx="2"/>
              <a:endCxn id="4" idx="0"/>
            </p:cNvCxnSpPr>
            <p:nvPr/>
          </p:nvCxnSpPr>
          <p:spPr>
            <a:xfrm rot="16200000" flipH="1">
              <a:off x="1026072" y="2591212"/>
              <a:ext cx="234926" cy="1823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899272" y="2602859"/>
              <a:ext cx="14574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프로세스의 </a:t>
              </a:r>
              <a:r>
                <a:rPr lang="ko-KR" altLang="en-US" sz="1000" dirty="0" smtClean="0"/>
                <a:t>완료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혹은</a:t>
              </a:r>
              <a:endParaRPr lang="en-US" altLang="ko-KR" sz="1000" dirty="0"/>
            </a:p>
            <a:p>
              <a:r>
                <a:rPr lang="ko-KR" altLang="en-US" sz="1000" dirty="0"/>
                <a:t>외부로부터 강제</a:t>
              </a:r>
              <a:endParaRPr lang="en-US" altLang="ko-KR" sz="1000" dirty="0"/>
            </a:p>
            <a:p>
              <a:r>
                <a:rPr lang="ko-KR" altLang="en-US" sz="1000" dirty="0" smtClean="0"/>
                <a:t>종료될 때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18209" y="2113638"/>
              <a:ext cx="1975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할당된 </a:t>
              </a:r>
              <a:r>
                <a:rPr lang="en-US" altLang="ko-KR" sz="1000" dirty="0" smtClean="0"/>
                <a:t>CPU</a:t>
              </a:r>
              <a:r>
                <a:rPr lang="ko-KR" altLang="en-US" sz="1000" dirty="0"/>
                <a:t> 시간이 경과하거나</a:t>
              </a:r>
              <a:endParaRPr lang="en-US" altLang="ko-KR" sz="1000" dirty="0"/>
            </a:p>
            <a:p>
              <a:r>
                <a:rPr lang="ko-KR" altLang="en-US" sz="1000" dirty="0" smtClean="0"/>
                <a:t>스스로 </a:t>
              </a:r>
              <a:r>
                <a:rPr lang="en-US" altLang="ko-KR" sz="1000" dirty="0"/>
                <a:t>CPU </a:t>
              </a:r>
              <a:r>
                <a:rPr lang="ko-KR" altLang="en-US" sz="1000" dirty="0" smtClean="0"/>
                <a:t>사용을 </a:t>
              </a:r>
              <a:r>
                <a:rPr lang="ko-KR" altLang="en-US" sz="1000" dirty="0"/>
                <a:t>양보할 때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10317" y="3554982"/>
              <a:ext cx="2529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입출력을 실행시켰거나</a:t>
              </a:r>
              <a:r>
                <a:rPr lang="en-US" altLang="ko-KR" sz="1000" dirty="0" smtClean="0"/>
                <a:t>,</a:t>
              </a:r>
              <a:endParaRPr lang="en-US" altLang="ko-KR" sz="1000" dirty="0"/>
            </a:p>
            <a:p>
              <a:r>
                <a:rPr lang="en-US" altLang="ko-KR" sz="1000" dirty="0"/>
                <a:t>sleep() </a:t>
              </a:r>
              <a:r>
                <a:rPr lang="ko-KR" altLang="en-US" sz="1000" dirty="0"/>
                <a:t>시스템 호출로 </a:t>
              </a:r>
              <a:r>
                <a:rPr lang="ko-KR" altLang="en-US" sz="1000" dirty="0" err="1" smtClean="0"/>
                <a:t>알람을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기다릴 </a:t>
              </a:r>
              <a:r>
                <a:rPr lang="ko-KR" altLang="en-US" sz="1000" dirty="0" smtClean="0"/>
                <a:t>때</a:t>
              </a:r>
              <a:r>
                <a:rPr lang="en-US" altLang="ko-KR" sz="1000" dirty="0" smtClean="0"/>
                <a:t>, </a:t>
              </a:r>
            </a:p>
            <a:p>
              <a:r>
                <a:rPr lang="ko-KR" altLang="en-US" sz="1000" dirty="0" smtClean="0"/>
                <a:t>자원이 사용가능하기를 </a:t>
              </a:r>
              <a:r>
                <a:rPr lang="ko-KR" altLang="en-US" sz="1000" dirty="0"/>
                <a:t>기다릴 때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55631" y="3879944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입출력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완료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타임 아웃</a:t>
              </a:r>
              <a:r>
                <a:rPr lang="en-US" altLang="ko-KR" sz="1000" dirty="0" smtClean="0"/>
                <a:t>,</a:t>
              </a:r>
              <a:endParaRPr lang="en-US" altLang="ko-KR" sz="1000" dirty="0"/>
            </a:p>
            <a:p>
              <a:r>
                <a:rPr lang="ko-KR" altLang="en-US" sz="1000" dirty="0" smtClean="0"/>
                <a:t>혹은 요청 자원을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얻게 되었을 </a:t>
              </a:r>
              <a:r>
                <a:rPr lang="ko-KR" altLang="en-US" sz="1000" dirty="0"/>
                <a:t>때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15895" y="2877689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스케줄링될</a:t>
              </a:r>
              <a:r>
                <a:rPr lang="ko-KR" altLang="en-US" sz="1000" dirty="0" smtClean="0"/>
                <a:t> 때</a:t>
              </a:r>
              <a:endParaRPr lang="ko-KR" altLang="en-US" sz="10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834023" y="2766958"/>
              <a:ext cx="986450" cy="7231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Terminated/Out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화살표 연결선 91"/>
            <p:cNvCxnSpPr>
              <a:stCxn id="7" idx="6"/>
              <a:endCxn id="90" idx="2"/>
            </p:cNvCxnSpPr>
            <p:nvPr/>
          </p:nvCxnSpPr>
          <p:spPr>
            <a:xfrm flipV="1">
              <a:off x="7007736" y="3128544"/>
              <a:ext cx="8262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899759" y="2592404"/>
              <a:ext cx="14734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부모 프로세스에 의해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프로세스의 종료가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확인될 </a:t>
              </a:r>
              <a:r>
                <a:rPr lang="ko-KR" altLang="en-US" sz="1000" dirty="0"/>
                <a:t>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11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프로세스의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New(</a:t>
            </a:r>
            <a:r>
              <a:rPr lang="ko-KR" altLang="en-US" dirty="0" smtClean="0"/>
              <a:t>생성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생성된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할당 및 필요한 자원 적재</a:t>
            </a:r>
            <a:endParaRPr lang="en-US" altLang="ko-KR" dirty="0" smtClean="0"/>
          </a:p>
          <a:p>
            <a:r>
              <a:rPr lang="en-US" altLang="ko-KR" dirty="0" smtClean="0"/>
              <a:t>Ready(</a:t>
            </a:r>
            <a:r>
              <a:rPr lang="ko-KR" altLang="en-US" dirty="0" smtClean="0"/>
              <a:t>준비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스케줄링을 기다리는 ‘준비 상태’ </a:t>
            </a:r>
          </a:p>
          <a:p>
            <a:pPr lvl="1"/>
            <a:r>
              <a:rPr lang="ko-KR" altLang="en-US" dirty="0" smtClean="0"/>
              <a:t>프로세스는 준비 큐에서 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스케줄링되면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상태로 되고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의해 실행됨</a:t>
            </a:r>
            <a:endParaRPr lang="en-US" altLang="ko-KR" dirty="0" smtClean="0"/>
          </a:p>
          <a:p>
            <a:r>
              <a:rPr lang="en-US" altLang="ko-KR" dirty="0" smtClean="0"/>
              <a:t>Running(</a:t>
            </a:r>
            <a:r>
              <a:rPr lang="ko-KR" altLang="en-US" dirty="0" smtClean="0"/>
              <a:t>실행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의해 현재 실행되고 있는 상태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시간할당량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타임슬라이스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지나면 다시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상태로 바뀌고 준비 큐에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입출력을 시행하면 커널은 프로세스를 </a:t>
            </a:r>
            <a:r>
              <a:rPr lang="en-US" altLang="ko-KR" dirty="0" smtClean="0"/>
              <a:t>Blocked </a:t>
            </a:r>
            <a:r>
              <a:rPr lang="ko-KR" altLang="en-US" dirty="0" smtClean="0"/>
              <a:t>상태로 만들고 대기 큐에 삽입</a:t>
            </a:r>
            <a:endParaRPr lang="en-US" altLang="ko-KR" dirty="0" smtClean="0"/>
          </a:p>
          <a:p>
            <a:r>
              <a:rPr lang="en-US" altLang="ko-KR" dirty="0" smtClean="0"/>
              <a:t>Blocked/Wait(</a:t>
            </a:r>
            <a:r>
              <a:rPr lang="ko-KR" altLang="en-US" dirty="0" smtClean="0"/>
              <a:t>블록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자원을 요청하거나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입출력을 요청하고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read() </a:t>
            </a:r>
            <a:r>
              <a:rPr lang="ko-KR" altLang="en-US" dirty="0" smtClean="0"/>
              <a:t>시스템 호출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기다리는 상태</a:t>
            </a:r>
          </a:p>
          <a:p>
            <a:pPr lvl="1"/>
            <a:r>
              <a:rPr lang="ko-KR" altLang="en-US" dirty="0" smtClean="0"/>
              <a:t>입출력이 완료되면 프로세스는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상태로 바뀌고 준비 큐에 삽입</a:t>
            </a:r>
            <a:endParaRPr lang="en-US" altLang="ko-KR" dirty="0" smtClean="0"/>
          </a:p>
          <a:p>
            <a:r>
              <a:rPr lang="en-US" altLang="ko-KR" dirty="0" smtClean="0"/>
              <a:t>Terminated/Zombie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종료된 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차지하고 있던 메모리와 </a:t>
            </a:r>
            <a:r>
              <a:rPr lang="ko-KR" altLang="en-US" dirty="0" err="1" smtClean="0"/>
              <a:t>할당받았던</a:t>
            </a:r>
            <a:r>
              <a:rPr lang="ko-KR" altLang="en-US" dirty="0" smtClean="0"/>
              <a:t> 자원들을 모두 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열어 놓은 파일 닫힘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남긴 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남긴 </a:t>
            </a:r>
            <a:r>
              <a:rPr lang="ko-KR" altLang="en-US" dirty="0" err="1" smtClean="0"/>
              <a:t>종료코드를</a:t>
            </a:r>
            <a:r>
              <a:rPr lang="ko-KR" altLang="en-US" dirty="0" smtClean="0"/>
              <a:t> 부모 프로세스가 읽어가지 않아 완전히 종료되지 않은 상태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좀비 상태라고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테이블의 항목과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가 여전히 시스템에 남아 있는 상태</a:t>
            </a:r>
            <a:endParaRPr lang="en-US" altLang="ko-KR" dirty="0" smtClean="0"/>
          </a:p>
          <a:p>
            <a:r>
              <a:rPr lang="en-US" altLang="ko-KR" dirty="0" smtClean="0"/>
              <a:t>Terminated/Out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종료하면서 남긴 </a:t>
            </a:r>
            <a:r>
              <a:rPr lang="ko-KR" altLang="en-US" dirty="0" err="1" smtClean="0"/>
              <a:t>종료코드를</a:t>
            </a:r>
            <a:r>
              <a:rPr lang="ko-KR" altLang="en-US" dirty="0" smtClean="0"/>
              <a:t> 부모 프로세스가 읽어 가서 완전히 종료된 상태</a:t>
            </a:r>
            <a:endParaRPr lang="en-US" altLang="ko-KR" dirty="0" smtClean="0"/>
          </a:p>
          <a:p>
            <a:pPr lvl="1"/>
            <a:r>
              <a:rPr lang="ko-KR" altLang="en-US" dirty="0"/>
              <a:t>프로세스 테이블의 항목과 </a:t>
            </a:r>
            <a:r>
              <a:rPr lang="en-US" altLang="ko-KR" dirty="0"/>
              <a:t>PCB</a:t>
            </a:r>
            <a:r>
              <a:rPr lang="ko-KR" altLang="en-US" dirty="0"/>
              <a:t>가 </a:t>
            </a:r>
            <a:r>
              <a:rPr lang="ko-KR" altLang="en-US" dirty="0" smtClean="0"/>
              <a:t>시스템에서 완전히 제거된 상태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2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스케줄링과 컨텍스트 스위칭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 </a:t>
            </a:r>
            <a:r>
              <a:rPr lang="ko-KR" altLang="en-US" dirty="0" smtClean="0"/>
              <a:t>스케줄링과 스레드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과거 운영체제에서 </a:t>
            </a:r>
            <a:r>
              <a:rPr lang="ko-KR" altLang="en-US" dirty="0" err="1" smtClean="0"/>
              <a:t>실행단위는</a:t>
            </a:r>
            <a:r>
              <a:rPr lang="ko-KR" altLang="en-US" dirty="0" smtClean="0"/>
              <a:t> 프로세스 였음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Ready </a:t>
            </a:r>
            <a:r>
              <a:rPr lang="ko-KR" altLang="en-US" dirty="0" smtClean="0"/>
              <a:t>상태의 프로세스 중에 실행 시킬 프로세스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운영체제는 스레드를 대상으로 스케줄링</a:t>
            </a:r>
            <a:endParaRPr lang="en-US" altLang="ko-KR" dirty="0" smtClean="0"/>
          </a:p>
          <a:p>
            <a:pPr lvl="2"/>
            <a:r>
              <a:rPr lang="ko-KR" altLang="en-US" dirty="0"/>
              <a:t>오늘날 프로세스 스케줄링은 없음</a:t>
            </a:r>
            <a:endParaRPr lang="en-US" altLang="ko-KR" dirty="0"/>
          </a:p>
          <a:p>
            <a:pPr lvl="2"/>
            <a:r>
              <a:rPr lang="ko-KR" altLang="en-US" dirty="0"/>
              <a:t>오늘날 운영체제에서 실행 단위는 스레드</a:t>
            </a:r>
            <a:endParaRPr lang="en-US" altLang="ko-KR" dirty="0"/>
          </a:p>
          <a:p>
            <a:pPr lvl="2"/>
            <a:r>
              <a:rPr lang="en-US" altLang="ko-KR" dirty="0" smtClean="0"/>
              <a:t>Ready </a:t>
            </a:r>
            <a:r>
              <a:rPr lang="ko-KR" altLang="en-US" dirty="0" smtClean="0"/>
              <a:t>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 중 실행시킬 스레드 선택</a:t>
            </a:r>
            <a:endParaRPr lang="en-US" altLang="ko-KR" dirty="0" smtClean="0"/>
          </a:p>
          <a:p>
            <a:r>
              <a:rPr lang="ko-KR" altLang="en-US" dirty="0" smtClean="0"/>
              <a:t>그럼 프로세스는 뭐지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프로세스는 </a:t>
            </a:r>
            <a:r>
              <a:rPr lang="ko-KR" altLang="en-US" dirty="0" err="1" smtClean="0"/>
              <a:t>스레드들에게</a:t>
            </a:r>
            <a:r>
              <a:rPr lang="ko-KR" altLang="en-US" dirty="0" smtClean="0"/>
              <a:t> 공유 자원을 제공하는 컨테이너로 역할이 바뀌었음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정보 보기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프로세스 테이블과 </a:t>
            </a:r>
            <a:r>
              <a:rPr lang="en-US" altLang="ko-KR" sz="1800" dirty="0" smtClean="0"/>
              <a:t>PCB</a:t>
            </a:r>
            <a:r>
              <a:rPr lang="ko-KR" altLang="en-US" sz="1800" dirty="0" smtClean="0"/>
              <a:t>에서 </a:t>
            </a:r>
            <a:r>
              <a:rPr lang="ko-KR" altLang="en-US" sz="1800" dirty="0" smtClean="0"/>
              <a:t>액세스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사례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리눅스 쉘 명령으로 프로세스 정보 보기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536" y="2060848"/>
            <a:ext cx="7254003" cy="4680520"/>
            <a:chOff x="395536" y="2060848"/>
            <a:chExt cx="7254003" cy="4680520"/>
          </a:xfrm>
        </p:grpSpPr>
        <p:sp>
          <p:nvSpPr>
            <p:cNvPr id="5" name="직사각형 4"/>
            <p:cNvSpPr/>
            <p:nvPr/>
          </p:nvSpPr>
          <p:spPr>
            <a:xfrm>
              <a:off x="1451915" y="2481277"/>
              <a:ext cx="6197624" cy="332398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b="1" dirty="0" smtClean="0">
                  <a:latin typeface="Consolas" panose="020B0609020204030204" pitchFamily="49" charset="0"/>
                </a:rPr>
                <a:t>$ 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ps</a:t>
              </a:r>
              <a:r>
                <a:rPr lang="ko-KR" altLang="en-US" sz="1050" b="1" dirty="0">
                  <a:latin typeface="Consolas" panose="020B0609020204030204" pitchFamily="49" charset="0"/>
                </a:rPr>
                <a:t> -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eal</a:t>
              </a:r>
              <a:endParaRPr lang="ko-KR" altLang="en-US" sz="1050" b="1" dirty="0">
                <a:latin typeface="Consolas" panose="020B0609020204030204" pitchFamily="49" charset="0"/>
              </a:endParaRPr>
            </a:p>
            <a:p>
              <a:r>
                <a:rPr lang="ko-KR" altLang="en-US" sz="1050" dirty="0" err="1">
                  <a:latin typeface="Consolas" panose="020B0609020204030204" pitchFamily="49" charset="0"/>
                </a:rPr>
                <a:t>F</a:t>
              </a:r>
              <a:r>
                <a:rPr lang="ko-KR" altLang="en-US" sz="1050" dirty="0">
                  <a:latin typeface="Consolas" panose="020B0609020204030204" pitchFamily="49" charset="0"/>
                </a:rPr>
                <a:t>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UID   PID  PPID  C PRI  NI ADDR SZ WCHAN  TTY          TIME CMD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4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1     0  0  80   0 - 29933 -      ?        00:00:38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systemd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2     0  0  80   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kthreadd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I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</a:t>
              </a:r>
              <a:r>
                <a:rPr lang="ko-KR" altLang="en-US" sz="1050" dirty="0" smtClean="0">
                  <a:latin typeface="Consolas" panose="020B0609020204030204" pitchFamily="49" charset="0"/>
                </a:rPr>
                <a:t>0     </a:t>
              </a:r>
              <a:r>
                <a:rPr lang="ko-KR" altLang="en-US" sz="1050" dirty="0">
                  <a:latin typeface="Consolas" panose="020B0609020204030204" pitchFamily="49" charset="0"/>
                </a:rPr>
                <a:t>4     2  0  60 -20 -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kworker</a:t>
              </a:r>
              <a:r>
                <a:rPr lang="ko-KR" altLang="en-US" sz="1050" dirty="0">
                  <a:latin typeface="Consolas" panose="020B0609020204030204" pitchFamily="49" charset="0"/>
                </a:rPr>
                <a:t>/0:0H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I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6     2  0  60 -20 -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mm_percpu_wq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7     2  0  80   0 -     0 -      ?        00:03:27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ksoftirqd</a:t>
              </a:r>
              <a:r>
                <a:rPr lang="ko-KR" altLang="en-US" sz="1050" dirty="0">
                  <a:latin typeface="Consolas" panose="020B0609020204030204" pitchFamily="49" charset="0"/>
                </a:rPr>
                <a:t>/0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I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8     2  0  80   0 -     0 -      ?        01:20:16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rcu_sched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I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 9     2  0  80   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rcu_bh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10     2  0 -40   -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migration</a:t>
              </a:r>
              <a:r>
                <a:rPr lang="ko-KR" altLang="en-US" sz="1050" dirty="0">
                  <a:latin typeface="Consolas" panose="020B0609020204030204" pitchFamily="49" charset="0"/>
                </a:rPr>
                <a:t>/0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5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11     2  0 -40   - -     0 -      ?        00:00:08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watchdog</a:t>
              </a:r>
              <a:r>
                <a:rPr lang="ko-KR" altLang="en-US" sz="1050" dirty="0">
                  <a:latin typeface="Consolas" panose="020B0609020204030204" pitchFamily="49" charset="0"/>
                </a:rPr>
                <a:t>/0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12     2  0  80   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cpuhp</a:t>
              </a:r>
              <a:r>
                <a:rPr lang="ko-KR" altLang="en-US" sz="1050" dirty="0">
                  <a:latin typeface="Consolas" panose="020B0609020204030204" pitchFamily="49" charset="0"/>
                </a:rPr>
                <a:t>/0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13     2  0  80   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cpuhp</a:t>
              </a:r>
              <a:r>
                <a:rPr lang="ko-KR" altLang="en-US" sz="1050" dirty="0">
                  <a:latin typeface="Consolas" panose="020B0609020204030204" pitchFamily="49" charset="0"/>
                </a:rPr>
                <a:t>/1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5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14     2  0 -40   - -     0 -      ?        00:00:09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watchdog</a:t>
              </a:r>
              <a:r>
                <a:rPr lang="ko-KR" altLang="en-US" sz="1050" dirty="0">
                  <a:latin typeface="Consolas" panose="020B0609020204030204" pitchFamily="49" charset="0"/>
                </a:rPr>
                <a:t>/1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15     2  0 -40   -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migration</a:t>
              </a:r>
              <a:r>
                <a:rPr lang="ko-KR" altLang="en-US" sz="1050" dirty="0">
                  <a:latin typeface="Consolas" panose="020B0609020204030204" pitchFamily="49" charset="0"/>
                </a:rPr>
                <a:t>/1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16     2  0  80   0 -     0 -      ?        00:04:32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ksoftirqd</a:t>
              </a:r>
              <a:r>
                <a:rPr lang="ko-KR" altLang="en-US" sz="1050" dirty="0">
                  <a:latin typeface="Consolas" panose="020B0609020204030204" pitchFamily="49" charset="0"/>
                </a:rPr>
                <a:t>/1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I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18     2  0  60 -20 -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kworker</a:t>
              </a:r>
              <a:r>
                <a:rPr lang="ko-KR" altLang="en-US" sz="1050" dirty="0">
                  <a:latin typeface="Consolas" panose="020B0609020204030204" pitchFamily="49" charset="0"/>
                </a:rPr>
                <a:t>/1:0H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1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19     2  0  80   0 -     0 -      ?        00:00:00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cpuhp</a:t>
              </a:r>
              <a:r>
                <a:rPr lang="ko-KR" altLang="en-US" sz="1050" dirty="0">
                  <a:latin typeface="Consolas" panose="020B0609020204030204" pitchFamily="49" charset="0"/>
                </a:rPr>
                <a:t>/2</a:t>
              </a: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5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 0    20     2  0 -40   - -     0 -      ?        00:00:08 </a:t>
              </a:r>
              <a:r>
                <a:rPr lang="ko-KR" altLang="en-US" sz="1050" dirty="0" err="1" smtClean="0">
                  <a:latin typeface="Consolas" panose="020B0609020204030204" pitchFamily="49" charset="0"/>
                </a:rPr>
                <a:t>watchdog</a:t>
              </a:r>
              <a:r>
                <a:rPr lang="ko-KR" altLang="en-US" sz="1050" dirty="0" smtClean="0">
                  <a:latin typeface="Consolas" panose="020B0609020204030204" pitchFamily="49" charset="0"/>
                </a:rPr>
                <a:t>/2</a:t>
              </a:r>
              <a:endParaRPr lang="en-US" altLang="ko-KR" sz="1050" dirty="0" smtClean="0">
                <a:latin typeface="Consolas" panose="020B0609020204030204" pitchFamily="49" charset="0"/>
              </a:endParaRPr>
            </a:p>
            <a:p>
              <a:r>
                <a:rPr lang="en-US" altLang="ko-KR" sz="1050" dirty="0" smtClean="0">
                  <a:latin typeface="Consolas" panose="020B0609020204030204" pitchFamily="49" charset="0"/>
                </a:rPr>
                <a:t>..............</a:t>
              </a:r>
              <a:endParaRPr lang="ko-KR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1915" y="6002704"/>
              <a:ext cx="6197624" cy="73866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b="1" dirty="0">
                  <a:latin typeface="Consolas" panose="020B0609020204030204" pitchFamily="49" charset="0"/>
                </a:rPr>
                <a:t>$ 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ps</a:t>
              </a:r>
              <a:r>
                <a:rPr lang="ko-KR" altLang="en-US" sz="1050" b="1" dirty="0">
                  <a:latin typeface="Consolas" panose="020B0609020204030204" pitchFamily="49" charset="0"/>
                </a:rPr>
                <a:t> -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U</a:t>
              </a:r>
              <a:r>
                <a:rPr lang="ko-KR" altLang="en-US" sz="1050" b="1" dirty="0">
                  <a:latin typeface="Consolas" panose="020B0609020204030204" pitchFamily="49" charset="0"/>
                </a:rPr>
                <a:t> 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kitae</a:t>
              </a:r>
              <a:r>
                <a:rPr lang="ko-KR" altLang="en-US" sz="1050" b="1" dirty="0">
                  <a:latin typeface="Consolas" panose="020B0609020204030204" pitchFamily="49" charset="0"/>
                </a:rPr>
                <a:t> -</a:t>
              </a:r>
              <a:r>
                <a:rPr lang="ko-KR" altLang="en-US" sz="1050" b="1" dirty="0" err="1">
                  <a:latin typeface="Consolas" panose="020B0609020204030204" pitchFamily="49" charset="0"/>
                </a:rPr>
                <a:t>u</a:t>
              </a:r>
              <a:endParaRPr lang="ko-KR" altLang="en-US" sz="1050" b="1" dirty="0">
                <a:latin typeface="Consolas" panose="020B0609020204030204" pitchFamily="49" charset="0"/>
              </a:endParaRPr>
            </a:p>
            <a:p>
              <a:r>
                <a:rPr lang="ko-KR" altLang="en-US" sz="1050" dirty="0">
                  <a:latin typeface="Consolas" panose="020B0609020204030204" pitchFamily="49" charset="0"/>
                </a:rPr>
                <a:t>USER       PID %CPU %MEM    VSZ   RSS TTY      STAT START   TIME COMMAND</a:t>
              </a:r>
            </a:p>
            <a:p>
              <a:r>
                <a:rPr lang="ko-KR" altLang="en-US" sz="1050" dirty="0" err="1">
                  <a:latin typeface="Consolas" panose="020B0609020204030204" pitchFamily="49" charset="0"/>
                </a:rPr>
                <a:t>kitae</a:t>
              </a:r>
              <a:r>
                <a:rPr lang="ko-KR" altLang="en-US" sz="1050" dirty="0">
                  <a:latin typeface="Consolas" panose="020B0609020204030204" pitchFamily="49" charset="0"/>
                </a:rPr>
                <a:t>    18150  0.0  0.0  22468  3712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pts</a:t>
              </a:r>
              <a:r>
                <a:rPr lang="ko-KR" altLang="en-US" sz="1050" dirty="0">
                  <a:latin typeface="Consolas" panose="020B0609020204030204" pitchFamily="49" charset="0"/>
                </a:rPr>
                <a:t>/2   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S</a:t>
              </a:r>
              <a:r>
                <a:rPr lang="ko-KR" altLang="en-US" sz="1050" dirty="0">
                  <a:latin typeface="Consolas" panose="020B0609020204030204" pitchFamily="49" charset="0"/>
                </a:rPr>
                <a:t>    11:51   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bash</a:t>
              </a:r>
              <a:endParaRPr lang="ko-KR" altLang="en-US" sz="1050" dirty="0">
                <a:latin typeface="Consolas" panose="020B0609020204030204" pitchFamily="49" charset="0"/>
              </a:endParaRPr>
            </a:p>
            <a:p>
              <a:r>
                <a:rPr lang="ko-KR" altLang="en-US" sz="1050" dirty="0" err="1">
                  <a:latin typeface="Consolas" panose="020B0609020204030204" pitchFamily="49" charset="0"/>
                </a:rPr>
                <a:t>kitae</a:t>
              </a:r>
              <a:r>
                <a:rPr lang="ko-KR" altLang="en-US" sz="1050" dirty="0">
                  <a:latin typeface="Consolas" panose="020B0609020204030204" pitchFamily="49" charset="0"/>
                </a:rPr>
                <a:t>    18157  0.0  0.0  38644  3320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pts</a:t>
              </a:r>
              <a:r>
                <a:rPr lang="ko-KR" altLang="en-US" sz="1050" dirty="0">
                  <a:latin typeface="Consolas" panose="020B0609020204030204" pitchFamily="49" charset="0"/>
                </a:rPr>
                <a:t>/2   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R</a:t>
              </a:r>
              <a:r>
                <a:rPr lang="ko-KR" altLang="en-US" sz="1050" dirty="0">
                  <a:latin typeface="Consolas" panose="020B0609020204030204" pitchFamily="49" charset="0"/>
                </a:rPr>
                <a:t>+   11:52   0:00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ps</a:t>
              </a:r>
              <a:r>
                <a:rPr lang="ko-KR" altLang="en-US" sz="1050" dirty="0">
                  <a:latin typeface="Consolas" panose="020B0609020204030204" pitchFamily="49" charset="0"/>
                </a:rPr>
                <a:t> -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U</a:t>
              </a:r>
              <a:r>
                <a:rPr lang="ko-KR" altLang="en-US" sz="1050" dirty="0">
                  <a:latin typeface="Consolas" panose="020B0609020204030204" pitchFamily="49" charset="0"/>
                </a:rPr>
                <a:t> 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kitae</a:t>
              </a:r>
              <a:r>
                <a:rPr lang="ko-KR" altLang="en-US" sz="1050" dirty="0">
                  <a:latin typeface="Consolas" panose="020B0609020204030204" pitchFamily="49" charset="0"/>
                </a:rPr>
                <a:t> -</a:t>
              </a:r>
              <a:r>
                <a:rPr lang="ko-KR" altLang="en-US" sz="1050" dirty="0" err="1">
                  <a:latin typeface="Consolas" panose="020B0609020204030204" pitchFamily="49" charset="0"/>
                </a:rPr>
                <a:t>u</a:t>
              </a:r>
              <a:endParaRPr lang="ko-KR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8846" y="6086173"/>
              <a:ext cx="4296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로그인 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이름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2080611"/>
              <a:ext cx="81432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프로세스를 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소유한 사용자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ID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5774" y="2060848"/>
              <a:ext cx="81432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프로세스 번호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0987" y="2060848"/>
              <a:ext cx="111569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부모 프로세스 번호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5123" y="2060848"/>
              <a:ext cx="11990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프로세스의 우선순위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1752" y="2060848"/>
              <a:ext cx="4087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70C0"/>
                  </a:solidFill>
                </a:rPr>
                <a:t>nice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값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2673" y="5868407"/>
              <a:ext cx="55784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70C0"/>
                  </a:solidFill>
                </a:rPr>
                <a:t>상태 정보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951410" y="2566802"/>
              <a:ext cx="297529" cy="21602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꺾인 연결선 15"/>
            <p:cNvCxnSpPr>
              <a:stCxn id="8" idx="3"/>
              <a:endCxn id="14" idx="0"/>
            </p:cNvCxnSpPr>
            <p:nvPr/>
          </p:nvCxnSpPr>
          <p:spPr>
            <a:xfrm>
              <a:off x="1209861" y="2311444"/>
              <a:ext cx="890314" cy="255358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22" idx="0"/>
            </p:cNvCxnSpPr>
            <p:nvPr/>
          </p:nvCxnSpPr>
          <p:spPr>
            <a:xfrm rot="16200000" flipH="1">
              <a:off x="2182799" y="2264874"/>
              <a:ext cx="372971" cy="272694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356866" y="2587707"/>
              <a:ext cx="297529" cy="21602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748434" y="2604131"/>
              <a:ext cx="352650" cy="1996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꺾인 연결선 24"/>
            <p:cNvCxnSpPr>
              <a:stCxn id="10" idx="2"/>
              <a:endCxn id="24" idx="0"/>
            </p:cNvCxnSpPr>
            <p:nvPr/>
          </p:nvCxnSpPr>
          <p:spPr>
            <a:xfrm rot="5400000">
              <a:off x="2887099" y="2252397"/>
              <a:ext cx="389395" cy="31407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3328459" y="2604131"/>
              <a:ext cx="288632" cy="199600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꺾인 연결선 29"/>
            <p:cNvCxnSpPr>
              <a:stCxn id="11" idx="2"/>
              <a:endCxn id="28" idx="0"/>
            </p:cNvCxnSpPr>
            <p:nvPr/>
          </p:nvCxnSpPr>
          <p:spPr>
            <a:xfrm rot="5400000">
              <a:off x="3794014" y="1893498"/>
              <a:ext cx="389395" cy="103187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3670782" y="2616735"/>
              <a:ext cx="234341" cy="166091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꺾인 연결선 35"/>
            <p:cNvCxnSpPr>
              <a:stCxn id="12" idx="2"/>
              <a:endCxn id="35" idx="0"/>
            </p:cNvCxnSpPr>
            <p:nvPr/>
          </p:nvCxnSpPr>
          <p:spPr>
            <a:xfrm rot="5400000">
              <a:off x="4476045" y="1526644"/>
              <a:ext cx="401999" cy="1778182"/>
            </a:xfrm>
            <a:prstGeom prst="bentConnector3">
              <a:avLst>
                <a:gd name="adj1" fmla="val 60085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4913235" y="6163119"/>
              <a:ext cx="375600" cy="21997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꺾인 연결선 41"/>
            <p:cNvCxnSpPr>
              <a:stCxn id="13" idx="1"/>
              <a:endCxn id="40" idx="0"/>
            </p:cNvCxnSpPr>
            <p:nvPr/>
          </p:nvCxnSpPr>
          <p:spPr>
            <a:xfrm rot="10800000" flipV="1">
              <a:off x="5101035" y="5945351"/>
              <a:ext cx="111638" cy="217768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1485075" y="6176240"/>
              <a:ext cx="375600" cy="21997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3" idx="3"/>
              <a:endCxn id="44" idx="2"/>
            </p:cNvCxnSpPr>
            <p:nvPr/>
          </p:nvCxnSpPr>
          <p:spPr>
            <a:xfrm>
              <a:off x="968451" y="6240062"/>
              <a:ext cx="516624" cy="4616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76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3-2 </a:t>
            </a:r>
            <a:r>
              <a:rPr lang="en-US" altLang="ko-KR" dirty="0"/>
              <a:t>C </a:t>
            </a:r>
            <a:r>
              <a:rPr lang="ko-KR" altLang="en-US" dirty="0"/>
              <a:t>프로그램으로 </a:t>
            </a:r>
            <a:r>
              <a:rPr lang="ko-KR" altLang="en-US" dirty="0" smtClean="0"/>
              <a:t>프로세스와 </a:t>
            </a:r>
            <a:r>
              <a:rPr lang="ko-KR" altLang="en-US" dirty="0"/>
              <a:t>부모 프로세스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2330877"/>
            <a:ext cx="597666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#include &lt;sys/</a:t>
            </a:r>
            <a:r>
              <a:rPr lang="en-US" altLang="ko-KR" sz="1400" dirty="0" err="1">
                <a:solidFill>
                  <a:srgbClr val="000000"/>
                </a:solidFill>
              </a:rPr>
              <a:t>types.h</a:t>
            </a:r>
            <a:r>
              <a:rPr lang="en-US" altLang="ko-KR" sz="1400" dirty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</a:rPr>
              <a:t>unistd.h</a:t>
            </a:r>
            <a:r>
              <a:rPr lang="en-US" altLang="ko-KR" sz="1400" dirty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solidFill>
                  <a:srgbClr val="000000"/>
                </a:solidFill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</a:rPr>
              <a:t>main() {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pid_t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</a:rPr>
              <a:t>ppid</a:t>
            </a:r>
            <a:r>
              <a:rPr lang="en-US" altLang="ko-KR" sz="1400" dirty="0">
                <a:solidFill>
                  <a:srgbClr val="000000"/>
                </a:solidFill>
              </a:rPr>
              <a:t>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00"/>
                </a:solidFill>
              </a:rPr>
              <a:t>pid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= </a:t>
            </a:r>
            <a:r>
              <a:rPr lang="en-US" altLang="ko-KR" sz="1400" b="1" dirty="0" err="1">
                <a:solidFill>
                  <a:srgbClr val="000000"/>
                </a:solidFill>
              </a:rPr>
              <a:t>getpid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(); </a:t>
            </a:r>
            <a:r>
              <a:rPr lang="en-US" altLang="ko-KR" sz="1400" dirty="0" smtClean="0">
                <a:solidFill>
                  <a:srgbClr val="0000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getpid</a:t>
            </a:r>
            <a:r>
              <a:rPr lang="en-US" altLang="ko-KR" sz="1400" dirty="0" smtClean="0">
                <a:solidFill>
                  <a:srgbClr val="000000"/>
                </a:solidFill>
              </a:rPr>
              <a:t>()</a:t>
            </a:r>
            <a:r>
              <a:rPr lang="ko-KR" altLang="en-US" sz="1400" dirty="0" smtClean="0">
                <a:solidFill>
                  <a:srgbClr val="000000"/>
                </a:solidFill>
              </a:rPr>
              <a:t>는 시스템 호출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00"/>
                </a:solidFill>
              </a:rPr>
              <a:t>ppid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= </a:t>
            </a:r>
            <a:r>
              <a:rPr lang="en-US" altLang="ko-KR" sz="1400" b="1" dirty="0" err="1">
                <a:solidFill>
                  <a:srgbClr val="000000"/>
                </a:solidFill>
              </a:rPr>
              <a:t>getppid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(); </a:t>
            </a:r>
            <a:r>
              <a:rPr lang="en-US" altLang="ko-KR" sz="1400" dirty="0" smtClean="0">
                <a:solidFill>
                  <a:srgbClr val="0000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getppid</a:t>
            </a:r>
            <a:r>
              <a:rPr lang="en-US" altLang="ko-KR" sz="1400" dirty="0" smtClean="0">
                <a:solidFill>
                  <a:srgbClr val="000000"/>
                </a:solidFill>
              </a:rPr>
              <a:t>() </a:t>
            </a:r>
            <a:r>
              <a:rPr lang="ko-KR" altLang="en-US" sz="1400" dirty="0" smtClean="0">
                <a:solidFill>
                  <a:srgbClr val="000000"/>
                </a:solidFill>
              </a:rPr>
              <a:t>시스템 호출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400" dirty="0" smtClean="0">
                <a:solidFill>
                  <a:srgbClr val="000000"/>
                </a:solidFill>
              </a:rPr>
              <a:t>("process ID = %d, parent ID = %d",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pid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ppid</a:t>
            </a:r>
            <a:r>
              <a:rPr lang="en-US" altLang="ko-KR" sz="1400" dirty="0" smtClean="0">
                <a:solidFill>
                  <a:srgbClr val="000000"/>
                </a:solidFill>
              </a:rPr>
              <a:t>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</a:rPr>
              <a:t>}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4779149"/>
            <a:ext cx="5976664" cy="95410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pinfo.c</a:t>
            </a:r>
            <a:r>
              <a:rPr lang="en-US" altLang="ko-KR" sz="1400" dirty="0"/>
              <a:t> -o </a:t>
            </a:r>
            <a:r>
              <a:rPr lang="en-US" altLang="ko-KR" sz="1400" dirty="0" err="1"/>
              <a:t>pinfo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smtClean="0"/>
              <a:t>./</a:t>
            </a:r>
            <a:r>
              <a:rPr lang="en-US" altLang="ko-KR" sz="1400" dirty="0" err="1" smtClean="0"/>
              <a:t>pinfo</a:t>
            </a:r>
            <a:endParaRPr lang="en-US" altLang="ko-KR" sz="1400" dirty="0"/>
          </a:p>
          <a:p>
            <a:r>
              <a:rPr lang="en-US" altLang="ko-KR" sz="1400" dirty="0"/>
              <a:t>process ID = 31006, parent ID = </a:t>
            </a:r>
            <a:r>
              <a:rPr lang="en-US" altLang="ko-KR" sz="1400" dirty="0" smtClean="0"/>
              <a:t>30861</a:t>
            </a:r>
          </a:p>
          <a:p>
            <a:r>
              <a:rPr lang="en-US" altLang="ko-KR" sz="1400" dirty="0"/>
              <a:t>$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977" y="1284161"/>
            <a:ext cx="791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getpid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getppid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시스템 호출 함수를 이용하여 프로세스 번호와 부모 프로세스 번호를 얻어내는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프로그램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pinfo.c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77" y="2005402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pinfo.c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649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계층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39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프로세스는 일반적으로 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윈도우에서 </a:t>
            </a:r>
            <a:r>
              <a:rPr lang="ko-KR" altLang="en-US" dirty="0" smtClean="0"/>
              <a:t>프로세스는 </a:t>
            </a:r>
            <a:r>
              <a:rPr lang="ko-KR" altLang="en-US" dirty="0" smtClean="0"/>
              <a:t>모두 </a:t>
            </a:r>
            <a:r>
              <a:rPr lang="ko-KR" altLang="en-US" dirty="0" smtClean="0"/>
              <a:t>동등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계층 관계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 </a:t>
            </a:r>
            <a:r>
              <a:rPr lang="ko-KR" altLang="en-US" dirty="0" smtClean="0"/>
              <a:t>프로세스가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부팅시</a:t>
            </a:r>
            <a:r>
              <a:rPr lang="ko-KR" altLang="en-US" dirty="0" smtClean="0"/>
              <a:t> 실행되는 최초의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조상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프로세스는 여러 개의 자식 프로세스를 가질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프로세스는 부모 프로세스를 가짐</a:t>
            </a:r>
            <a:r>
              <a:rPr lang="en-US" altLang="ko-KR" dirty="0" smtClean="0"/>
              <a:t>(#0</a:t>
            </a:r>
            <a:r>
              <a:rPr lang="ko-KR" altLang="en-US" dirty="0" smtClean="0"/>
              <a:t> 프로세스 제외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자식 프로세스의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프로세스는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</a:t>
            </a:r>
            <a:r>
              <a:rPr lang="ko-KR" altLang="en-US" dirty="0" smtClean="0"/>
              <a:t>생성은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통해서만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fork(), clone() </a:t>
            </a:r>
            <a:r>
              <a:rPr lang="ko-KR" altLang="en-US" dirty="0" smtClean="0"/>
              <a:t>등의 커널 코드가 자식 프로세스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예외 </a:t>
            </a:r>
            <a:r>
              <a:rPr lang="en-US" altLang="ko-KR" dirty="0" smtClean="0"/>
              <a:t>: PID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0, 1, 2 </a:t>
            </a:r>
            <a:r>
              <a:rPr lang="ko-KR" altLang="en-US" dirty="0" smtClean="0"/>
              <a:t>등의 몇몇 조상 프로세스는 시스템 호출이 아닌 수작업</a:t>
            </a:r>
            <a:r>
              <a:rPr lang="en-US" altLang="ko-KR" dirty="0" smtClean="0"/>
              <a:t>(hand-craft)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  <a:p>
            <a:r>
              <a:rPr lang="ko-KR" altLang="en-US" dirty="0" smtClean="0"/>
              <a:t>리눅스 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swapper/idle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(hand-crafted)</a:t>
            </a:r>
          </a:p>
          <a:p>
            <a:pPr lvl="1"/>
            <a:r>
              <a:rPr lang="en-US" altLang="ko-KR" dirty="0" smtClean="0"/>
              <a:t>#1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(hand-crafted)</a:t>
            </a:r>
          </a:p>
          <a:p>
            <a:pPr lvl="2"/>
            <a:r>
              <a:rPr lang="ko-KR" altLang="en-US" dirty="0" smtClean="0"/>
              <a:t>부팅 후 생성되는 모든 </a:t>
            </a:r>
            <a:r>
              <a:rPr lang="ko-KR" altLang="en-US" dirty="0" smtClean="0"/>
              <a:t>사용자 프로세스의 </a:t>
            </a:r>
            <a:r>
              <a:rPr lang="ko-KR" altLang="en-US" dirty="0" smtClean="0"/>
              <a:t>조상</a:t>
            </a:r>
            <a:endParaRPr lang="en-US" altLang="ko-KR" dirty="0" smtClean="0"/>
          </a:p>
          <a:p>
            <a:pPr lvl="1"/>
            <a:r>
              <a:rPr lang="en-US" altLang="ko-KR" dirty="0"/>
              <a:t>#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kthreadd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(hand-crafted)</a:t>
            </a:r>
          </a:p>
          <a:p>
            <a:pPr lvl="2"/>
            <a:r>
              <a:rPr lang="ko-KR" altLang="en-US" dirty="0" smtClean="0"/>
              <a:t>커널 모드에서 커널 코드로만 실행되는 모든 커널 프로세스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의 조상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942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자식의 계층 관계로 구성되는 리눅스의 프로세스들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1748790" y="1381137"/>
            <a:ext cx="5070964" cy="2395861"/>
          </a:xfrm>
          <a:custGeom>
            <a:avLst/>
            <a:gdLst>
              <a:gd name="connsiteX0" fmla="*/ 2188445 w 4858153"/>
              <a:gd name="connsiteY0" fmla="*/ 63910 h 2727664"/>
              <a:gd name="connsiteX1" fmla="*/ 1937722 w 4858153"/>
              <a:gd name="connsiteY1" fmla="*/ 58994 h 2727664"/>
              <a:gd name="connsiteX2" fmla="*/ 1922974 w 4858153"/>
              <a:gd name="connsiteY2" fmla="*/ 63910 h 2727664"/>
              <a:gd name="connsiteX3" fmla="*/ 1878729 w 4858153"/>
              <a:gd name="connsiteY3" fmla="*/ 68826 h 2727664"/>
              <a:gd name="connsiteX4" fmla="*/ 1844316 w 4858153"/>
              <a:gd name="connsiteY4" fmla="*/ 73742 h 2727664"/>
              <a:gd name="connsiteX5" fmla="*/ 1795154 w 4858153"/>
              <a:gd name="connsiteY5" fmla="*/ 83575 h 2727664"/>
              <a:gd name="connsiteX6" fmla="*/ 1780406 w 4858153"/>
              <a:gd name="connsiteY6" fmla="*/ 88491 h 2727664"/>
              <a:gd name="connsiteX7" fmla="*/ 1731245 w 4858153"/>
              <a:gd name="connsiteY7" fmla="*/ 98323 h 2727664"/>
              <a:gd name="connsiteX8" fmla="*/ 1701748 w 4858153"/>
              <a:gd name="connsiteY8" fmla="*/ 108155 h 2727664"/>
              <a:gd name="connsiteX9" fmla="*/ 1686999 w 4858153"/>
              <a:gd name="connsiteY9" fmla="*/ 113071 h 2727664"/>
              <a:gd name="connsiteX10" fmla="*/ 1647670 w 4858153"/>
              <a:gd name="connsiteY10" fmla="*/ 122904 h 2727664"/>
              <a:gd name="connsiteX11" fmla="*/ 1632922 w 4858153"/>
              <a:gd name="connsiteY11" fmla="*/ 127820 h 2727664"/>
              <a:gd name="connsiteX12" fmla="*/ 1588677 w 4858153"/>
              <a:gd name="connsiteY12" fmla="*/ 137652 h 2727664"/>
              <a:gd name="connsiteX13" fmla="*/ 1529683 w 4858153"/>
              <a:gd name="connsiteY13" fmla="*/ 152400 h 2727664"/>
              <a:gd name="connsiteX14" fmla="*/ 1505103 w 4858153"/>
              <a:gd name="connsiteY14" fmla="*/ 162233 h 2727664"/>
              <a:gd name="connsiteX15" fmla="*/ 1485438 w 4858153"/>
              <a:gd name="connsiteY15" fmla="*/ 172065 h 2727664"/>
              <a:gd name="connsiteX16" fmla="*/ 1460858 w 4858153"/>
              <a:gd name="connsiteY16" fmla="*/ 176981 h 2727664"/>
              <a:gd name="connsiteX17" fmla="*/ 1441193 w 4858153"/>
              <a:gd name="connsiteY17" fmla="*/ 181897 h 2727664"/>
              <a:gd name="connsiteX18" fmla="*/ 1401864 w 4858153"/>
              <a:gd name="connsiteY18" fmla="*/ 196645 h 2727664"/>
              <a:gd name="connsiteX19" fmla="*/ 1367451 w 4858153"/>
              <a:gd name="connsiteY19" fmla="*/ 201562 h 2727664"/>
              <a:gd name="connsiteX20" fmla="*/ 1337954 w 4858153"/>
              <a:gd name="connsiteY20" fmla="*/ 211394 h 2727664"/>
              <a:gd name="connsiteX21" fmla="*/ 1318290 w 4858153"/>
              <a:gd name="connsiteY21" fmla="*/ 216310 h 2727664"/>
              <a:gd name="connsiteX22" fmla="*/ 1269129 w 4858153"/>
              <a:gd name="connsiteY22" fmla="*/ 231058 h 2727664"/>
              <a:gd name="connsiteX23" fmla="*/ 1254380 w 4858153"/>
              <a:gd name="connsiteY23" fmla="*/ 240891 h 2727664"/>
              <a:gd name="connsiteX24" fmla="*/ 1205219 w 4858153"/>
              <a:gd name="connsiteY24" fmla="*/ 250723 h 2727664"/>
              <a:gd name="connsiteX25" fmla="*/ 1160974 w 4858153"/>
              <a:gd name="connsiteY25" fmla="*/ 265471 h 2727664"/>
              <a:gd name="connsiteX26" fmla="*/ 1146225 w 4858153"/>
              <a:gd name="connsiteY26" fmla="*/ 270387 h 2727664"/>
              <a:gd name="connsiteX27" fmla="*/ 1111812 w 4858153"/>
              <a:gd name="connsiteY27" fmla="*/ 285136 h 2727664"/>
              <a:gd name="connsiteX28" fmla="*/ 1072483 w 4858153"/>
              <a:gd name="connsiteY28" fmla="*/ 294968 h 2727664"/>
              <a:gd name="connsiteX29" fmla="*/ 1057735 w 4858153"/>
              <a:gd name="connsiteY29" fmla="*/ 304800 h 2727664"/>
              <a:gd name="connsiteX30" fmla="*/ 1003658 w 4858153"/>
              <a:gd name="connsiteY30" fmla="*/ 314633 h 2727664"/>
              <a:gd name="connsiteX31" fmla="*/ 993825 w 4858153"/>
              <a:gd name="connsiteY31" fmla="*/ 324465 h 2727664"/>
              <a:gd name="connsiteX32" fmla="*/ 934832 w 4858153"/>
              <a:gd name="connsiteY32" fmla="*/ 339213 h 2727664"/>
              <a:gd name="connsiteX33" fmla="*/ 900419 w 4858153"/>
              <a:gd name="connsiteY33" fmla="*/ 358878 h 2727664"/>
              <a:gd name="connsiteX34" fmla="*/ 885670 w 4858153"/>
              <a:gd name="connsiteY34" fmla="*/ 363794 h 2727664"/>
              <a:gd name="connsiteX35" fmla="*/ 861090 w 4858153"/>
              <a:gd name="connsiteY35" fmla="*/ 373626 h 2727664"/>
              <a:gd name="connsiteX36" fmla="*/ 826677 w 4858153"/>
              <a:gd name="connsiteY36" fmla="*/ 383458 h 2727664"/>
              <a:gd name="connsiteX37" fmla="*/ 787348 w 4858153"/>
              <a:gd name="connsiteY37" fmla="*/ 403123 h 2727664"/>
              <a:gd name="connsiteX38" fmla="*/ 762767 w 4858153"/>
              <a:gd name="connsiteY38" fmla="*/ 417871 h 2727664"/>
              <a:gd name="connsiteX39" fmla="*/ 752935 w 4858153"/>
              <a:gd name="connsiteY39" fmla="*/ 427704 h 2727664"/>
              <a:gd name="connsiteX40" fmla="*/ 718522 w 4858153"/>
              <a:gd name="connsiteY40" fmla="*/ 432620 h 2727664"/>
              <a:gd name="connsiteX41" fmla="*/ 698858 w 4858153"/>
              <a:gd name="connsiteY41" fmla="*/ 447368 h 2727664"/>
              <a:gd name="connsiteX42" fmla="*/ 689025 w 4858153"/>
              <a:gd name="connsiteY42" fmla="*/ 457200 h 2727664"/>
              <a:gd name="connsiteX43" fmla="*/ 674277 w 4858153"/>
              <a:gd name="connsiteY43" fmla="*/ 462116 h 2727664"/>
              <a:gd name="connsiteX44" fmla="*/ 634948 w 4858153"/>
              <a:gd name="connsiteY44" fmla="*/ 486697 h 2727664"/>
              <a:gd name="connsiteX45" fmla="*/ 610367 w 4858153"/>
              <a:gd name="connsiteY45" fmla="*/ 491613 h 2727664"/>
              <a:gd name="connsiteX46" fmla="*/ 585787 w 4858153"/>
              <a:gd name="connsiteY46" fmla="*/ 501445 h 2727664"/>
              <a:gd name="connsiteX47" fmla="*/ 571038 w 4858153"/>
              <a:gd name="connsiteY47" fmla="*/ 511278 h 2727664"/>
              <a:gd name="connsiteX48" fmla="*/ 551374 w 4858153"/>
              <a:gd name="connsiteY48" fmla="*/ 521110 h 2727664"/>
              <a:gd name="connsiteX49" fmla="*/ 526793 w 4858153"/>
              <a:gd name="connsiteY49" fmla="*/ 535858 h 2727664"/>
              <a:gd name="connsiteX50" fmla="*/ 492380 w 4858153"/>
              <a:gd name="connsiteY50" fmla="*/ 545691 h 2727664"/>
              <a:gd name="connsiteX51" fmla="*/ 472716 w 4858153"/>
              <a:gd name="connsiteY51" fmla="*/ 555523 h 2727664"/>
              <a:gd name="connsiteX52" fmla="*/ 453051 w 4858153"/>
              <a:gd name="connsiteY52" fmla="*/ 560439 h 2727664"/>
              <a:gd name="connsiteX53" fmla="*/ 438303 w 4858153"/>
              <a:gd name="connsiteY53" fmla="*/ 570271 h 2727664"/>
              <a:gd name="connsiteX54" fmla="*/ 418638 w 4858153"/>
              <a:gd name="connsiteY54" fmla="*/ 580104 h 2727664"/>
              <a:gd name="connsiteX55" fmla="*/ 403890 w 4858153"/>
              <a:gd name="connsiteY55" fmla="*/ 585020 h 2727664"/>
              <a:gd name="connsiteX56" fmla="*/ 389141 w 4858153"/>
              <a:gd name="connsiteY56" fmla="*/ 594852 h 2727664"/>
              <a:gd name="connsiteX57" fmla="*/ 354729 w 4858153"/>
              <a:gd name="connsiteY57" fmla="*/ 604684 h 2727664"/>
              <a:gd name="connsiteX58" fmla="*/ 325232 w 4858153"/>
              <a:gd name="connsiteY58" fmla="*/ 619433 h 2727664"/>
              <a:gd name="connsiteX59" fmla="*/ 295735 w 4858153"/>
              <a:gd name="connsiteY59" fmla="*/ 634181 h 2727664"/>
              <a:gd name="connsiteX60" fmla="*/ 271154 w 4858153"/>
              <a:gd name="connsiteY60" fmla="*/ 658762 h 2727664"/>
              <a:gd name="connsiteX61" fmla="*/ 251490 w 4858153"/>
              <a:gd name="connsiteY61" fmla="*/ 683342 h 2727664"/>
              <a:gd name="connsiteX62" fmla="*/ 236741 w 4858153"/>
              <a:gd name="connsiteY62" fmla="*/ 693175 h 2727664"/>
              <a:gd name="connsiteX63" fmla="*/ 221993 w 4858153"/>
              <a:gd name="connsiteY63" fmla="*/ 712839 h 2727664"/>
              <a:gd name="connsiteX64" fmla="*/ 187580 w 4858153"/>
              <a:gd name="connsiteY64" fmla="*/ 742336 h 2727664"/>
              <a:gd name="connsiteX65" fmla="*/ 162999 w 4858153"/>
              <a:gd name="connsiteY65" fmla="*/ 766916 h 2727664"/>
              <a:gd name="connsiteX66" fmla="*/ 123670 w 4858153"/>
              <a:gd name="connsiteY66" fmla="*/ 796413 h 2727664"/>
              <a:gd name="connsiteX67" fmla="*/ 118754 w 4858153"/>
              <a:gd name="connsiteY67" fmla="*/ 811162 h 2727664"/>
              <a:gd name="connsiteX68" fmla="*/ 94174 w 4858153"/>
              <a:gd name="connsiteY68" fmla="*/ 845575 h 2727664"/>
              <a:gd name="connsiteX69" fmla="*/ 74509 w 4858153"/>
              <a:gd name="connsiteY69" fmla="*/ 884904 h 2727664"/>
              <a:gd name="connsiteX70" fmla="*/ 69593 w 4858153"/>
              <a:gd name="connsiteY70" fmla="*/ 899652 h 2727664"/>
              <a:gd name="connsiteX71" fmla="*/ 59761 w 4858153"/>
              <a:gd name="connsiteY71" fmla="*/ 914400 h 2727664"/>
              <a:gd name="connsiteX72" fmla="*/ 49929 w 4858153"/>
              <a:gd name="connsiteY72" fmla="*/ 958645 h 2727664"/>
              <a:gd name="connsiteX73" fmla="*/ 40096 w 4858153"/>
              <a:gd name="connsiteY73" fmla="*/ 978310 h 2727664"/>
              <a:gd name="connsiteX74" fmla="*/ 30264 w 4858153"/>
              <a:gd name="connsiteY74" fmla="*/ 1017639 h 2727664"/>
              <a:gd name="connsiteX75" fmla="*/ 20432 w 4858153"/>
              <a:gd name="connsiteY75" fmla="*/ 1052052 h 2727664"/>
              <a:gd name="connsiteX76" fmla="*/ 15516 w 4858153"/>
              <a:gd name="connsiteY76" fmla="*/ 1101213 h 2727664"/>
              <a:gd name="connsiteX77" fmla="*/ 5683 w 4858153"/>
              <a:gd name="connsiteY77" fmla="*/ 1140542 h 2727664"/>
              <a:gd name="connsiteX78" fmla="*/ 5683 w 4858153"/>
              <a:gd name="connsiteY78" fmla="*/ 1460091 h 2727664"/>
              <a:gd name="connsiteX79" fmla="*/ 10599 w 4858153"/>
              <a:gd name="connsiteY79" fmla="*/ 1474839 h 2727664"/>
              <a:gd name="connsiteX80" fmla="*/ 25348 w 4858153"/>
              <a:gd name="connsiteY80" fmla="*/ 1514168 h 2727664"/>
              <a:gd name="connsiteX81" fmla="*/ 35180 w 4858153"/>
              <a:gd name="connsiteY81" fmla="*/ 1528916 h 2727664"/>
              <a:gd name="connsiteX82" fmla="*/ 49929 w 4858153"/>
              <a:gd name="connsiteY82" fmla="*/ 1538749 h 2727664"/>
              <a:gd name="connsiteX83" fmla="*/ 69593 w 4858153"/>
              <a:gd name="connsiteY83" fmla="*/ 1553497 h 2727664"/>
              <a:gd name="connsiteX84" fmla="*/ 99090 w 4858153"/>
              <a:gd name="connsiteY84" fmla="*/ 1568245 h 2727664"/>
              <a:gd name="connsiteX85" fmla="*/ 108922 w 4858153"/>
              <a:gd name="connsiteY85" fmla="*/ 1578078 h 2727664"/>
              <a:gd name="connsiteX86" fmla="*/ 123670 w 4858153"/>
              <a:gd name="connsiteY86" fmla="*/ 1587910 h 2727664"/>
              <a:gd name="connsiteX87" fmla="*/ 133503 w 4858153"/>
              <a:gd name="connsiteY87" fmla="*/ 1597742 h 2727664"/>
              <a:gd name="connsiteX88" fmla="*/ 167916 w 4858153"/>
              <a:gd name="connsiteY88" fmla="*/ 1612491 h 2727664"/>
              <a:gd name="connsiteX89" fmla="*/ 182664 w 4858153"/>
              <a:gd name="connsiteY89" fmla="*/ 1627239 h 2727664"/>
              <a:gd name="connsiteX90" fmla="*/ 197412 w 4858153"/>
              <a:gd name="connsiteY90" fmla="*/ 1632155 h 2727664"/>
              <a:gd name="connsiteX91" fmla="*/ 217077 w 4858153"/>
              <a:gd name="connsiteY91" fmla="*/ 1641987 h 2727664"/>
              <a:gd name="connsiteX92" fmla="*/ 246574 w 4858153"/>
              <a:gd name="connsiteY92" fmla="*/ 1646904 h 2727664"/>
              <a:gd name="connsiteX93" fmla="*/ 276070 w 4858153"/>
              <a:gd name="connsiteY93" fmla="*/ 1656736 h 2727664"/>
              <a:gd name="connsiteX94" fmla="*/ 295735 w 4858153"/>
              <a:gd name="connsiteY94" fmla="*/ 1661652 h 2727664"/>
              <a:gd name="connsiteX95" fmla="*/ 310483 w 4858153"/>
              <a:gd name="connsiteY95" fmla="*/ 1666568 h 2727664"/>
              <a:gd name="connsiteX96" fmla="*/ 335064 w 4858153"/>
              <a:gd name="connsiteY96" fmla="*/ 1671484 h 2727664"/>
              <a:gd name="connsiteX97" fmla="*/ 364561 w 4858153"/>
              <a:gd name="connsiteY97" fmla="*/ 1681316 h 2727664"/>
              <a:gd name="connsiteX98" fmla="*/ 379309 w 4858153"/>
              <a:gd name="connsiteY98" fmla="*/ 1686233 h 2727664"/>
              <a:gd name="connsiteX99" fmla="*/ 418638 w 4858153"/>
              <a:gd name="connsiteY99" fmla="*/ 1691149 h 2727664"/>
              <a:gd name="connsiteX100" fmla="*/ 472716 w 4858153"/>
              <a:gd name="connsiteY100" fmla="*/ 1705897 h 2727664"/>
              <a:gd name="connsiteX101" fmla="*/ 502212 w 4858153"/>
              <a:gd name="connsiteY101" fmla="*/ 1715729 h 2727664"/>
              <a:gd name="connsiteX102" fmla="*/ 531709 w 4858153"/>
              <a:gd name="connsiteY102" fmla="*/ 1725562 h 2727664"/>
              <a:gd name="connsiteX103" fmla="*/ 595619 w 4858153"/>
              <a:gd name="connsiteY103" fmla="*/ 1740310 h 2727664"/>
              <a:gd name="connsiteX104" fmla="*/ 610367 w 4858153"/>
              <a:gd name="connsiteY104" fmla="*/ 1745226 h 2727664"/>
              <a:gd name="connsiteX105" fmla="*/ 634948 w 4858153"/>
              <a:gd name="connsiteY105" fmla="*/ 1750142 h 2727664"/>
              <a:gd name="connsiteX106" fmla="*/ 649696 w 4858153"/>
              <a:gd name="connsiteY106" fmla="*/ 1755058 h 2727664"/>
              <a:gd name="connsiteX107" fmla="*/ 698858 w 4858153"/>
              <a:gd name="connsiteY107" fmla="*/ 1764891 h 2727664"/>
              <a:gd name="connsiteX108" fmla="*/ 713606 w 4858153"/>
              <a:gd name="connsiteY108" fmla="*/ 1769807 h 2727664"/>
              <a:gd name="connsiteX109" fmla="*/ 772599 w 4858153"/>
              <a:gd name="connsiteY109" fmla="*/ 1774723 h 2727664"/>
              <a:gd name="connsiteX110" fmla="*/ 821761 w 4858153"/>
              <a:gd name="connsiteY110" fmla="*/ 1779639 h 2727664"/>
              <a:gd name="connsiteX111" fmla="*/ 1195387 w 4858153"/>
              <a:gd name="connsiteY111" fmla="*/ 1779639 h 2727664"/>
              <a:gd name="connsiteX112" fmla="*/ 1224883 w 4858153"/>
              <a:gd name="connsiteY112" fmla="*/ 1769807 h 2727664"/>
              <a:gd name="connsiteX113" fmla="*/ 1278961 w 4858153"/>
              <a:gd name="connsiteY113" fmla="*/ 1764891 h 2727664"/>
              <a:gd name="connsiteX114" fmla="*/ 1298625 w 4858153"/>
              <a:gd name="connsiteY114" fmla="*/ 1759975 h 2727664"/>
              <a:gd name="connsiteX115" fmla="*/ 1328122 w 4858153"/>
              <a:gd name="connsiteY115" fmla="*/ 1750142 h 2727664"/>
              <a:gd name="connsiteX116" fmla="*/ 1505103 w 4858153"/>
              <a:gd name="connsiteY116" fmla="*/ 1745226 h 2727664"/>
              <a:gd name="connsiteX117" fmla="*/ 1647670 w 4858153"/>
              <a:gd name="connsiteY117" fmla="*/ 1750142 h 2727664"/>
              <a:gd name="connsiteX118" fmla="*/ 1667335 w 4858153"/>
              <a:gd name="connsiteY118" fmla="*/ 1755058 h 2727664"/>
              <a:gd name="connsiteX119" fmla="*/ 1701748 w 4858153"/>
              <a:gd name="connsiteY119" fmla="*/ 1759975 h 2727664"/>
              <a:gd name="connsiteX120" fmla="*/ 1736161 w 4858153"/>
              <a:gd name="connsiteY120" fmla="*/ 1769807 h 2727664"/>
              <a:gd name="connsiteX121" fmla="*/ 1775490 w 4858153"/>
              <a:gd name="connsiteY121" fmla="*/ 1779639 h 2727664"/>
              <a:gd name="connsiteX122" fmla="*/ 1878729 w 4858153"/>
              <a:gd name="connsiteY122" fmla="*/ 1789471 h 2727664"/>
              <a:gd name="connsiteX123" fmla="*/ 1918058 w 4858153"/>
              <a:gd name="connsiteY123" fmla="*/ 1799304 h 2727664"/>
              <a:gd name="connsiteX124" fmla="*/ 1937722 w 4858153"/>
              <a:gd name="connsiteY124" fmla="*/ 1809136 h 2727664"/>
              <a:gd name="connsiteX125" fmla="*/ 1967219 w 4858153"/>
              <a:gd name="connsiteY125" fmla="*/ 1814052 h 2727664"/>
              <a:gd name="connsiteX126" fmla="*/ 2026212 w 4858153"/>
              <a:gd name="connsiteY126" fmla="*/ 1823884 h 2727664"/>
              <a:gd name="connsiteX127" fmla="*/ 2040961 w 4858153"/>
              <a:gd name="connsiteY127" fmla="*/ 1828800 h 2727664"/>
              <a:gd name="connsiteX128" fmla="*/ 2090122 w 4858153"/>
              <a:gd name="connsiteY128" fmla="*/ 1838633 h 2727664"/>
              <a:gd name="connsiteX129" fmla="*/ 2109787 w 4858153"/>
              <a:gd name="connsiteY129" fmla="*/ 1848465 h 2727664"/>
              <a:gd name="connsiteX130" fmla="*/ 2139283 w 4858153"/>
              <a:gd name="connsiteY130" fmla="*/ 1858297 h 2727664"/>
              <a:gd name="connsiteX131" fmla="*/ 2154032 w 4858153"/>
              <a:gd name="connsiteY131" fmla="*/ 1863213 h 2727664"/>
              <a:gd name="connsiteX132" fmla="*/ 2193361 w 4858153"/>
              <a:gd name="connsiteY132" fmla="*/ 1882878 h 2727664"/>
              <a:gd name="connsiteX133" fmla="*/ 2227774 w 4858153"/>
              <a:gd name="connsiteY133" fmla="*/ 1892710 h 2727664"/>
              <a:gd name="connsiteX134" fmla="*/ 2242522 w 4858153"/>
              <a:gd name="connsiteY134" fmla="*/ 1902542 h 2727664"/>
              <a:gd name="connsiteX135" fmla="*/ 2272019 w 4858153"/>
              <a:gd name="connsiteY135" fmla="*/ 1912375 h 2727664"/>
              <a:gd name="connsiteX136" fmla="*/ 2281851 w 4858153"/>
              <a:gd name="connsiteY136" fmla="*/ 1927123 h 2727664"/>
              <a:gd name="connsiteX137" fmla="*/ 2306432 w 4858153"/>
              <a:gd name="connsiteY137" fmla="*/ 1951704 h 2727664"/>
              <a:gd name="connsiteX138" fmla="*/ 2316264 w 4858153"/>
              <a:gd name="connsiteY138" fmla="*/ 1971368 h 2727664"/>
              <a:gd name="connsiteX139" fmla="*/ 2335929 w 4858153"/>
              <a:gd name="connsiteY139" fmla="*/ 2000865 h 2727664"/>
              <a:gd name="connsiteX140" fmla="*/ 2345761 w 4858153"/>
              <a:gd name="connsiteY140" fmla="*/ 2015613 h 2727664"/>
              <a:gd name="connsiteX141" fmla="*/ 2375258 w 4858153"/>
              <a:gd name="connsiteY141" fmla="*/ 2074607 h 2727664"/>
              <a:gd name="connsiteX142" fmla="*/ 2385090 w 4858153"/>
              <a:gd name="connsiteY142" fmla="*/ 2089355 h 2727664"/>
              <a:gd name="connsiteX143" fmla="*/ 2399838 w 4858153"/>
              <a:gd name="connsiteY143" fmla="*/ 2138516 h 2727664"/>
              <a:gd name="connsiteX144" fmla="*/ 2409670 w 4858153"/>
              <a:gd name="connsiteY144" fmla="*/ 2153265 h 2727664"/>
              <a:gd name="connsiteX145" fmla="*/ 2419503 w 4858153"/>
              <a:gd name="connsiteY145" fmla="*/ 2182762 h 2727664"/>
              <a:gd name="connsiteX146" fmla="*/ 2424419 w 4858153"/>
              <a:gd name="connsiteY146" fmla="*/ 2202426 h 2727664"/>
              <a:gd name="connsiteX147" fmla="*/ 2439167 w 4858153"/>
              <a:gd name="connsiteY147" fmla="*/ 2222091 h 2727664"/>
              <a:gd name="connsiteX148" fmla="*/ 2458832 w 4858153"/>
              <a:gd name="connsiteY148" fmla="*/ 2266336 h 2727664"/>
              <a:gd name="connsiteX149" fmla="*/ 2468664 w 4858153"/>
              <a:gd name="connsiteY149" fmla="*/ 2295833 h 2727664"/>
              <a:gd name="connsiteX150" fmla="*/ 2488329 w 4858153"/>
              <a:gd name="connsiteY150" fmla="*/ 2340078 h 2727664"/>
              <a:gd name="connsiteX151" fmla="*/ 2498161 w 4858153"/>
              <a:gd name="connsiteY151" fmla="*/ 2374491 h 2727664"/>
              <a:gd name="connsiteX152" fmla="*/ 2507993 w 4858153"/>
              <a:gd name="connsiteY152" fmla="*/ 2403987 h 2727664"/>
              <a:gd name="connsiteX153" fmla="*/ 2517825 w 4858153"/>
              <a:gd name="connsiteY153" fmla="*/ 2418736 h 2727664"/>
              <a:gd name="connsiteX154" fmla="*/ 2522741 w 4858153"/>
              <a:gd name="connsiteY154" fmla="*/ 2438400 h 2727664"/>
              <a:gd name="connsiteX155" fmla="*/ 2532574 w 4858153"/>
              <a:gd name="connsiteY155" fmla="*/ 2453149 h 2727664"/>
              <a:gd name="connsiteX156" fmla="*/ 2537490 w 4858153"/>
              <a:gd name="connsiteY156" fmla="*/ 2477729 h 2727664"/>
              <a:gd name="connsiteX157" fmla="*/ 2547322 w 4858153"/>
              <a:gd name="connsiteY157" fmla="*/ 2507226 h 2727664"/>
              <a:gd name="connsiteX158" fmla="*/ 2576819 w 4858153"/>
              <a:gd name="connsiteY158" fmla="*/ 2526891 h 2727664"/>
              <a:gd name="connsiteX159" fmla="*/ 2596483 w 4858153"/>
              <a:gd name="connsiteY159" fmla="*/ 2551471 h 2727664"/>
              <a:gd name="connsiteX160" fmla="*/ 2606316 w 4858153"/>
              <a:gd name="connsiteY160" fmla="*/ 2566220 h 2727664"/>
              <a:gd name="connsiteX161" fmla="*/ 2625980 w 4858153"/>
              <a:gd name="connsiteY161" fmla="*/ 2580968 h 2727664"/>
              <a:gd name="connsiteX162" fmla="*/ 2655477 w 4858153"/>
              <a:gd name="connsiteY162" fmla="*/ 2600633 h 2727664"/>
              <a:gd name="connsiteX163" fmla="*/ 2670225 w 4858153"/>
              <a:gd name="connsiteY163" fmla="*/ 2610465 h 2727664"/>
              <a:gd name="connsiteX164" fmla="*/ 2684974 w 4858153"/>
              <a:gd name="connsiteY164" fmla="*/ 2615381 h 2727664"/>
              <a:gd name="connsiteX165" fmla="*/ 2699722 w 4858153"/>
              <a:gd name="connsiteY165" fmla="*/ 2625213 h 2727664"/>
              <a:gd name="connsiteX166" fmla="*/ 2709554 w 4858153"/>
              <a:gd name="connsiteY166" fmla="*/ 2639962 h 2727664"/>
              <a:gd name="connsiteX167" fmla="*/ 2739051 w 4858153"/>
              <a:gd name="connsiteY167" fmla="*/ 2649794 h 2727664"/>
              <a:gd name="connsiteX168" fmla="*/ 2768548 w 4858153"/>
              <a:gd name="connsiteY168" fmla="*/ 2664542 h 2727664"/>
              <a:gd name="connsiteX169" fmla="*/ 2827541 w 4858153"/>
              <a:gd name="connsiteY169" fmla="*/ 2674375 h 2727664"/>
              <a:gd name="connsiteX170" fmla="*/ 2842290 w 4858153"/>
              <a:gd name="connsiteY170" fmla="*/ 2679291 h 2727664"/>
              <a:gd name="connsiteX171" fmla="*/ 2891451 w 4858153"/>
              <a:gd name="connsiteY171" fmla="*/ 2689123 h 2727664"/>
              <a:gd name="connsiteX172" fmla="*/ 2979941 w 4858153"/>
              <a:gd name="connsiteY172" fmla="*/ 2694039 h 2727664"/>
              <a:gd name="connsiteX173" fmla="*/ 2994690 w 4858153"/>
              <a:gd name="connsiteY173" fmla="*/ 2698955 h 2727664"/>
              <a:gd name="connsiteX174" fmla="*/ 3230664 w 4858153"/>
              <a:gd name="connsiteY174" fmla="*/ 2708787 h 2727664"/>
              <a:gd name="connsiteX175" fmla="*/ 3668199 w 4858153"/>
              <a:gd name="connsiteY175" fmla="*/ 2708787 h 2727664"/>
              <a:gd name="connsiteX176" fmla="*/ 3815683 w 4858153"/>
              <a:gd name="connsiteY176" fmla="*/ 2703871 h 2727664"/>
              <a:gd name="connsiteX177" fmla="*/ 4081154 w 4858153"/>
              <a:gd name="connsiteY177" fmla="*/ 2698955 h 2727664"/>
              <a:gd name="connsiteX178" fmla="*/ 4199141 w 4858153"/>
              <a:gd name="connsiteY178" fmla="*/ 2689123 h 2727664"/>
              <a:gd name="connsiteX179" fmla="*/ 4238470 w 4858153"/>
              <a:gd name="connsiteY179" fmla="*/ 2679291 h 2727664"/>
              <a:gd name="connsiteX180" fmla="*/ 4263051 w 4858153"/>
              <a:gd name="connsiteY180" fmla="*/ 2669458 h 2727664"/>
              <a:gd name="connsiteX181" fmla="*/ 4351541 w 4858153"/>
              <a:gd name="connsiteY181" fmla="*/ 2649794 h 2727664"/>
              <a:gd name="connsiteX182" fmla="*/ 4366290 w 4858153"/>
              <a:gd name="connsiteY182" fmla="*/ 2639962 h 2727664"/>
              <a:gd name="connsiteX183" fmla="*/ 4381038 w 4858153"/>
              <a:gd name="connsiteY183" fmla="*/ 2635045 h 2727664"/>
              <a:gd name="connsiteX184" fmla="*/ 4425283 w 4858153"/>
              <a:gd name="connsiteY184" fmla="*/ 2625213 h 2727664"/>
              <a:gd name="connsiteX185" fmla="*/ 4454780 w 4858153"/>
              <a:gd name="connsiteY185" fmla="*/ 2615381 h 2727664"/>
              <a:gd name="connsiteX186" fmla="*/ 4474445 w 4858153"/>
              <a:gd name="connsiteY186" fmla="*/ 2605549 h 2727664"/>
              <a:gd name="connsiteX187" fmla="*/ 4499025 w 4858153"/>
              <a:gd name="connsiteY187" fmla="*/ 2600633 h 2727664"/>
              <a:gd name="connsiteX188" fmla="*/ 4513774 w 4858153"/>
              <a:gd name="connsiteY188" fmla="*/ 2595716 h 2727664"/>
              <a:gd name="connsiteX189" fmla="*/ 4553103 w 4858153"/>
              <a:gd name="connsiteY189" fmla="*/ 2585884 h 2727664"/>
              <a:gd name="connsiteX190" fmla="*/ 4572767 w 4858153"/>
              <a:gd name="connsiteY190" fmla="*/ 2571136 h 2727664"/>
              <a:gd name="connsiteX191" fmla="*/ 4587516 w 4858153"/>
              <a:gd name="connsiteY191" fmla="*/ 2566220 h 2727664"/>
              <a:gd name="connsiteX192" fmla="*/ 4597348 w 4858153"/>
              <a:gd name="connsiteY192" fmla="*/ 2556387 h 2727664"/>
              <a:gd name="connsiteX193" fmla="*/ 4621929 w 4858153"/>
              <a:gd name="connsiteY193" fmla="*/ 2551471 h 2727664"/>
              <a:gd name="connsiteX194" fmla="*/ 4685838 w 4858153"/>
              <a:gd name="connsiteY194" fmla="*/ 2517058 h 2727664"/>
              <a:gd name="connsiteX195" fmla="*/ 4720251 w 4858153"/>
              <a:gd name="connsiteY195" fmla="*/ 2477729 h 2727664"/>
              <a:gd name="connsiteX196" fmla="*/ 4764496 w 4858153"/>
              <a:gd name="connsiteY196" fmla="*/ 2433484 h 2727664"/>
              <a:gd name="connsiteX197" fmla="*/ 4793993 w 4858153"/>
              <a:gd name="connsiteY197" fmla="*/ 2374491 h 2727664"/>
              <a:gd name="connsiteX198" fmla="*/ 4813658 w 4858153"/>
              <a:gd name="connsiteY198" fmla="*/ 2340078 h 2727664"/>
              <a:gd name="connsiteX199" fmla="*/ 4833322 w 4858153"/>
              <a:gd name="connsiteY199" fmla="*/ 2271252 h 2727664"/>
              <a:gd name="connsiteX200" fmla="*/ 4838238 w 4858153"/>
              <a:gd name="connsiteY200" fmla="*/ 2192594 h 2727664"/>
              <a:gd name="connsiteX201" fmla="*/ 4823490 w 4858153"/>
              <a:gd name="connsiteY201" fmla="*/ 1779639 h 2727664"/>
              <a:gd name="connsiteX202" fmla="*/ 4793993 w 4858153"/>
              <a:gd name="connsiteY202" fmla="*/ 1710813 h 2727664"/>
              <a:gd name="connsiteX203" fmla="*/ 4789077 w 4858153"/>
              <a:gd name="connsiteY203" fmla="*/ 1696065 h 2727664"/>
              <a:gd name="connsiteX204" fmla="*/ 4769412 w 4858153"/>
              <a:gd name="connsiteY204" fmla="*/ 1671484 h 2727664"/>
              <a:gd name="connsiteX205" fmla="*/ 4710419 w 4858153"/>
              <a:gd name="connsiteY205" fmla="*/ 1582994 h 2727664"/>
              <a:gd name="connsiteX206" fmla="*/ 4690754 w 4858153"/>
              <a:gd name="connsiteY206" fmla="*/ 1568245 h 2727664"/>
              <a:gd name="connsiteX207" fmla="*/ 4636677 w 4858153"/>
              <a:gd name="connsiteY207" fmla="*/ 1514168 h 2727664"/>
              <a:gd name="connsiteX208" fmla="*/ 4621929 w 4858153"/>
              <a:gd name="connsiteY208" fmla="*/ 1499420 h 2727664"/>
              <a:gd name="connsiteX209" fmla="*/ 4597348 w 4858153"/>
              <a:gd name="connsiteY209" fmla="*/ 1479755 h 2727664"/>
              <a:gd name="connsiteX210" fmla="*/ 4562935 w 4858153"/>
              <a:gd name="connsiteY210" fmla="*/ 1445342 h 2727664"/>
              <a:gd name="connsiteX211" fmla="*/ 4513774 w 4858153"/>
              <a:gd name="connsiteY211" fmla="*/ 1396181 h 2727664"/>
              <a:gd name="connsiteX212" fmla="*/ 4449864 w 4858153"/>
              <a:gd name="connsiteY212" fmla="*/ 1317523 h 2727664"/>
              <a:gd name="connsiteX213" fmla="*/ 4405619 w 4858153"/>
              <a:gd name="connsiteY213" fmla="*/ 1258529 h 2727664"/>
              <a:gd name="connsiteX214" fmla="*/ 4371206 w 4858153"/>
              <a:gd name="connsiteY214" fmla="*/ 1229033 h 2727664"/>
              <a:gd name="connsiteX215" fmla="*/ 4302380 w 4858153"/>
              <a:gd name="connsiteY215" fmla="*/ 1140542 h 2727664"/>
              <a:gd name="connsiteX216" fmla="*/ 4228638 w 4858153"/>
              <a:gd name="connsiteY216" fmla="*/ 1056968 h 2727664"/>
              <a:gd name="connsiteX217" fmla="*/ 4199141 w 4858153"/>
              <a:gd name="connsiteY217" fmla="*/ 1027471 h 2727664"/>
              <a:gd name="connsiteX218" fmla="*/ 4159812 w 4858153"/>
              <a:gd name="connsiteY218" fmla="*/ 983226 h 2727664"/>
              <a:gd name="connsiteX219" fmla="*/ 4002496 w 4858153"/>
              <a:gd name="connsiteY219" fmla="*/ 820994 h 2727664"/>
              <a:gd name="connsiteX220" fmla="*/ 3963167 w 4858153"/>
              <a:gd name="connsiteY220" fmla="*/ 781665 h 2727664"/>
              <a:gd name="connsiteX221" fmla="*/ 3884509 w 4858153"/>
              <a:gd name="connsiteY221" fmla="*/ 707923 h 2727664"/>
              <a:gd name="connsiteX222" fmla="*/ 3722277 w 4858153"/>
              <a:gd name="connsiteY222" fmla="*/ 560439 h 2727664"/>
              <a:gd name="connsiteX223" fmla="*/ 3589541 w 4858153"/>
              <a:gd name="connsiteY223" fmla="*/ 432620 h 2727664"/>
              <a:gd name="connsiteX224" fmla="*/ 3520716 w 4858153"/>
              <a:gd name="connsiteY224" fmla="*/ 378542 h 2727664"/>
              <a:gd name="connsiteX225" fmla="*/ 3299490 w 4858153"/>
              <a:gd name="connsiteY225" fmla="*/ 176981 h 2727664"/>
              <a:gd name="connsiteX226" fmla="*/ 3152006 w 4858153"/>
              <a:gd name="connsiteY226" fmla="*/ 88491 h 2727664"/>
              <a:gd name="connsiteX227" fmla="*/ 3112677 w 4858153"/>
              <a:gd name="connsiteY227" fmla="*/ 63910 h 2727664"/>
              <a:gd name="connsiteX228" fmla="*/ 3068432 w 4858153"/>
              <a:gd name="connsiteY228" fmla="*/ 49162 h 2727664"/>
              <a:gd name="connsiteX229" fmla="*/ 2994690 w 4858153"/>
              <a:gd name="connsiteY229" fmla="*/ 14749 h 2727664"/>
              <a:gd name="connsiteX230" fmla="*/ 2916032 w 4858153"/>
              <a:gd name="connsiteY230" fmla="*/ 0 h 2727664"/>
              <a:gd name="connsiteX231" fmla="*/ 2665309 w 4858153"/>
              <a:gd name="connsiteY231" fmla="*/ 4916 h 2727664"/>
              <a:gd name="connsiteX232" fmla="*/ 2601399 w 4858153"/>
              <a:gd name="connsiteY232" fmla="*/ 14749 h 2727664"/>
              <a:gd name="connsiteX233" fmla="*/ 2586651 w 4858153"/>
              <a:gd name="connsiteY233" fmla="*/ 19665 h 2727664"/>
              <a:gd name="connsiteX234" fmla="*/ 2522741 w 4858153"/>
              <a:gd name="connsiteY234" fmla="*/ 24581 h 2727664"/>
              <a:gd name="connsiteX235" fmla="*/ 2488329 w 4858153"/>
              <a:gd name="connsiteY235" fmla="*/ 29497 h 2727664"/>
              <a:gd name="connsiteX236" fmla="*/ 2463748 w 4858153"/>
              <a:gd name="connsiteY236" fmla="*/ 34413 h 2727664"/>
              <a:gd name="connsiteX237" fmla="*/ 2188445 w 4858153"/>
              <a:gd name="connsiteY237" fmla="*/ 39329 h 2727664"/>
              <a:gd name="connsiteX238" fmla="*/ 2095038 w 4858153"/>
              <a:gd name="connsiteY238" fmla="*/ 44245 h 272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858153" h="2727664">
                <a:moveTo>
                  <a:pt x="2188445" y="63910"/>
                </a:moveTo>
                <a:cubicBezTo>
                  <a:pt x="2095048" y="26553"/>
                  <a:pt x="2162518" y="49819"/>
                  <a:pt x="1937722" y="58994"/>
                </a:cubicBezTo>
                <a:cubicBezTo>
                  <a:pt x="1932544" y="59205"/>
                  <a:pt x="1928085" y="63058"/>
                  <a:pt x="1922974" y="63910"/>
                </a:cubicBezTo>
                <a:cubicBezTo>
                  <a:pt x="1908337" y="66349"/>
                  <a:pt x="1893454" y="66985"/>
                  <a:pt x="1878729" y="68826"/>
                </a:cubicBezTo>
                <a:cubicBezTo>
                  <a:pt x="1867231" y="70263"/>
                  <a:pt x="1855727" y="71728"/>
                  <a:pt x="1844316" y="73742"/>
                </a:cubicBezTo>
                <a:cubicBezTo>
                  <a:pt x="1827858" y="76646"/>
                  <a:pt x="1811008" y="78290"/>
                  <a:pt x="1795154" y="83575"/>
                </a:cubicBezTo>
                <a:cubicBezTo>
                  <a:pt x="1790238" y="85214"/>
                  <a:pt x="1785455" y="87326"/>
                  <a:pt x="1780406" y="88491"/>
                </a:cubicBezTo>
                <a:cubicBezTo>
                  <a:pt x="1764122" y="92249"/>
                  <a:pt x="1747099" y="93039"/>
                  <a:pt x="1731245" y="98323"/>
                </a:cubicBezTo>
                <a:lnTo>
                  <a:pt x="1701748" y="108155"/>
                </a:lnTo>
                <a:cubicBezTo>
                  <a:pt x="1696832" y="109794"/>
                  <a:pt x="1692026" y="111814"/>
                  <a:pt x="1686999" y="113071"/>
                </a:cubicBezTo>
                <a:cubicBezTo>
                  <a:pt x="1673889" y="116349"/>
                  <a:pt x="1660490" y="118631"/>
                  <a:pt x="1647670" y="122904"/>
                </a:cubicBezTo>
                <a:cubicBezTo>
                  <a:pt x="1642754" y="124543"/>
                  <a:pt x="1637949" y="126563"/>
                  <a:pt x="1632922" y="127820"/>
                </a:cubicBezTo>
                <a:cubicBezTo>
                  <a:pt x="1623576" y="130157"/>
                  <a:pt x="1598772" y="133866"/>
                  <a:pt x="1588677" y="137652"/>
                </a:cubicBezTo>
                <a:cubicBezTo>
                  <a:pt x="1541456" y="155360"/>
                  <a:pt x="1604658" y="143028"/>
                  <a:pt x="1529683" y="152400"/>
                </a:cubicBezTo>
                <a:cubicBezTo>
                  <a:pt x="1521490" y="155678"/>
                  <a:pt x="1513167" y="158649"/>
                  <a:pt x="1505103" y="162233"/>
                </a:cubicBezTo>
                <a:cubicBezTo>
                  <a:pt x="1498406" y="165210"/>
                  <a:pt x="1492391" y="169748"/>
                  <a:pt x="1485438" y="172065"/>
                </a:cubicBezTo>
                <a:cubicBezTo>
                  <a:pt x="1477511" y="174707"/>
                  <a:pt x="1469015" y="175168"/>
                  <a:pt x="1460858" y="176981"/>
                </a:cubicBezTo>
                <a:cubicBezTo>
                  <a:pt x="1454262" y="178447"/>
                  <a:pt x="1447603" y="179760"/>
                  <a:pt x="1441193" y="181897"/>
                </a:cubicBezTo>
                <a:cubicBezTo>
                  <a:pt x="1436479" y="183468"/>
                  <a:pt x="1410493" y="194919"/>
                  <a:pt x="1401864" y="196645"/>
                </a:cubicBezTo>
                <a:cubicBezTo>
                  <a:pt x="1390502" y="198918"/>
                  <a:pt x="1378922" y="199923"/>
                  <a:pt x="1367451" y="201562"/>
                </a:cubicBezTo>
                <a:cubicBezTo>
                  <a:pt x="1357619" y="204839"/>
                  <a:pt x="1348009" y="208880"/>
                  <a:pt x="1337954" y="211394"/>
                </a:cubicBezTo>
                <a:cubicBezTo>
                  <a:pt x="1331399" y="213033"/>
                  <a:pt x="1324761" y="214369"/>
                  <a:pt x="1318290" y="216310"/>
                </a:cubicBezTo>
                <a:cubicBezTo>
                  <a:pt x="1258446" y="234263"/>
                  <a:pt x="1314452" y="219727"/>
                  <a:pt x="1269129" y="231058"/>
                </a:cubicBezTo>
                <a:cubicBezTo>
                  <a:pt x="1264213" y="234336"/>
                  <a:pt x="1259665" y="238248"/>
                  <a:pt x="1254380" y="240891"/>
                </a:cubicBezTo>
                <a:cubicBezTo>
                  <a:pt x="1240652" y="247755"/>
                  <a:pt x="1217899" y="248912"/>
                  <a:pt x="1205219" y="250723"/>
                </a:cubicBezTo>
                <a:lnTo>
                  <a:pt x="1160974" y="265471"/>
                </a:lnTo>
                <a:cubicBezTo>
                  <a:pt x="1156058" y="267110"/>
                  <a:pt x="1150860" y="268069"/>
                  <a:pt x="1146225" y="270387"/>
                </a:cubicBezTo>
                <a:cubicBezTo>
                  <a:pt x="1130106" y="278447"/>
                  <a:pt x="1127729" y="280795"/>
                  <a:pt x="1111812" y="285136"/>
                </a:cubicBezTo>
                <a:cubicBezTo>
                  <a:pt x="1098775" y="288691"/>
                  <a:pt x="1072483" y="294968"/>
                  <a:pt x="1072483" y="294968"/>
                </a:cubicBezTo>
                <a:cubicBezTo>
                  <a:pt x="1067567" y="298245"/>
                  <a:pt x="1063166" y="302473"/>
                  <a:pt x="1057735" y="304800"/>
                </a:cubicBezTo>
                <a:cubicBezTo>
                  <a:pt x="1046148" y="309766"/>
                  <a:pt x="1011628" y="313494"/>
                  <a:pt x="1003658" y="314633"/>
                </a:cubicBezTo>
                <a:cubicBezTo>
                  <a:pt x="1000380" y="317910"/>
                  <a:pt x="998190" y="322906"/>
                  <a:pt x="993825" y="324465"/>
                </a:cubicBezTo>
                <a:cubicBezTo>
                  <a:pt x="974736" y="331282"/>
                  <a:pt x="934832" y="339213"/>
                  <a:pt x="934832" y="339213"/>
                </a:cubicBezTo>
                <a:cubicBezTo>
                  <a:pt x="920024" y="349084"/>
                  <a:pt x="917878" y="351395"/>
                  <a:pt x="900419" y="358878"/>
                </a:cubicBezTo>
                <a:cubicBezTo>
                  <a:pt x="895656" y="360919"/>
                  <a:pt x="890522" y="361974"/>
                  <a:pt x="885670" y="363794"/>
                </a:cubicBezTo>
                <a:cubicBezTo>
                  <a:pt x="877407" y="366892"/>
                  <a:pt x="869353" y="370528"/>
                  <a:pt x="861090" y="373626"/>
                </a:cubicBezTo>
                <a:cubicBezTo>
                  <a:pt x="846987" y="378915"/>
                  <a:pt x="842170" y="379585"/>
                  <a:pt x="826677" y="383458"/>
                </a:cubicBezTo>
                <a:cubicBezTo>
                  <a:pt x="792515" y="406235"/>
                  <a:pt x="835445" y="379076"/>
                  <a:pt x="787348" y="403123"/>
                </a:cubicBezTo>
                <a:cubicBezTo>
                  <a:pt x="778801" y="407396"/>
                  <a:pt x="770542" y="412317"/>
                  <a:pt x="762767" y="417871"/>
                </a:cubicBezTo>
                <a:cubicBezTo>
                  <a:pt x="758995" y="420565"/>
                  <a:pt x="757332" y="426238"/>
                  <a:pt x="752935" y="427704"/>
                </a:cubicBezTo>
                <a:cubicBezTo>
                  <a:pt x="741942" y="431368"/>
                  <a:pt x="729993" y="430981"/>
                  <a:pt x="718522" y="432620"/>
                </a:cubicBezTo>
                <a:cubicBezTo>
                  <a:pt x="711967" y="437536"/>
                  <a:pt x="705152" y="442123"/>
                  <a:pt x="698858" y="447368"/>
                </a:cubicBezTo>
                <a:cubicBezTo>
                  <a:pt x="695297" y="450335"/>
                  <a:pt x="693000" y="454815"/>
                  <a:pt x="689025" y="457200"/>
                </a:cubicBezTo>
                <a:cubicBezTo>
                  <a:pt x="684581" y="459866"/>
                  <a:pt x="679193" y="460477"/>
                  <a:pt x="674277" y="462116"/>
                </a:cubicBezTo>
                <a:cubicBezTo>
                  <a:pt x="665323" y="468086"/>
                  <a:pt x="642368" y="483729"/>
                  <a:pt x="634948" y="486697"/>
                </a:cubicBezTo>
                <a:cubicBezTo>
                  <a:pt x="627190" y="489800"/>
                  <a:pt x="618561" y="489974"/>
                  <a:pt x="610367" y="491613"/>
                </a:cubicBezTo>
                <a:cubicBezTo>
                  <a:pt x="602174" y="494890"/>
                  <a:pt x="593680" y="497498"/>
                  <a:pt x="585787" y="501445"/>
                </a:cubicBezTo>
                <a:cubicBezTo>
                  <a:pt x="580502" y="504088"/>
                  <a:pt x="576168" y="508346"/>
                  <a:pt x="571038" y="511278"/>
                </a:cubicBezTo>
                <a:cubicBezTo>
                  <a:pt x="564675" y="514914"/>
                  <a:pt x="557780" y="517551"/>
                  <a:pt x="551374" y="521110"/>
                </a:cubicBezTo>
                <a:cubicBezTo>
                  <a:pt x="543021" y="525750"/>
                  <a:pt x="535339" y="531585"/>
                  <a:pt x="526793" y="535858"/>
                </a:cubicBezTo>
                <a:cubicBezTo>
                  <a:pt x="519734" y="539387"/>
                  <a:pt x="498689" y="544114"/>
                  <a:pt x="492380" y="545691"/>
                </a:cubicBezTo>
                <a:cubicBezTo>
                  <a:pt x="485825" y="548968"/>
                  <a:pt x="479578" y="552950"/>
                  <a:pt x="472716" y="555523"/>
                </a:cubicBezTo>
                <a:cubicBezTo>
                  <a:pt x="466389" y="557895"/>
                  <a:pt x="459261" y="557777"/>
                  <a:pt x="453051" y="560439"/>
                </a:cubicBezTo>
                <a:cubicBezTo>
                  <a:pt x="447620" y="562766"/>
                  <a:pt x="443433" y="567340"/>
                  <a:pt x="438303" y="570271"/>
                </a:cubicBezTo>
                <a:cubicBezTo>
                  <a:pt x="431940" y="573907"/>
                  <a:pt x="425374" y="577217"/>
                  <a:pt x="418638" y="580104"/>
                </a:cubicBezTo>
                <a:cubicBezTo>
                  <a:pt x="413875" y="582145"/>
                  <a:pt x="408525" y="582703"/>
                  <a:pt x="403890" y="585020"/>
                </a:cubicBezTo>
                <a:cubicBezTo>
                  <a:pt x="398605" y="587662"/>
                  <a:pt x="394426" y="592210"/>
                  <a:pt x="389141" y="594852"/>
                </a:cubicBezTo>
                <a:cubicBezTo>
                  <a:pt x="382088" y="598378"/>
                  <a:pt x="361030" y="603109"/>
                  <a:pt x="354729" y="604684"/>
                </a:cubicBezTo>
                <a:cubicBezTo>
                  <a:pt x="312460" y="632862"/>
                  <a:pt x="365940" y="599078"/>
                  <a:pt x="325232" y="619433"/>
                </a:cubicBezTo>
                <a:cubicBezTo>
                  <a:pt x="287120" y="638490"/>
                  <a:pt x="332797" y="621827"/>
                  <a:pt x="295735" y="634181"/>
                </a:cubicBezTo>
                <a:cubicBezTo>
                  <a:pt x="269517" y="673507"/>
                  <a:pt x="303928" y="625988"/>
                  <a:pt x="271154" y="658762"/>
                </a:cubicBezTo>
                <a:cubicBezTo>
                  <a:pt x="263735" y="666181"/>
                  <a:pt x="258909" y="675923"/>
                  <a:pt x="251490" y="683342"/>
                </a:cubicBezTo>
                <a:cubicBezTo>
                  <a:pt x="247312" y="687520"/>
                  <a:pt x="240919" y="688997"/>
                  <a:pt x="236741" y="693175"/>
                </a:cubicBezTo>
                <a:cubicBezTo>
                  <a:pt x="230947" y="698969"/>
                  <a:pt x="227388" y="706673"/>
                  <a:pt x="221993" y="712839"/>
                </a:cubicBezTo>
                <a:cubicBezTo>
                  <a:pt x="183459" y="756879"/>
                  <a:pt x="219407" y="714489"/>
                  <a:pt x="187580" y="742336"/>
                </a:cubicBezTo>
                <a:cubicBezTo>
                  <a:pt x="178859" y="749966"/>
                  <a:pt x="171845" y="759431"/>
                  <a:pt x="162999" y="766916"/>
                </a:cubicBezTo>
                <a:cubicBezTo>
                  <a:pt x="150489" y="777501"/>
                  <a:pt x="123670" y="796413"/>
                  <a:pt x="123670" y="796413"/>
                </a:cubicBezTo>
                <a:cubicBezTo>
                  <a:pt x="122031" y="801329"/>
                  <a:pt x="121072" y="806527"/>
                  <a:pt x="118754" y="811162"/>
                </a:cubicBezTo>
                <a:cubicBezTo>
                  <a:pt x="111954" y="824763"/>
                  <a:pt x="101960" y="832228"/>
                  <a:pt x="94174" y="845575"/>
                </a:cubicBezTo>
                <a:cubicBezTo>
                  <a:pt x="86789" y="858236"/>
                  <a:pt x="79144" y="870999"/>
                  <a:pt x="74509" y="884904"/>
                </a:cubicBezTo>
                <a:cubicBezTo>
                  <a:pt x="72870" y="889820"/>
                  <a:pt x="71910" y="895017"/>
                  <a:pt x="69593" y="899652"/>
                </a:cubicBezTo>
                <a:cubicBezTo>
                  <a:pt x="66951" y="904937"/>
                  <a:pt x="63038" y="909484"/>
                  <a:pt x="59761" y="914400"/>
                </a:cubicBezTo>
                <a:cubicBezTo>
                  <a:pt x="58426" y="921074"/>
                  <a:pt x="52905" y="950710"/>
                  <a:pt x="49929" y="958645"/>
                </a:cubicBezTo>
                <a:cubicBezTo>
                  <a:pt x="47356" y="965507"/>
                  <a:pt x="43374" y="971755"/>
                  <a:pt x="40096" y="978310"/>
                </a:cubicBezTo>
                <a:cubicBezTo>
                  <a:pt x="30101" y="1028289"/>
                  <a:pt x="40342" y="982364"/>
                  <a:pt x="30264" y="1017639"/>
                </a:cubicBezTo>
                <a:cubicBezTo>
                  <a:pt x="17919" y="1060849"/>
                  <a:pt x="32219" y="1016692"/>
                  <a:pt x="20432" y="1052052"/>
                </a:cubicBezTo>
                <a:cubicBezTo>
                  <a:pt x="18793" y="1068439"/>
                  <a:pt x="18224" y="1084968"/>
                  <a:pt x="15516" y="1101213"/>
                </a:cubicBezTo>
                <a:cubicBezTo>
                  <a:pt x="13294" y="1114542"/>
                  <a:pt x="5683" y="1140542"/>
                  <a:pt x="5683" y="1140542"/>
                </a:cubicBezTo>
                <a:cubicBezTo>
                  <a:pt x="-1124" y="1290295"/>
                  <a:pt x="-2630" y="1268891"/>
                  <a:pt x="5683" y="1460091"/>
                </a:cubicBezTo>
                <a:cubicBezTo>
                  <a:pt x="5908" y="1465268"/>
                  <a:pt x="9175" y="1469856"/>
                  <a:pt x="10599" y="1474839"/>
                </a:cubicBezTo>
                <a:cubicBezTo>
                  <a:pt x="17512" y="1499033"/>
                  <a:pt x="12257" y="1491259"/>
                  <a:pt x="25348" y="1514168"/>
                </a:cubicBezTo>
                <a:cubicBezTo>
                  <a:pt x="28279" y="1519298"/>
                  <a:pt x="31002" y="1524738"/>
                  <a:pt x="35180" y="1528916"/>
                </a:cubicBezTo>
                <a:cubicBezTo>
                  <a:pt x="39358" y="1533094"/>
                  <a:pt x="45121" y="1535315"/>
                  <a:pt x="49929" y="1538749"/>
                </a:cubicBezTo>
                <a:cubicBezTo>
                  <a:pt x="56596" y="1543511"/>
                  <a:pt x="62479" y="1549432"/>
                  <a:pt x="69593" y="1553497"/>
                </a:cubicBezTo>
                <a:cubicBezTo>
                  <a:pt x="101392" y="1571668"/>
                  <a:pt x="66978" y="1542556"/>
                  <a:pt x="99090" y="1568245"/>
                </a:cubicBezTo>
                <a:cubicBezTo>
                  <a:pt x="102709" y="1571141"/>
                  <a:pt x="105303" y="1575182"/>
                  <a:pt x="108922" y="1578078"/>
                </a:cubicBezTo>
                <a:cubicBezTo>
                  <a:pt x="113536" y="1581769"/>
                  <a:pt x="119056" y="1584219"/>
                  <a:pt x="123670" y="1587910"/>
                </a:cubicBezTo>
                <a:cubicBezTo>
                  <a:pt x="127289" y="1590805"/>
                  <a:pt x="129646" y="1595171"/>
                  <a:pt x="133503" y="1597742"/>
                </a:cubicBezTo>
                <a:cubicBezTo>
                  <a:pt x="145657" y="1605845"/>
                  <a:pt x="154803" y="1608120"/>
                  <a:pt x="167916" y="1612491"/>
                </a:cubicBezTo>
                <a:cubicBezTo>
                  <a:pt x="172832" y="1617407"/>
                  <a:pt x="176879" y="1623383"/>
                  <a:pt x="182664" y="1627239"/>
                </a:cubicBezTo>
                <a:cubicBezTo>
                  <a:pt x="186976" y="1630113"/>
                  <a:pt x="192649" y="1630114"/>
                  <a:pt x="197412" y="1632155"/>
                </a:cubicBezTo>
                <a:cubicBezTo>
                  <a:pt x="204148" y="1635042"/>
                  <a:pt x="210057" y="1639881"/>
                  <a:pt x="217077" y="1641987"/>
                </a:cubicBezTo>
                <a:cubicBezTo>
                  <a:pt x="226625" y="1644851"/>
                  <a:pt x="236904" y="1644486"/>
                  <a:pt x="246574" y="1646904"/>
                </a:cubicBezTo>
                <a:cubicBezTo>
                  <a:pt x="256628" y="1649418"/>
                  <a:pt x="266016" y="1654223"/>
                  <a:pt x="276070" y="1656736"/>
                </a:cubicBezTo>
                <a:cubicBezTo>
                  <a:pt x="282625" y="1658375"/>
                  <a:pt x="289238" y="1659796"/>
                  <a:pt x="295735" y="1661652"/>
                </a:cubicBezTo>
                <a:cubicBezTo>
                  <a:pt x="300718" y="1663076"/>
                  <a:pt x="305456" y="1665311"/>
                  <a:pt x="310483" y="1666568"/>
                </a:cubicBezTo>
                <a:cubicBezTo>
                  <a:pt x="318589" y="1668595"/>
                  <a:pt x="327002" y="1669285"/>
                  <a:pt x="335064" y="1671484"/>
                </a:cubicBezTo>
                <a:cubicBezTo>
                  <a:pt x="345063" y="1674211"/>
                  <a:pt x="354729" y="1678038"/>
                  <a:pt x="364561" y="1681316"/>
                </a:cubicBezTo>
                <a:cubicBezTo>
                  <a:pt x="369477" y="1682955"/>
                  <a:pt x="374167" y="1685590"/>
                  <a:pt x="379309" y="1686233"/>
                </a:cubicBezTo>
                <a:lnTo>
                  <a:pt x="418638" y="1691149"/>
                </a:lnTo>
                <a:cubicBezTo>
                  <a:pt x="471265" y="1712199"/>
                  <a:pt x="413289" y="1691041"/>
                  <a:pt x="472716" y="1705897"/>
                </a:cubicBezTo>
                <a:cubicBezTo>
                  <a:pt x="482770" y="1708411"/>
                  <a:pt x="492380" y="1712452"/>
                  <a:pt x="502212" y="1715729"/>
                </a:cubicBezTo>
                <a:cubicBezTo>
                  <a:pt x="512044" y="1719007"/>
                  <a:pt x="521546" y="1723529"/>
                  <a:pt x="531709" y="1725562"/>
                </a:cubicBezTo>
                <a:cubicBezTo>
                  <a:pt x="551208" y="1729462"/>
                  <a:pt x="577831" y="1734381"/>
                  <a:pt x="595619" y="1740310"/>
                </a:cubicBezTo>
                <a:cubicBezTo>
                  <a:pt x="600535" y="1741949"/>
                  <a:pt x="605340" y="1743969"/>
                  <a:pt x="610367" y="1745226"/>
                </a:cubicBezTo>
                <a:cubicBezTo>
                  <a:pt x="618473" y="1747253"/>
                  <a:pt x="626842" y="1748115"/>
                  <a:pt x="634948" y="1750142"/>
                </a:cubicBezTo>
                <a:cubicBezTo>
                  <a:pt x="639975" y="1751399"/>
                  <a:pt x="644647" y="1753893"/>
                  <a:pt x="649696" y="1755058"/>
                </a:cubicBezTo>
                <a:cubicBezTo>
                  <a:pt x="665980" y="1758816"/>
                  <a:pt x="683004" y="1759606"/>
                  <a:pt x="698858" y="1764891"/>
                </a:cubicBezTo>
                <a:cubicBezTo>
                  <a:pt x="703774" y="1766530"/>
                  <a:pt x="708470" y="1769122"/>
                  <a:pt x="713606" y="1769807"/>
                </a:cubicBezTo>
                <a:cubicBezTo>
                  <a:pt x="733165" y="1772415"/>
                  <a:pt x="752948" y="1772937"/>
                  <a:pt x="772599" y="1774723"/>
                </a:cubicBezTo>
                <a:lnTo>
                  <a:pt x="821761" y="1779639"/>
                </a:lnTo>
                <a:cubicBezTo>
                  <a:pt x="957770" y="1806841"/>
                  <a:pt x="875192" y="1792114"/>
                  <a:pt x="1195387" y="1779639"/>
                </a:cubicBezTo>
                <a:cubicBezTo>
                  <a:pt x="1205743" y="1779236"/>
                  <a:pt x="1214562" y="1770745"/>
                  <a:pt x="1224883" y="1769807"/>
                </a:cubicBezTo>
                <a:lnTo>
                  <a:pt x="1278961" y="1764891"/>
                </a:lnTo>
                <a:cubicBezTo>
                  <a:pt x="1285516" y="1763252"/>
                  <a:pt x="1292154" y="1761917"/>
                  <a:pt x="1298625" y="1759975"/>
                </a:cubicBezTo>
                <a:cubicBezTo>
                  <a:pt x="1308552" y="1756997"/>
                  <a:pt x="1317784" y="1750880"/>
                  <a:pt x="1328122" y="1750142"/>
                </a:cubicBezTo>
                <a:cubicBezTo>
                  <a:pt x="1386988" y="1745937"/>
                  <a:pt x="1446109" y="1746865"/>
                  <a:pt x="1505103" y="1745226"/>
                </a:cubicBezTo>
                <a:cubicBezTo>
                  <a:pt x="1552625" y="1746865"/>
                  <a:pt x="1600207" y="1747265"/>
                  <a:pt x="1647670" y="1750142"/>
                </a:cubicBezTo>
                <a:cubicBezTo>
                  <a:pt x="1654414" y="1750551"/>
                  <a:pt x="1660687" y="1753849"/>
                  <a:pt x="1667335" y="1755058"/>
                </a:cubicBezTo>
                <a:cubicBezTo>
                  <a:pt x="1678736" y="1757131"/>
                  <a:pt x="1690347" y="1757902"/>
                  <a:pt x="1701748" y="1759975"/>
                </a:cubicBezTo>
                <a:cubicBezTo>
                  <a:pt x="1726312" y="1764442"/>
                  <a:pt x="1715100" y="1764063"/>
                  <a:pt x="1736161" y="1769807"/>
                </a:cubicBezTo>
                <a:cubicBezTo>
                  <a:pt x="1749198" y="1773362"/>
                  <a:pt x="1762038" y="1778358"/>
                  <a:pt x="1775490" y="1779639"/>
                </a:cubicBezTo>
                <a:lnTo>
                  <a:pt x="1878729" y="1789471"/>
                </a:lnTo>
                <a:cubicBezTo>
                  <a:pt x="1893163" y="1792358"/>
                  <a:pt x="1904827" y="1793633"/>
                  <a:pt x="1918058" y="1799304"/>
                </a:cubicBezTo>
                <a:cubicBezTo>
                  <a:pt x="1924794" y="1802191"/>
                  <a:pt x="1930703" y="1807030"/>
                  <a:pt x="1937722" y="1809136"/>
                </a:cubicBezTo>
                <a:cubicBezTo>
                  <a:pt x="1947270" y="1812000"/>
                  <a:pt x="1957412" y="1812269"/>
                  <a:pt x="1967219" y="1814052"/>
                </a:cubicBezTo>
                <a:cubicBezTo>
                  <a:pt x="2019937" y="1823637"/>
                  <a:pt x="1960263" y="1814463"/>
                  <a:pt x="2026212" y="1823884"/>
                </a:cubicBezTo>
                <a:cubicBezTo>
                  <a:pt x="2031128" y="1825523"/>
                  <a:pt x="2035911" y="1827635"/>
                  <a:pt x="2040961" y="1828800"/>
                </a:cubicBezTo>
                <a:cubicBezTo>
                  <a:pt x="2057245" y="1832558"/>
                  <a:pt x="2090122" y="1838633"/>
                  <a:pt x="2090122" y="1838633"/>
                </a:cubicBezTo>
                <a:cubicBezTo>
                  <a:pt x="2096677" y="1841910"/>
                  <a:pt x="2102983" y="1845743"/>
                  <a:pt x="2109787" y="1848465"/>
                </a:cubicBezTo>
                <a:cubicBezTo>
                  <a:pt x="2119410" y="1852314"/>
                  <a:pt x="2129451" y="1855020"/>
                  <a:pt x="2139283" y="1858297"/>
                </a:cubicBezTo>
                <a:cubicBezTo>
                  <a:pt x="2144199" y="1859936"/>
                  <a:pt x="2149397" y="1860895"/>
                  <a:pt x="2154032" y="1863213"/>
                </a:cubicBezTo>
                <a:cubicBezTo>
                  <a:pt x="2167142" y="1869768"/>
                  <a:pt x="2179141" y="1879323"/>
                  <a:pt x="2193361" y="1882878"/>
                </a:cubicBezTo>
                <a:cubicBezTo>
                  <a:pt x="2218053" y="1889051"/>
                  <a:pt x="2206615" y="1885658"/>
                  <a:pt x="2227774" y="1892710"/>
                </a:cubicBezTo>
                <a:cubicBezTo>
                  <a:pt x="2232690" y="1895987"/>
                  <a:pt x="2237123" y="1900142"/>
                  <a:pt x="2242522" y="1902542"/>
                </a:cubicBezTo>
                <a:cubicBezTo>
                  <a:pt x="2251993" y="1906751"/>
                  <a:pt x="2272019" y="1912375"/>
                  <a:pt x="2272019" y="1912375"/>
                </a:cubicBezTo>
                <a:cubicBezTo>
                  <a:pt x="2275296" y="1917291"/>
                  <a:pt x="2277960" y="1922677"/>
                  <a:pt x="2281851" y="1927123"/>
                </a:cubicBezTo>
                <a:cubicBezTo>
                  <a:pt x="2289482" y="1935844"/>
                  <a:pt x="2301250" y="1941340"/>
                  <a:pt x="2306432" y="1951704"/>
                </a:cubicBezTo>
                <a:cubicBezTo>
                  <a:pt x="2309709" y="1958259"/>
                  <a:pt x="2312494" y="1965084"/>
                  <a:pt x="2316264" y="1971368"/>
                </a:cubicBezTo>
                <a:cubicBezTo>
                  <a:pt x="2322344" y="1981501"/>
                  <a:pt x="2329374" y="1991033"/>
                  <a:pt x="2335929" y="2000865"/>
                </a:cubicBezTo>
                <a:lnTo>
                  <a:pt x="2345761" y="2015613"/>
                </a:lnTo>
                <a:cubicBezTo>
                  <a:pt x="2359330" y="2056321"/>
                  <a:pt x="2349844" y="2036486"/>
                  <a:pt x="2375258" y="2074607"/>
                </a:cubicBezTo>
                <a:lnTo>
                  <a:pt x="2385090" y="2089355"/>
                </a:lnTo>
                <a:cubicBezTo>
                  <a:pt x="2387838" y="2100348"/>
                  <a:pt x="2395050" y="2131333"/>
                  <a:pt x="2399838" y="2138516"/>
                </a:cubicBezTo>
                <a:cubicBezTo>
                  <a:pt x="2403115" y="2143432"/>
                  <a:pt x="2407270" y="2147866"/>
                  <a:pt x="2409670" y="2153265"/>
                </a:cubicBezTo>
                <a:cubicBezTo>
                  <a:pt x="2413879" y="2162736"/>
                  <a:pt x="2416989" y="2172707"/>
                  <a:pt x="2419503" y="2182762"/>
                </a:cubicBezTo>
                <a:cubicBezTo>
                  <a:pt x="2421142" y="2189317"/>
                  <a:pt x="2421398" y="2196383"/>
                  <a:pt x="2424419" y="2202426"/>
                </a:cubicBezTo>
                <a:cubicBezTo>
                  <a:pt x="2428083" y="2209755"/>
                  <a:pt x="2434251" y="2215536"/>
                  <a:pt x="2439167" y="2222091"/>
                </a:cubicBezTo>
                <a:cubicBezTo>
                  <a:pt x="2450868" y="2257193"/>
                  <a:pt x="2443250" y="2242964"/>
                  <a:pt x="2458832" y="2266336"/>
                </a:cubicBezTo>
                <a:cubicBezTo>
                  <a:pt x="2462109" y="2276168"/>
                  <a:pt x="2462915" y="2287210"/>
                  <a:pt x="2468664" y="2295833"/>
                </a:cubicBezTo>
                <a:cubicBezTo>
                  <a:pt x="2484245" y="2319204"/>
                  <a:pt x="2476628" y="2304977"/>
                  <a:pt x="2488329" y="2340078"/>
                </a:cubicBezTo>
                <a:cubicBezTo>
                  <a:pt x="2504843" y="2389618"/>
                  <a:pt x="2479652" y="2312792"/>
                  <a:pt x="2498161" y="2374491"/>
                </a:cubicBezTo>
                <a:cubicBezTo>
                  <a:pt x="2501139" y="2384418"/>
                  <a:pt x="2502244" y="2395364"/>
                  <a:pt x="2507993" y="2403987"/>
                </a:cubicBezTo>
                <a:lnTo>
                  <a:pt x="2517825" y="2418736"/>
                </a:lnTo>
                <a:cubicBezTo>
                  <a:pt x="2519464" y="2425291"/>
                  <a:pt x="2520079" y="2432190"/>
                  <a:pt x="2522741" y="2438400"/>
                </a:cubicBezTo>
                <a:cubicBezTo>
                  <a:pt x="2525069" y="2443831"/>
                  <a:pt x="2530499" y="2447616"/>
                  <a:pt x="2532574" y="2453149"/>
                </a:cubicBezTo>
                <a:cubicBezTo>
                  <a:pt x="2535508" y="2460973"/>
                  <a:pt x="2535292" y="2469668"/>
                  <a:pt x="2537490" y="2477729"/>
                </a:cubicBezTo>
                <a:cubicBezTo>
                  <a:pt x="2540217" y="2487728"/>
                  <a:pt x="2538699" y="2501477"/>
                  <a:pt x="2547322" y="2507226"/>
                </a:cubicBezTo>
                <a:lnTo>
                  <a:pt x="2576819" y="2526891"/>
                </a:lnTo>
                <a:cubicBezTo>
                  <a:pt x="2586389" y="2555602"/>
                  <a:pt x="2574247" y="2529235"/>
                  <a:pt x="2596483" y="2551471"/>
                </a:cubicBezTo>
                <a:cubicBezTo>
                  <a:pt x="2600661" y="2555649"/>
                  <a:pt x="2602138" y="2562042"/>
                  <a:pt x="2606316" y="2566220"/>
                </a:cubicBezTo>
                <a:cubicBezTo>
                  <a:pt x="2612110" y="2572014"/>
                  <a:pt x="2619268" y="2576269"/>
                  <a:pt x="2625980" y="2580968"/>
                </a:cubicBezTo>
                <a:cubicBezTo>
                  <a:pt x="2635661" y="2587745"/>
                  <a:pt x="2645645" y="2594078"/>
                  <a:pt x="2655477" y="2600633"/>
                </a:cubicBezTo>
                <a:cubicBezTo>
                  <a:pt x="2660393" y="2603910"/>
                  <a:pt x="2664620" y="2608597"/>
                  <a:pt x="2670225" y="2610465"/>
                </a:cubicBezTo>
                <a:lnTo>
                  <a:pt x="2684974" y="2615381"/>
                </a:lnTo>
                <a:cubicBezTo>
                  <a:pt x="2689890" y="2618658"/>
                  <a:pt x="2695544" y="2621035"/>
                  <a:pt x="2699722" y="2625213"/>
                </a:cubicBezTo>
                <a:cubicBezTo>
                  <a:pt x="2703900" y="2629391"/>
                  <a:pt x="2704544" y="2636830"/>
                  <a:pt x="2709554" y="2639962"/>
                </a:cubicBezTo>
                <a:cubicBezTo>
                  <a:pt x="2718343" y="2645455"/>
                  <a:pt x="2730428" y="2644045"/>
                  <a:pt x="2739051" y="2649794"/>
                </a:cubicBezTo>
                <a:cubicBezTo>
                  <a:pt x="2751482" y="2658081"/>
                  <a:pt x="2754008" y="2661634"/>
                  <a:pt x="2768548" y="2664542"/>
                </a:cubicBezTo>
                <a:cubicBezTo>
                  <a:pt x="2788096" y="2668452"/>
                  <a:pt x="2808628" y="2668071"/>
                  <a:pt x="2827541" y="2674375"/>
                </a:cubicBezTo>
                <a:cubicBezTo>
                  <a:pt x="2832457" y="2676014"/>
                  <a:pt x="2837307" y="2677867"/>
                  <a:pt x="2842290" y="2679291"/>
                </a:cubicBezTo>
                <a:cubicBezTo>
                  <a:pt x="2856356" y="2683310"/>
                  <a:pt x="2877815" y="2687987"/>
                  <a:pt x="2891451" y="2689123"/>
                </a:cubicBezTo>
                <a:cubicBezTo>
                  <a:pt x="2920891" y="2691576"/>
                  <a:pt x="2950444" y="2692400"/>
                  <a:pt x="2979941" y="2694039"/>
                </a:cubicBezTo>
                <a:cubicBezTo>
                  <a:pt x="2984857" y="2695678"/>
                  <a:pt x="2989517" y="2698651"/>
                  <a:pt x="2994690" y="2698955"/>
                </a:cubicBezTo>
                <a:cubicBezTo>
                  <a:pt x="3073280" y="2703578"/>
                  <a:pt x="3230664" y="2708787"/>
                  <a:pt x="3230664" y="2708787"/>
                </a:cubicBezTo>
                <a:cubicBezTo>
                  <a:pt x="3385035" y="2747386"/>
                  <a:pt x="3252505" y="2716017"/>
                  <a:pt x="3668199" y="2708787"/>
                </a:cubicBezTo>
                <a:cubicBezTo>
                  <a:pt x="3717380" y="2707932"/>
                  <a:pt x="3766508" y="2705042"/>
                  <a:pt x="3815683" y="2703871"/>
                </a:cubicBezTo>
                <a:lnTo>
                  <a:pt x="4081154" y="2698955"/>
                </a:lnTo>
                <a:cubicBezTo>
                  <a:pt x="4130451" y="2682524"/>
                  <a:pt x="4078336" y="2698415"/>
                  <a:pt x="4199141" y="2689123"/>
                </a:cubicBezTo>
                <a:cubicBezTo>
                  <a:pt x="4211444" y="2688177"/>
                  <a:pt x="4226560" y="2683757"/>
                  <a:pt x="4238470" y="2679291"/>
                </a:cubicBezTo>
                <a:cubicBezTo>
                  <a:pt x="4246733" y="2676192"/>
                  <a:pt x="4254585" y="2671948"/>
                  <a:pt x="4263051" y="2669458"/>
                </a:cubicBezTo>
                <a:cubicBezTo>
                  <a:pt x="4307942" y="2656255"/>
                  <a:pt x="4313741" y="2656094"/>
                  <a:pt x="4351541" y="2649794"/>
                </a:cubicBezTo>
                <a:cubicBezTo>
                  <a:pt x="4356457" y="2646517"/>
                  <a:pt x="4361005" y="2642604"/>
                  <a:pt x="4366290" y="2639962"/>
                </a:cubicBezTo>
                <a:cubicBezTo>
                  <a:pt x="4370925" y="2637644"/>
                  <a:pt x="4376011" y="2636302"/>
                  <a:pt x="4381038" y="2635045"/>
                </a:cubicBezTo>
                <a:cubicBezTo>
                  <a:pt x="4395695" y="2631381"/>
                  <a:pt x="4410685" y="2629106"/>
                  <a:pt x="4425283" y="2625213"/>
                </a:cubicBezTo>
                <a:cubicBezTo>
                  <a:pt x="4435297" y="2622543"/>
                  <a:pt x="4445510" y="2620016"/>
                  <a:pt x="4454780" y="2615381"/>
                </a:cubicBezTo>
                <a:cubicBezTo>
                  <a:pt x="4461335" y="2612104"/>
                  <a:pt x="4467492" y="2607866"/>
                  <a:pt x="4474445" y="2605549"/>
                </a:cubicBezTo>
                <a:cubicBezTo>
                  <a:pt x="4482372" y="2602907"/>
                  <a:pt x="4490919" y="2602660"/>
                  <a:pt x="4499025" y="2600633"/>
                </a:cubicBezTo>
                <a:cubicBezTo>
                  <a:pt x="4504053" y="2599376"/>
                  <a:pt x="4508774" y="2597080"/>
                  <a:pt x="4513774" y="2595716"/>
                </a:cubicBezTo>
                <a:cubicBezTo>
                  <a:pt x="4526811" y="2592160"/>
                  <a:pt x="4539993" y="2589161"/>
                  <a:pt x="4553103" y="2585884"/>
                </a:cubicBezTo>
                <a:cubicBezTo>
                  <a:pt x="4559658" y="2580968"/>
                  <a:pt x="4565653" y="2575201"/>
                  <a:pt x="4572767" y="2571136"/>
                </a:cubicBezTo>
                <a:cubicBezTo>
                  <a:pt x="4577266" y="2568565"/>
                  <a:pt x="4583072" y="2568886"/>
                  <a:pt x="4587516" y="2566220"/>
                </a:cubicBezTo>
                <a:cubicBezTo>
                  <a:pt x="4591491" y="2563835"/>
                  <a:pt x="4593088" y="2558213"/>
                  <a:pt x="4597348" y="2556387"/>
                </a:cubicBezTo>
                <a:cubicBezTo>
                  <a:pt x="4605028" y="2553095"/>
                  <a:pt x="4613735" y="2553110"/>
                  <a:pt x="4621929" y="2551471"/>
                </a:cubicBezTo>
                <a:cubicBezTo>
                  <a:pt x="4669804" y="2527534"/>
                  <a:pt x="4648690" y="2539348"/>
                  <a:pt x="4685838" y="2517058"/>
                </a:cubicBezTo>
                <a:cubicBezTo>
                  <a:pt x="4697209" y="2500001"/>
                  <a:pt x="4701079" y="2492107"/>
                  <a:pt x="4720251" y="2477729"/>
                </a:cubicBezTo>
                <a:cubicBezTo>
                  <a:pt x="4740756" y="2462351"/>
                  <a:pt x="4749352" y="2458265"/>
                  <a:pt x="4764496" y="2433484"/>
                </a:cubicBezTo>
                <a:cubicBezTo>
                  <a:pt x="4775960" y="2414724"/>
                  <a:pt x="4783085" y="2393580"/>
                  <a:pt x="4793993" y="2374491"/>
                </a:cubicBezTo>
                <a:lnTo>
                  <a:pt x="4813658" y="2340078"/>
                </a:lnTo>
                <a:cubicBezTo>
                  <a:pt x="4824927" y="2283730"/>
                  <a:pt x="4816016" y="2305864"/>
                  <a:pt x="4833322" y="2271252"/>
                </a:cubicBezTo>
                <a:cubicBezTo>
                  <a:pt x="4834961" y="2245033"/>
                  <a:pt x="4838238" y="2218864"/>
                  <a:pt x="4838238" y="2192594"/>
                </a:cubicBezTo>
                <a:cubicBezTo>
                  <a:pt x="4838238" y="1801992"/>
                  <a:pt x="4891672" y="1916011"/>
                  <a:pt x="4823490" y="1779639"/>
                </a:cubicBezTo>
                <a:cubicBezTo>
                  <a:pt x="4814320" y="1733786"/>
                  <a:pt x="4824541" y="1771908"/>
                  <a:pt x="4793993" y="1710813"/>
                </a:cubicBezTo>
                <a:cubicBezTo>
                  <a:pt x="4791676" y="1706178"/>
                  <a:pt x="4791823" y="1700459"/>
                  <a:pt x="4789077" y="1696065"/>
                </a:cubicBezTo>
                <a:cubicBezTo>
                  <a:pt x="4783516" y="1687167"/>
                  <a:pt x="4775232" y="1680215"/>
                  <a:pt x="4769412" y="1671484"/>
                </a:cubicBezTo>
                <a:cubicBezTo>
                  <a:pt x="4743545" y="1632683"/>
                  <a:pt x="4741041" y="1616678"/>
                  <a:pt x="4710419" y="1582994"/>
                </a:cubicBezTo>
                <a:cubicBezTo>
                  <a:pt x="4704907" y="1576931"/>
                  <a:pt x="4696744" y="1573836"/>
                  <a:pt x="4690754" y="1568245"/>
                </a:cubicBezTo>
                <a:cubicBezTo>
                  <a:pt x="4672118" y="1550851"/>
                  <a:pt x="4654703" y="1532194"/>
                  <a:pt x="4636677" y="1514168"/>
                </a:cubicBezTo>
                <a:cubicBezTo>
                  <a:pt x="4631761" y="1509252"/>
                  <a:pt x="4627358" y="1503763"/>
                  <a:pt x="4621929" y="1499420"/>
                </a:cubicBezTo>
                <a:cubicBezTo>
                  <a:pt x="4613735" y="1492865"/>
                  <a:pt x="4605083" y="1486845"/>
                  <a:pt x="4597348" y="1479755"/>
                </a:cubicBezTo>
                <a:cubicBezTo>
                  <a:pt x="4585390" y="1468793"/>
                  <a:pt x="4574406" y="1456813"/>
                  <a:pt x="4562935" y="1445342"/>
                </a:cubicBezTo>
                <a:lnTo>
                  <a:pt x="4513774" y="1396181"/>
                </a:lnTo>
                <a:cubicBezTo>
                  <a:pt x="4492471" y="1369962"/>
                  <a:pt x="4470134" y="1344549"/>
                  <a:pt x="4449864" y="1317523"/>
                </a:cubicBezTo>
                <a:cubicBezTo>
                  <a:pt x="4435116" y="1297858"/>
                  <a:pt x="4424282" y="1274526"/>
                  <a:pt x="4405619" y="1258529"/>
                </a:cubicBezTo>
                <a:cubicBezTo>
                  <a:pt x="4394148" y="1248697"/>
                  <a:pt x="4381155" y="1240403"/>
                  <a:pt x="4371206" y="1229033"/>
                </a:cubicBezTo>
                <a:cubicBezTo>
                  <a:pt x="4346599" y="1200910"/>
                  <a:pt x="4328804" y="1166966"/>
                  <a:pt x="4302380" y="1140542"/>
                </a:cubicBezTo>
                <a:cubicBezTo>
                  <a:pt x="4210889" y="1049051"/>
                  <a:pt x="4313687" y="1155101"/>
                  <a:pt x="4228638" y="1056968"/>
                </a:cubicBezTo>
                <a:cubicBezTo>
                  <a:pt x="4219531" y="1046460"/>
                  <a:pt x="4208629" y="1037636"/>
                  <a:pt x="4199141" y="1027471"/>
                </a:cubicBezTo>
                <a:cubicBezTo>
                  <a:pt x="4185677" y="1013045"/>
                  <a:pt x="4173421" y="997515"/>
                  <a:pt x="4159812" y="983226"/>
                </a:cubicBezTo>
                <a:cubicBezTo>
                  <a:pt x="4107862" y="928679"/>
                  <a:pt x="4055099" y="874912"/>
                  <a:pt x="4002496" y="820994"/>
                </a:cubicBezTo>
                <a:cubicBezTo>
                  <a:pt x="3989549" y="807724"/>
                  <a:pt x="3976553" y="794493"/>
                  <a:pt x="3963167" y="781665"/>
                </a:cubicBezTo>
                <a:cubicBezTo>
                  <a:pt x="3937219" y="756798"/>
                  <a:pt x="3911102" y="732099"/>
                  <a:pt x="3884509" y="707923"/>
                </a:cubicBezTo>
                <a:cubicBezTo>
                  <a:pt x="3775899" y="609187"/>
                  <a:pt x="3826188" y="660767"/>
                  <a:pt x="3722277" y="560439"/>
                </a:cubicBezTo>
                <a:cubicBezTo>
                  <a:pt x="3689220" y="528522"/>
                  <a:pt x="3625378" y="460778"/>
                  <a:pt x="3589541" y="432620"/>
                </a:cubicBezTo>
                <a:cubicBezTo>
                  <a:pt x="3566599" y="414594"/>
                  <a:pt x="3542305" y="398168"/>
                  <a:pt x="3520716" y="378542"/>
                </a:cubicBezTo>
                <a:cubicBezTo>
                  <a:pt x="3450196" y="314433"/>
                  <a:pt x="3381888" y="226420"/>
                  <a:pt x="3299490" y="176981"/>
                </a:cubicBezTo>
                <a:lnTo>
                  <a:pt x="3152006" y="88491"/>
                </a:lnTo>
                <a:cubicBezTo>
                  <a:pt x="3138815" y="80430"/>
                  <a:pt x="3127343" y="68799"/>
                  <a:pt x="3112677" y="63910"/>
                </a:cubicBezTo>
                <a:cubicBezTo>
                  <a:pt x="3097929" y="58994"/>
                  <a:pt x="3082807" y="55081"/>
                  <a:pt x="3068432" y="49162"/>
                </a:cubicBezTo>
                <a:cubicBezTo>
                  <a:pt x="3050909" y="41947"/>
                  <a:pt x="3014503" y="19918"/>
                  <a:pt x="2994690" y="14749"/>
                </a:cubicBezTo>
                <a:cubicBezTo>
                  <a:pt x="2968878" y="8015"/>
                  <a:pt x="2942251" y="4916"/>
                  <a:pt x="2916032" y="0"/>
                </a:cubicBezTo>
                <a:cubicBezTo>
                  <a:pt x="2832458" y="1639"/>
                  <a:pt x="2748808" y="1002"/>
                  <a:pt x="2665309" y="4916"/>
                </a:cubicBezTo>
                <a:cubicBezTo>
                  <a:pt x="2643779" y="5925"/>
                  <a:pt x="2622584" y="10777"/>
                  <a:pt x="2601399" y="14749"/>
                </a:cubicBezTo>
                <a:cubicBezTo>
                  <a:pt x="2596306" y="15704"/>
                  <a:pt x="2591793" y="19022"/>
                  <a:pt x="2586651" y="19665"/>
                </a:cubicBezTo>
                <a:cubicBezTo>
                  <a:pt x="2565450" y="22315"/>
                  <a:pt x="2544001" y="22455"/>
                  <a:pt x="2522741" y="24581"/>
                </a:cubicBezTo>
                <a:cubicBezTo>
                  <a:pt x="2511211" y="25734"/>
                  <a:pt x="2499758" y="27592"/>
                  <a:pt x="2488329" y="29497"/>
                </a:cubicBezTo>
                <a:cubicBezTo>
                  <a:pt x="2480087" y="30871"/>
                  <a:pt x="2472099" y="34139"/>
                  <a:pt x="2463748" y="34413"/>
                </a:cubicBezTo>
                <a:cubicBezTo>
                  <a:pt x="2372015" y="37421"/>
                  <a:pt x="2280213" y="37690"/>
                  <a:pt x="2188445" y="39329"/>
                </a:cubicBezTo>
                <a:cubicBezTo>
                  <a:pt x="2141367" y="48744"/>
                  <a:pt x="2172220" y="44245"/>
                  <a:pt x="2095038" y="4424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483627" y="1578263"/>
            <a:ext cx="1035666" cy="3566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swapper/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idle process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75606" y="3169058"/>
            <a:ext cx="707375" cy="29473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agetty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40681" y="5004259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7456" y="5004259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40681" y="5636909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7456" y="5636909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0479" y="1340768"/>
            <a:ext cx="391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#0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9674" y="2147341"/>
            <a:ext cx="391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123728" y="2390362"/>
            <a:ext cx="786799" cy="356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systemd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54668" y="2390362"/>
            <a:ext cx="786799" cy="35663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kthreadd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8537" y="2132856"/>
            <a:ext cx="391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4791876" y="3169058"/>
            <a:ext cx="683132" cy="29473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kworker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69118" y="3169058"/>
            <a:ext cx="696304" cy="29473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khelper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292494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#1654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183515" y="423536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#23432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183515" y="479889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#23434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00142" y="423536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#23603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100142" y="479889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#23604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62806" y="2924944"/>
            <a:ext cx="556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#521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2924944"/>
            <a:ext cx="556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#481</a:t>
            </a:r>
            <a:endParaRPr lang="ko-KR" altLang="en-US" sz="1000" dirty="0"/>
          </a:p>
        </p:txBody>
      </p:sp>
      <p:sp>
        <p:nvSpPr>
          <p:cNvPr id="27" name="타원 26"/>
          <p:cNvSpPr/>
          <p:nvPr/>
        </p:nvSpPr>
        <p:spPr>
          <a:xfrm>
            <a:off x="2540681" y="3827493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sshd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87456" y="3827493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sshd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3515" y="365969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#23387</a:t>
            </a:r>
            <a:endParaRPr lang="ko-KR" altLang="en-US" sz="1000" dirty="0"/>
          </a:p>
        </p:txBody>
      </p:sp>
      <p:cxnSp>
        <p:nvCxnSpPr>
          <p:cNvPr id="31" name="구부러진 연결선 30"/>
          <p:cNvCxnSpPr>
            <a:stCxn id="7" idx="4"/>
            <a:endCxn id="8" idx="0"/>
          </p:cNvCxnSpPr>
          <p:nvPr/>
        </p:nvCxnSpPr>
        <p:spPr>
          <a:xfrm rot="5400000">
            <a:off x="3031561" y="1420462"/>
            <a:ext cx="455467" cy="1484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7" idx="4"/>
            <a:endCxn id="16" idx="0"/>
          </p:cNvCxnSpPr>
          <p:nvPr/>
        </p:nvCxnSpPr>
        <p:spPr>
          <a:xfrm rot="16200000" flipH="1">
            <a:off x="4597031" y="1339324"/>
            <a:ext cx="455467" cy="1646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8" idx="4"/>
            <a:endCxn id="9" idx="0"/>
          </p:cNvCxnSpPr>
          <p:nvPr/>
        </p:nvCxnSpPr>
        <p:spPr>
          <a:xfrm rot="5400000">
            <a:off x="1912179" y="2564109"/>
            <a:ext cx="422064" cy="787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42" idx="4"/>
            <a:endCxn id="27" idx="0"/>
          </p:cNvCxnSpPr>
          <p:nvPr/>
        </p:nvCxnSpPr>
        <p:spPr>
          <a:xfrm rot="5400000">
            <a:off x="2974013" y="3384151"/>
            <a:ext cx="363698" cy="522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42" idx="4"/>
            <a:endCxn id="28" idx="0"/>
          </p:cNvCxnSpPr>
          <p:nvPr/>
        </p:nvCxnSpPr>
        <p:spPr>
          <a:xfrm rot="16200000" flipH="1">
            <a:off x="3547400" y="3333749"/>
            <a:ext cx="363698" cy="623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6" idx="4"/>
            <a:endCxn id="18" idx="0"/>
          </p:cNvCxnSpPr>
          <p:nvPr/>
        </p:nvCxnSpPr>
        <p:spPr>
          <a:xfrm rot="5400000">
            <a:off x="5179723" y="2700713"/>
            <a:ext cx="422064" cy="5146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16" idx="4"/>
            <a:endCxn id="19" idx="0"/>
          </p:cNvCxnSpPr>
          <p:nvPr/>
        </p:nvCxnSpPr>
        <p:spPr>
          <a:xfrm rot="16200000" flipH="1">
            <a:off x="5721637" y="2673425"/>
            <a:ext cx="422064" cy="5692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55" idx="4"/>
            <a:endCxn id="10" idx="0"/>
          </p:cNvCxnSpPr>
          <p:nvPr/>
        </p:nvCxnSpPr>
        <p:spPr>
          <a:xfrm rot="5400000">
            <a:off x="2771500" y="4881390"/>
            <a:ext cx="2457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56" idx="4"/>
            <a:endCxn id="11" idx="0"/>
          </p:cNvCxnSpPr>
          <p:nvPr/>
        </p:nvCxnSpPr>
        <p:spPr>
          <a:xfrm rot="5400000">
            <a:off x="3918275" y="4881390"/>
            <a:ext cx="2457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0" idx="4"/>
            <a:endCxn id="12" idx="0"/>
          </p:cNvCxnSpPr>
          <p:nvPr/>
        </p:nvCxnSpPr>
        <p:spPr>
          <a:xfrm rot="5400000">
            <a:off x="2740150" y="5482689"/>
            <a:ext cx="30843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11" idx="4"/>
            <a:endCxn id="13" idx="0"/>
          </p:cNvCxnSpPr>
          <p:nvPr/>
        </p:nvCxnSpPr>
        <p:spPr>
          <a:xfrm rot="5400000">
            <a:off x="3886925" y="5482689"/>
            <a:ext cx="30843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43105" y="1674851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C00000"/>
                </a:solidFill>
              </a:rPr>
              <a:t>부팅시</a:t>
            </a:r>
            <a:r>
              <a:rPr lang="ko-KR" altLang="en-US" sz="1100" dirty="0" smtClean="0">
                <a:solidFill>
                  <a:srgbClr val="C00000"/>
                </a:solidFill>
              </a:rPr>
              <a:t>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커널에 의해 생성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63667" y="3169058"/>
            <a:ext cx="707375" cy="29473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sshd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stCxn id="8" idx="4"/>
            <a:endCxn id="42" idx="0"/>
          </p:cNvCxnSpPr>
          <p:nvPr/>
        </p:nvCxnSpPr>
        <p:spPr>
          <a:xfrm rot="16200000" flipH="1">
            <a:off x="2756209" y="2507912"/>
            <a:ext cx="422064" cy="900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77110" y="2924944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#974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2540681" y="4434310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sshd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687456" y="4434310"/>
            <a:ext cx="707375" cy="32421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sshd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83515" y="537495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#23622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00142" y="537495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#23623</a:t>
            </a:r>
            <a:endParaRPr lang="ko-KR" altLang="en-US" sz="1000" dirty="0"/>
          </a:p>
        </p:txBody>
      </p:sp>
      <p:cxnSp>
        <p:nvCxnSpPr>
          <p:cNvPr id="59" name="구부러진 연결선 58"/>
          <p:cNvCxnSpPr>
            <a:stCxn id="27" idx="4"/>
            <a:endCxn id="55" idx="0"/>
          </p:cNvCxnSpPr>
          <p:nvPr/>
        </p:nvCxnSpPr>
        <p:spPr>
          <a:xfrm rot="5400000">
            <a:off x="2753066" y="4293007"/>
            <a:ext cx="2826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28" idx="4"/>
            <a:endCxn id="56" idx="0"/>
          </p:cNvCxnSpPr>
          <p:nvPr/>
        </p:nvCxnSpPr>
        <p:spPr>
          <a:xfrm rot="5400000">
            <a:off x="3899841" y="4293007"/>
            <a:ext cx="2826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00142" y="365929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#23553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8055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692696"/>
            <a:ext cx="6696744" cy="56784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$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UID   PID  PPID  C PRI  NI ADDR SZ WCHAN  TTY          TIME CMD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</a:t>
            </a:r>
            <a:r>
              <a:rPr lang="ko-KR" altLang="en-US" sz="11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1     0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0  80   0 - 29971 -      ?        00:00:19 </a:t>
            </a:r>
            <a:r>
              <a:rPr lang="ko-KR" altLang="en-US" sz="11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systemd</a:t>
            </a:r>
            <a:endParaRPr lang="ko-KR" altLang="en-US" sz="1100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</a:t>
            </a:r>
            <a:r>
              <a:rPr lang="ko-KR" altLang="en-US" sz="11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2     0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0  80   0 -     0 -      ?        00:00:00 </a:t>
            </a:r>
            <a:r>
              <a:rPr lang="ko-KR" altLang="en-US" sz="11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kthreadd</a:t>
            </a:r>
            <a:endParaRPr lang="ko-KR" altLang="en-US" sz="1100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4     2  0  60 -20 -     0 -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kworker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/0:0H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6     2  0  60 -20 -     0 -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mm_percpu_wq</a:t>
            </a:r>
            <a:endParaRPr lang="ko-KR" altLang="en-US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7     2  0  80   0 -     0 -      ?        00:03:06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ksoftirqd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/0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8     2  0  80   0 -     0 -      ?        01:32:55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rcu_sched</a:t>
            </a:r>
            <a:endParaRPr lang="ko-KR" altLang="en-US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 9     2  0  80   0 -     0 -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rcu_bh</a:t>
            </a:r>
            <a:endParaRPr lang="ko-KR" altLang="en-US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10     2  0 -40   - -     0 -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migration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/0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 11     2  0 -40   - -     0 -      ?        00:00:09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watchdog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/0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.............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199     2  0  80   0 -     0 -      ?        00:31:14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usb-storage</a:t>
            </a:r>
            <a:endParaRPr lang="ko-KR" altLang="en-US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202     2  0  60 -20 -     0 -      ?        00:22:29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kworker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/2:1H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205     2  0  60 -20 -     0 -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ttm_swap</a:t>
            </a:r>
            <a:endParaRPr lang="ko-KR" altLang="en-US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0   206     2  0  60 -20 -     0 -      ?        00:22:24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kworker</a:t>
            </a:r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/0:1H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.............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  0   963     1  0  80   0 -  6012 -      ?        00:00:00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vsftpd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  0   </a:t>
            </a:r>
            <a:r>
              <a:rPr lang="ko-KR" altLang="en-US" sz="1100" b="1" dirty="0">
                <a:latin typeface="Consolas" panose="020B0609020204030204" pitchFamily="49" charset="0"/>
                <a:cs typeface="Arial" panose="020B0604020202020204" pitchFamily="34" charset="0"/>
              </a:rPr>
              <a:t>974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ko-KR" altLang="en-US" sz="1100" b="1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0  80   0 - 16378 -      ?        00:00:00 </a:t>
            </a:r>
            <a:r>
              <a:rPr lang="ko-KR" altLang="en-US" sz="1100" b="1" dirty="0" err="1">
                <a:latin typeface="Consolas" panose="020B0609020204030204" pitchFamily="49" charset="0"/>
                <a:cs typeface="Arial" panose="020B0604020202020204" pitchFamily="34" charset="0"/>
              </a:rPr>
              <a:t>sshd</a:t>
            </a:r>
            <a:endParaRPr lang="ko-KR" altLang="en-US" sz="11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0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108  1251     1  0  80   0 - 130908 -     ?        00:00:00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notify-osd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109  1645     1  0  80   0 - 93497 -      ?        00:00:00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whoopsie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  0  1654     1  0  80   0 -  4304 -      tty1     00:00:00 </a:t>
            </a:r>
            <a:r>
              <a:rPr lang="ko-KR" altLang="en-US" sz="1100" b="1" dirty="0" err="1">
                <a:latin typeface="Consolas" panose="020B0609020204030204" pitchFamily="49" charset="0"/>
                <a:cs typeface="Arial" panose="020B0604020202020204" pitchFamily="34" charset="0"/>
              </a:rPr>
              <a:t>agetty</a:t>
            </a:r>
            <a:endParaRPr lang="ko-KR" altLang="en-US" sz="11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ko-KR" altLang="en-US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ko-KR" altLang="en-US" sz="1100" dirty="0">
                <a:latin typeface="Consolas" panose="020B0609020204030204" pitchFamily="49" charset="0"/>
                <a:cs typeface="Arial" panose="020B0604020202020204" pitchFamily="34" charset="0"/>
              </a:rPr>
              <a:t>     0  1672     1  0  80   0 -  3764 -      ?        00:00:00 </a:t>
            </a:r>
            <a:r>
              <a:rPr lang="ko-KR" altLang="en-US" sz="11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xinetd</a:t>
            </a:r>
            <a:endParaRPr lang="en-US" altLang="ko-KR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4 S     0 23378   974  0  80   0 - 23732 -      ?        00:00:00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sshd</a:t>
            </a:r>
            <a:endParaRPr lang="en-US" altLang="ko-KR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S  1000 23432 23378  0  80   0 - 23732 -      ?        00:00:00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sshd</a:t>
            </a:r>
            <a:endParaRPr lang="en-US" altLang="ko-KR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0 S  1000 23434 23432  0  80   0 -  5934 wait   pts/8    00:00:00 bash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.............</a:t>
            </a:r>
            <a:endParaRPr lang="en-US" altLang="ko-KR" sz="11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S     0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23553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974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 0  80   0 - 23732 -      ?        00:00:00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sshd</a:t>
            </a:r>
            <a:endParaRPr lang="en-US" altLang="ko-KR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S  1000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23603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23553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 0  80   0 - 23732 -      ?        00:00:00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sshd</a:t>
            </a:r>
            <a:endParaRPr lang="en-US" altLang="ko-KR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0 S  1000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23604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23603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 0  80   0 -  5934 wait   pts/9    00:00:00 bash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0 S  1000 23622 23434  0  80   0 -  8361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poll_s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pts/8    00:00:00 vi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0 R  1000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23623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b="1" dirty="0">
                <a:latin typeface="Consolas" panose="020B0609020204030204" pitchFamily="49" charset="0"/>
                <a:cs typeface="Arial" panose="020B0604020202020204" pitchFamily="34" charset="0"/>
              </a:rPr>
              <a:t>23604</a:t>
            </a:r>
            <a:r>
              <a:rPr lang="en-US" altLang="ko-KR" sz="1100" dirty="0">
                <a:latin typeface="Consolas" panose="020B0609020204030204" pitchFamily="49" charset="0"/>
                <a:cs typeface="Arial" panose="020B0604020202020204" pitchFamily="34" charset="0"/>
              </a:rPr>
              <a:t>  0  80   0 -  7549 -      pts/9    00:00:00 </a:t>
            </a:r>
            <a:r>
              <a:rPr lang="en-US" altLang="ko-KR" sz="1100" dirty="0" err="1">
                <a:latin typeface="Consolas" panose="020B0609020204030204" pitchFamily="49" charset="0"/>
                <a:cs typeface="Arial" panose="020B0604020202020204" pitchFamily="34" charset="0"/>
              </a:rPr>
              <a:t>ps</a:t>
            </a:r>
            <a:endParaRPr lang="en-US" altLang="ko-KR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  <a:cs typeface="Arial" panose="020B0604020202020204" pitchFamily="34" charset="0"/>
              </a:rPr>
              <a:t>$</a:t>
            </a:r>
            <a:endParaRPr lang="ko-KR" alt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908720"/>
            <a:ext cx="864096" cy="144016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18459" y="1127414"/>
            <a:ext cx="727364" cy="5008418"/>
          </a:xfrm>
          <a:custGeom>
            <a:avLst/>
            <a:gdLst>
              <a:gd name="connsiteX0" fmla="*/ 0 w 727364"/>
              <a:gd name="connsiteY0" fmla="*/ 5008418 h 5008418"/>
              <a:gd name="connsiteX1" fmla="*/ 223405 w 727364"/>
              <a:gd name="connsiteY1" fmla="*/ 5003222 h 5008418"/>
              <a:gd name="connsiteX2" fmla="*/ 254577 w 727364"/>
              <a:gd name="connsiteY2" fmla="*/ 4992831 h 5008418"/>
              <a:gd name="connsiteX3" fmla="*/ 316923 w 727364"/>
              <a:gd name="connsiteY3" fmla="*/ 4982441 h 5008418"/>
              <a:gd name="connsiteX4" fmla="*/ 332509 w 727364"/>
              <a:gd name="connsiteY4" fmla="*/ 4977245 h 5008418"/>
              <a:gd name="connsiteX5" fmla="*/ 368877 w 727364"/>
              <a:gd name="connsiteY5" fmla="*/ 4956463 h 5008418"/>
              <a:gd name="connsiteX6" fmla="*/ 389659 w 727364"/>
              <a:gd name="connsiteY6" fmla="*/ 4940877 h 5008418"/>
              <a:gd name="connsiteX7" fmla="*/ 410441 w 727364"/>
              <a:gd name="connsiteY7" fmla="*/ 4935681 h 5008418"/>
              <a:gd name="connsiteX8" fmla="*/ 446809 w 727364"/>
              <a:gd name="connsiteY8" fmla="*/ 4909704 h 5008418"/>
              <a:gd name="connsiteX9" fmla="*/ 452005 w 727364"/>
              <a:gd name="connsiteY9" fmla="*/ 4878531 h 5008418"/>
              <a:gd name="connsiteX10" fmla="*/ 436418 w 727364"/>
              <a:gd name="connsiteY10" fmla="*/ 4826577 h 5008418"/>
              <a:gd name="connsiteX11" fmla="*/ 374073 w 727364"/>
              <a:gd name="connsiteY11" fmla="*/ 4769427 h 5008418"/>
              <a:gd name="connsiteX12" fmla="*/ 358486 w 727364"/>
              <a:gd name="connsiteY12" fmla="*/ 4753841 h 5008418"/>
              <a:gd name="connsiteX13" fmla="*/ 311727 w 727364"/>
              <a:gd name="connsiteY13" fmla="*/ 4722668 h 5008418"/>
              <a:gd name="connsiteX14" fmla="*/ 202623 w 727364"/>
              <a:gd name="connsiteY14" fmla="*/ 4681104 h 5008418"/>
              <a:gd name="connsiteX15" fmla="*/ 176646 w 727364"/>
              <a:gd name="connsiteY15" fmla="*/ 4675909 h 5008418"/>
              <a:gd name="connsiteX16" fmla="*/ 124691 w 727364"/>
              <a:gd name="connsiteY16" fmla="*/ 4655127 h 5008418"/>
              <a:gd name="connsiteX17" fmla="*/ 93518 w 727364"/>
              <a:gd name="connsiteY17" fmla="*/ 4623954 h 5008418"/>
              <a:gd name="connsiteX18" fmla="*/ 98714 w 727364"/>
              <a:gd name="connsiteY18" fmla="*/ 4608368 h 5008418"/>
              <a:gd name="connsiteX19" fmla="*/ 135082 w 727364"/>
              <a:gd name="connsiteY19" fmla="*/ 4603172 h 5008418"/>
              <a:gd name="connsiteX20" fmla="*/ 270164 w 727364"/>
              <a:gd name="connsiteY20" fmla="*/ 4592781 h 5008418"/>
              <a:gd name="connsiteX21" fmla="*/ 311727 w 727364"/>
              <a:gd name="connsiteY21" fmla="*/ 4587586 h 5008418"/>
              <a:gd name="connsiteX22" fmla="*/ 358486 w 727364"/>
              <a:gd name="connsiteY22" fmla="*/ 4577195 h 5008418"/>
              <a:gd name="connsiteX23" fmla="*/ 337705 w 727364"/>
              <a:gd name="connsiteY23" fmla="*/ 4546022 h 5008418"/>
              <a:gd name="connsiteX24" fmla="*/ 327314 w 727364"/>
              <a:gd name="connsiteY24" fmla="*/ 4530436 h 5008418"/>
              <a:gd name="connsiteX25" fmla="*/ 290946 w 727364"/>
              <a:gd name="connsiteY25" fmla="*/ 4509654 h 5008418"/>
              <a:gd name="connsiteX26" fmla="*/ 249382 w 727364"/>
              <a:gd name="connsiteY26" fmla="*/ 4483677 h 5008418"/>
              <a:gd name="connsiteX27" fmla="*/ 207818 w 727364"/>
              <a:gd name="connsiteY27" fmla="*/ 4473286 h 5008418"/>
              <a:gd name="connsiteX28" fmla="*/ 171450 w 727364"/>
              <a:gd name="connsiteY28" fmla="*/ 4457700 h 5008418"/>
              <a:gd name="connsiteX29" fmla="*/ 77932 w 727364"/>
              <a:gd name="connsiteY29" fmla="*/ 4426527 h 5008418"/>
              <a:gd name="connsiteX30" fmla="*/ 72736 w 727364"/>
              <a:gd name="connsiteY30" fmla="*/ 4405745 h 5008418"/>
              <a:gd name="connsiteX31" fmla="*/ 88323 w 727364"/>
              <a:gd name="connsiteY31" fmla="*/ 4400550 h 5008418"/>
              <a:gd name="connsiteX32" fmla="*/ 155864 w 727364"/>
              <a:gd name="connsiteY32" fmla="*/ 4390159 h 5008418"/>
              <a:gd name="connsiteX33" fmla="*/ 389659 w 727364"/>
              <a:gd name="connsiteY33" fmla="*/ 4364181 h 5008418"/>
              <a:gd name="connsiteX34" fmla="*/ 363682 w 727364"/>
              <a:gd name="connsiteY34" fmla="*/ 4312227 h 5008418"/>
              <a:gd name="connsiteX35" fmla="*/ 327314 w 727364"/>
              <a:gd name="connsiteY35" fmla="*/ 4281054 h 5008418"/>
              <a:gd name="connsiteX36" fmla="*/ 270164 w 727364"/>
              <a:gd name="connsiteY36" fmla="*/ 4270663 h 5008418"/>
              <a:gd name="connsiteX37" fmla="*/ 176646 w 727364"/>
              <a:gd name="connsiteY37" fmla="*/ 4260272 h 5008418"/>
              <a:gd name="connsiteX38" fmla="*/ 150668 w 727364"/>
              <a:gd name="connsiteY38" fmla="*/ 4249881 h 5008418"/>
              <a:gd name="connsiteX39" fmla="*/ 176646 w 727364"/>
              <a:gd name="connsiteY39" fmla="*/ 4223904 h 5008418"/>
              <a:gd name="connsiteX40" fmla="*/ 238991 w 727364"/>
              <a:gd name="connsiteY40" fmla="*/ 4208318 h 5008418"/>
              <a:gd name="connsiteX41" fmla="*/ 285750 w 727364"/>
              <a:gd name="connsiteY41" fmla="*/ 4197927 h 5008418"/>
              <a:gd name="connsiteX42" fmla="*/ 566305 w 727364"/>
              <a:gd name="connsiteY42" fmla="*/ 4192731 h 5008418"/>
              <a:gd name="connsiteX43" fmla="*/ 571500 w 727364"/>
              <a:gd name="connsiteY43" fmla="*/ 4073236 h 5008418"/>
              <a:gd name="connsiteX44" fmla="*/ 576696 w 727364"/>
              <a:gd name="connsiteY44" fmla="*/ 4047259 h 5008418"/>
              <a:gd name="connsiteX45" fmla="*/ 581891 w 727364"/>
              <a:gd name="connsiteY45" fmla="*/ 4016086 h 5008418"/>
              <a:gd name="connsiteX46" fmla="*/ 561109 w 727364"/>
              <a:gd name="connsiteY46" fmla="*/ 3527713 h 5008418"/>
              <a:gd name="connsiteX47" fmla="*/ 550718 w 727364"/>
              <a:gd name="connsiteY47" fmla="*/ 3506931 h 5008418"/>
              <a:gd name="connsiteX48" fmla="*/ 540327 w 727364"/>
              <a:gd name="connsiteY48" fmla="*/ 3444586 h 5008418"/>
              <a:gd name="connsiteX49" fmla="*/ 472786 w 727364"/>
              <a:gd name="connsiteY49" fmla="*/ 3293918 h 5008418"/>
              <a:gd name="connsiteX50" fmla="*/ 457200 w 727364"/>
              <a:gd name="connsiteY50" fmla="*/ 3262745 h 5008418"/>
              <a:gd name="connsiteX51" fmla="*/ 436418 w 727364"/>
              <a:gd name="connsiteY51" fmla="*/ 3215986 h 5008418"/>
              <a:gd name="connsiteX52" fmla="*/ 410441 w 727364"/>
              <a:gd name="connsiteY52" fmla="*/ 3174422 h 5008418"/>
              <a:gd name="connsiteX53" fmla="*/ 384464 w 727364"/>
              <a:gd name="connsiteY53" fmla="*/ 3127663 h 5008418"/>
              <a:gd name="connsiteX54" fmla="*/ 358486 w 727364"/>
              <a:gd name="connsiteY54" fmla="*/ 3096491 h 5008418"/>
              <a:gd name="connsiteX55" fmla="*/ 301336 w 727364"/>
              <a:gd name="connsiteY55" fmla="*/ 3008168 h 5008418"/>
              <a:gd name="connsiteX56" fmla="*/ 275359 w 727364"/>
              <a:gd name="connsiteY56" fmla="*/ 2976995 h 5008418"/>
              <a:gd name="connsiteX57" fmla="*/ 264968 w 727364"/>
              <a:gd name="connsiteY57" fmla="*/ 2961409 h 5008418"/>
              <a:gd name="connsiteX58" fmla="*/ 238991 w 727364"/>
              <a:gd name="connsiteY58" fmla="*/ 2935431 h 5008418"/>
              <a:gd name="connsiteX59" fmla="*/ 207818 w 727364"/>
              <a:gd name="connsiteY59" fmla="*/ 2883477 h 5008418"/>
              <a:gd name="connsiteX60" fmla="*/ 181841 w 727364"/>
              <a:gd name="connsiteY60" fmla="*/ 2847109 h 5008418"/>
              <a:gd name="connsiteX61" fmla="*/ 176646 w 727364"/>
              <a:gd name="connsiteY61" fmla="*/ 2831522 h 5008418"/>
              <a:gd name="connsiteX62" fmla="*/ 150668 w 727364"/>
              <a:gd name="connsiteY62" fmla="*/ 2789959 h 5008418"/>
              <a:gd name="connsiteX63" fmla="*/ 135082 w 727364"/>
              <a:gd name="connsiteY63" fmla="*/ 2717222 h 5008418"/>
              <a:gd name="connsiteX64" fmla="*/ 140277 w 727364"/>
              <a:gd name="connsiteY64" fmla="*/ 2691245 h 5008418"/>
              <a:gd name="connsiteX65" fmla="*/ 155864 w 727364"/>
              <a:gd name="connsiteY65" fmla="*/ 2675659 h 5008418"/>
              <a:gd name="connsiteX66" fmla="*/ 332509 w 727364"/>
              <a:gd name="connsiteY66" fmla="*/ 2691245 h 5008418"/>
              <a:gd name="connsiteX67" fmla="*/ 420832 w 727364"/>
              <a:gd name="connsiteY67" fmla="*/ 2706831 h 5008418"/>
              <a:gd name="connsiteX68" fmla="*/ 452005 w 727364"/>
              <a:gd name="connsiteY68" fmla="*/ 2712027 h 5008418"/>
              <a:gd name="connsiteX69" fmla="*/ 519546 w 727364"/>
              <a:gd name="connsiteY69" fmla="*/ 2727613 h 5008418"/>
              <a:gd name="connsiteX70" fmla="*/ 587086 w 727364"/>
              <a:gd name="connsiteY70" fmla="*/ 2732809 h 5008418"/>
              <a:gd name="connsiteX71" fmla="*/ 623455 w 727364"/>
              <a:gd name="connsiteY71" fmla="*/ 2706831 h 5008418"/>
              <a:gd name="connsiteX72" fmla="*/ 665018 w 727364"/>
              <a:gd name="connsiteY72" fmla="*/ 2592531 h 5008418"/>
              <a:gd name="connsiteX73" fmla="*/ 685800 w 727364"/>
              <a:gd name="connsiteY73" fmla="*/ 2535381 h 5008418"/>
              <a:gd name="connsiteX74" fmla="*/ 690996 w 727364"/>
              <a:gd name="connsiteY74" fmla="*/ 2493818 h 5008418"/>
              <a:gd name="connsiteX75" fmla="*/ 701386 w 727364"/>
              <a:gd name="connsiteY75" fmla="*/ 2462645 h 5008418"/>
              <a:gd name="connsiteX76" fmla="*/ 727364 w 727364"/>
              <a:gd name="connsiteY76" fmla="*/ 2337954 h 5008418"/>
              <a:gd name="connsiteX77" fmla="*/ 722168 w 727364"/>
              <a:gd name="connsiteY77" fmla="*/ 1527463 h 5008418"/>
              <a:gd name="connsiteX78" fmla="*/ 706582 w 727364"/>
              <a:gd name="connsiteY78" fmla="*/ 1459922 h 5008418"/>
              <a:gd name="connsiteX79" fmla="*/ 696191 w 727364"/>
              <a:gd name="connsiteY79" fmla="*/ 1371600 h 5008418"/>
              <a:gd name="connsiteX80" fmla="*/ 680605 w 727364"/>
              <a:gd name="connsiteY80" fmla="*/ 1298863 h 5008418"/>
              <a:gd name="connsiteX81" fmla="*/ 665018 w 727364"/>
              <a:gd name="connsiteY81" fmla="*/ 1205345 h 5008418"/>
              <a:gd name="connsiteX82" fmla="*/ 654627 w 727364"/>
              <a:gd name="connsiteY82" fmla="*/ 1091045 h 5008418"/>
              <a:gd name="connsiteX83" fmla="*/ 607868 w 727364"/>
              <a:gd name="connsiteY83" fmla="*/ 940377 h 5008418"/>
              <a:gd name="connsiteX84" fmla="*/ 587086 w 727364"/>
              <a:gd name="connsiteY84" fmla="*/ 862445 h 5008418"/>
              <a:gd name="connsiteX85" fmla="*/ 561109 w 727364"/>
              <a:gd name="connsiteY85" fmla="*/ 789709 h 5008418"/>
              <a:gd name="connsiteX86" fmla="*/ 535132 w 727364"/>
              <a:gd name="connsiteY86" fmla="*/ 758536 h 5008418"/>
              <a:gd name="connsiteX87" fmla="*/ 509155 w 727364"/>
              <a:gd name="connsiteY87" fmla="*/ 706581 h 5008418"/>
              <a:gd name="connsiteX88" fmla="*/ 472786 w 727364"/>
              <a:gd name="connsiteY88" fmla="*/ 654627 h 5008418"/>
              <a:gd name="connsiteX89" fmla="*/ 441614 w 727364"/>
              <a:gd name="connsiteY89" fmla="*/ 592281 h 5008418"/>
              <a:gd name="connsiteX90" fmla="*/ 405246 w 727364"/>
              <a:gd name="connsiteY90" fmla="*/ 540327 h 5008418"/>
              <a:gd name="connsiteX91" fmla="*/ 384464 w 727364"/>
              <a:gd name="connsiteY91" fmla="*/ 509154 h 5008418"/>
              <a:gd name="connsiteX92" fmla="*/ 353291 w 727364"/>
              <a:gd name="connsiteY92" fmla="*/ 462395 h 5008418"/>
              <a:gd name="connsiteX93" fmla="*/ 275359 w 727364"/>
              <a:gd name="connsiteY93" fmla="*/ 332509 h 5008418"/>
              <a:gd name="connsiteX94" fmla="*/ 254577 w 727364"/>
              <a:gd name="connsiteY94" fmla="*/ 301336 h 5008418"/>
              <a:gd name="connsiteX95" fmla="*/ 228600 w 727364"/>
              <a:gd name="connsiteY95" fmla="*/ 259772 h 5008418"/>
              <a:gd name="connsiteX96" fmla="*/ 207818 w 727364"/>
              <a:gd name="connsiteY96" fmla="*/ 218209 h 5008418"/>
              <a:gd name="connsiteX97" fmla="*/ 202623 w 727364"/>
              <a:gd name="connsiteY97" fmla="*/ 197427 h 5008418"/>
              <a:gd name="connsiteX98" fmla="*/ 192232 w 727364"/>
              <a:gd name="connsiteY98" fmla="*/ 119495 h 5008418"/>
              <a:gd name="connsiteX99" fmla="*/ 254577 w 727364"/>
              <a:gd name="connsiteY99" fmla="*/ 5195 h 5008418"/>
              <a:gd name="connsiteX100" fmla="*/ 285750 w 727364"/>
              <a:gd name="connsiteY100" fmla="*/ 0 h 5008418"/>
              <a:gd name="connsiteX101" fmla="*/ 452005 w 727364"/>
              <a:gd name="connsiteY101" fmla="*/ 5195 h 5008418"/>
              <a:gd name="connsiteX102" fmla="*/ 514350 w 727364"/>
              <a:gd name="connsiteY102" fmla="*/ 20781 h 5008418"/>
              <a:gd name="connsiteX103" fmla="*/ 561109 w 727364"/>
              <a:gd name="connsiteY103" fmla="*/ 25977 h 500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727364" h="5008418">
                <a:moveTo>
                  <a:pt x="0" y="5008418"/>
                </a:moveTo>
                <a:cubicBezTo>
                  <a:pt x="74468" y="5006686"/>
                  <a:pt x="149056" y="5007774"/>
                  <a:pt x="223405" y="5003222"/>
                </a:cubicBezTo>
                <a:cubicBezTo>
                  <a:pt x="234337" y="5002553"/>
                  <a:pt x="244010" y="4995713"/>
                  <a:pt x="254577" y="4992831"/>
                </a:cubicBezTo>
                <a:cubicBezTo>
                  <a:pt x="271287" y="4988274"/>
                  <a:pt x="301317" y="4984670"/>
                  <a:pt x="316923" y="4982441"/>
                </a:cubicBezTo>
                <a:cubicBezTo>
                  <a:pt x="322118" y="4980709"/>
                  <a:pt x="327475" y="4979402"/>
                  <a:pt x="332509" y="4977245"/>
                </a:cubicBezTo>
                <a:cubicBezTo>
                  <a:pt x="347733" y="4970720"/>
                  <a:pt x="355830" y="4965782"/>
                  <a:pt x="368877" y="4956463"/>
                </a:cubicBezTo>
                <a:cubicBezTo>
                  <a:pt x="375923" y="4951430"/>
                  <a:pt x="381914" y="4944749"/>
                  <a:pt x="389659" y="4940877"/>
                </a:cubicBezTo>
                <a:cubicBezTo>
                  <a:pt x="396046" y="4937684"/>
                  <a:pt x="403514" y="4937413"/>
                  <a:pt x="410441" y="4935681"/>
                </a:cubicBezTo>
                <a:cubicBezTo>
                  <a:pt x="416013" y="4931967"/>
                  <a:pt x="444912" y="4913118"/>
                  <a:pt x="446809" y="4909704"/>
                </a:cubicBezTo>
                <a:cubicBezTo>
                  <a:pt x="451925" y="4900495"/>
                  <a:pt x="450273" y="4888922"/>
                  <a:pt x="452005" y="4878531"/>
                </a:cubicBezTo>
                <a:cubicBezTo>
                  <a:pt x="446809" y="4861213"/>
                  <a:pt x="444064" y="4842961"/>
                  <a:pt x="436418" y="4826577"/>
                </a:cubicBezTo>
                <a:cubicBezTo>
                  <a:pt x="422442" y="4796630"/>
                  <a:pt x="396982" y="4792334"/>
                  <a:pt x="374073" y="4769427"/>
                </a:cubicBezTo>
                <a:cubicBezTo>
                  <a:pt x="368877" y="4764232"/>
                  <a:pt x="364364" y="4758249"/>
                  <a:pt x="358486" y="4753841"/>
                </a:cubicBezTo>
                <a:cubicBezTo>
                  <a:pt x="343500" y="4742602"/>
                  <a:pt x="328482" y="4731046"/>
                  <a:pt x="311727" y="4722668"/>
                </a:cubicBezTo>
                <a:cubicBezTo>
                  <a:pt x="275114" y="4704361"/>
                  <a:pt x="249499" y="4690479"/>
                  <a:pt x="202623" y="4681104"/>
                </a:cubicBezTo>
                <a:lnTo>
                  <a:pt x="176646" y="4675909"/>
                </a:lnTo>
                <a:cubicBezTo>
                  <a:pt x="159328" y="4668982"/>
                  <a:pt x="137880" y="4668316"/>
                  <a:pt x="124691" y="4655127"/>
                </a:cubicBezTo>
                <a:lnTo>
                  <a:pt x="93518" y="4623954"/>
                </a:lnTo>
                <a:cubicBezTo>
                  <a:pt x="95250" y="4618759"/>
                  <a:pt x="93816" y="4610817"/>
                  <a:pt x="98714" y="4608368"/>
                </a:cubicBezTo>
                <a:cubicBezTo>
                  <a:pt x="109667" y="4602892"/>
                  <a:pt x="122931" y="4604691"/>
                  <a:pt x="135082" y="4603172"/>
                </a:cubicBezTo>
                <a:cubicBezTo>
                  <a:pt x="195173" y="4595660"/>
                  <a:pt x="196236" y="4597130"/>
                  <a:pt x="270164" y="4592781"/>
                </a:cubicBezTo>
                <a:cubicBezTo>
                  <a:pt x="284018" y="4591049"/>
                  <a:pt x="297927" y="4589709"/>
                  <a:pt x="311727" y="4587586"/>
                </a:cubicBezTo>
                <a:cubicBezTo>
                  <a:pt x="328888" y="4584946"/>
                  <a:pt x="341928" y="4581335"/>
                  <a:pt x="358486" y="4577195"/>
                </a:cubicBezTo>
                <a:cubicBezTo>
                  <a:pt x="349357" y="4549805"/>
                  <a:pt x="359325" y="4571966"/>
                  <a:pt x="337705" y="4546022"/>
                </a:cubicBezTo>
                <a:cubicBezTo>
                  <a:pt x="333708" y="4541225"/>
                  <a:pt x="331729" y="4534851"/>
                  <a:pt x="327314" y="4530436"/>
                </a:cubicBezTo>
                <a:cubicBezTo>
                  <a:pt x="318658" y="4521780"/>
                  <a:pt x="300724" y="4515358"/>
                  <a:pt x="290946" y="4509654"/>
                </a:cubicBezTo>
                <a:cubicBezTo>
                  <a:pt x="276834" y="4501422"/>
                  <a:pt x="264350" y="4490226"/>
                  <a:pt x="249382" y="4483677"/>
                </a:cubicBezTo>
                <a:cubicBezTo>
                  <a:pt x="236298" y="4477953"/>
                  <a:pt x="207818" y="4473286"/>
                  <a:pt x="207818" y="4473286"/>
                </a:cubicBezTo>
                <a:cubicBezTo>
                  <a:pt x="171319" y="4455037"/>
                  <a:pt x="202033" y="4469169"/>
                  <a:pt x="171450" y="4457700"/>
                </a:cubicBezTo>
                <a:cubicBezTo>
                  <a:pt x="91501" y="4427719"/>
                  <a:pt x="129087" y="4436757"/>
                  <a:pt x="77932" y="4426527"/>
                </a:cubicBezTo>
                <a:cubicBezTo>
                  <a:pt x="76200" y="4419600"/>
                  <a:pt x="70084" y="4412375"/>
                  <a:pt x="72736" y="4405745"/>
                </a:cubicBezTo>
                <a:cubicBezTo>
                  <a:pt x="74770" y="4400660"/>
                  <a:pt x="83010" y="4401878"/>
                  <a:pt x="88323" y="4400550"/>
                </a:cubicBezTo>
                <a:cubicBezTo>
                  <a:pt x="110758" y="4394941"/>
                  <a:pt x="132787" y="4392772"/>
                  <a:pt x="155864" y="4390159"/>
                </a:cubicBezTo>
                <a:lnTo>
                  <a:pt x="389659" y="4364181"/>
                </a:lnTo>
                <a:cubicBezTo>
                  <a:pt x="381000" y="4346863"/>
                  <a:pt x="377373" y="4325918"/>
                  <a:pt x="363682" y="4312227"/>
                </a:cubicBezTo>
                <a:cubicBezTo>
                  <a:pt x="353284" y="4301829"/>
                  <a:pt x="340643" y="4287718"/>
                  <a:pt x="327314" y="4281054"/>
                </a:cubicBezTo>
                <a:cubicBezTo>
                  <a:pt x="317583" y="4276188"/>
                  <a:pt x="274275" y="4271211"/>
                  <a:pt x="270164" y="4270663"/>
                </a:cubicBezTo>
                <a:cubicBezTo>
                  <a:pt x="226066" y="4264783"/>
                  <a:pt x="224125" y="4265020"/>
                  <a:pt x="176646" y="4260272"/>
                </a:cubicBezTo>
                <a:cubicBezTo>
                  <a:pt x="167987" y="4256808"/>
                  <a:pt x="154839" y="4258223"/>
                  <a:pt x="150668" y="4249881"/>
                </a:cubicBezTo>
                <a:cubicBezTo>
                  <a:pt x="141648" y="4231841"/>
                  <a:pt x="169171" y="4226147"/>
                  <a:pt x="176646" y="4223904"/>
                </a:cubicBezTo>
                <a:cubicBezTo>
                  <a:pt x="228914" y="4208223"/>
                  <a:pt x="195462" y="4217991"/>
                  <a:pt x="238991" y="4208318"/>
                </a:cubicBezTo>
                <a:cubicBezTo>
                  <a:pt x="249154" y="4206060"/>
                  <a:pt x="276498" y="4198241"/>
                  <a:pt x="285750" y="4197927"/>
                </a:cubicBezTo>
                <a:cubicBezTo>
                  <a:pt x="379231" y="4194758"/>
                  <a:pt x="472787" y="4194463"/>
                  <a:pt x="566305" y="4192731"/>
                </a:cubicBezTo>
                <a:cubicBezTo>
                  <a:pt x="568037" y="4152899"/>
                  <a:pt x="568659" y="4113004"/>
                  <a:pt x="571500" y="4073236"/>
                </a:cubicBezTo>
                <a:cubicBezTo>
                  <a:pt x="572129" y="4064428"/>
                  <a:pt x="575116" y="4055947"/>
                  <a:pt x="576696" y="4047259"/>
                </a:cubicBezTo>
                <a:cubicBezTo>
                  <a:pt x="578580" y="4036895"/>
                  <a:pt x="580159" y="4026477"/>
                  <a:pt x="581891" y="4016086"/>
                </a:cubicBezTo>
                <a:cubicBezTo>
                  <a:pt x="574964" y="3853295"/>
                  <a:pt x="571066" y="3690347"/>
                  <a:pt x="561109" y="3527713"/>
                </a:cubicBezTo>
                <a:cubicBezTo>
                  <a:pt x="560636" y="3519982"/>
                  <a:pt x="552596" y="3514445"/>
                  <a:pt x="550718" y="3506931"/>
                </a:cubicBezTo>
                <a:cubicBezTo>
                  <a:pt x="545608" y="3486492"/>
                  <a:pt x="545645" y="3464972"/>
                  <a:pt x="540327" y="3444586"/>
                </a:cubicBezTo>
                <a:cubicBezTo>
                  <a:pt x="526951" y="3393312"/>
                  <a:pt x="495401" y="3339147"/>
                  <a:pt x="472786" y="3293918"/>
                </a:cubicBezTo>
                <a:cubicBezTo>
                  <a:pt x="467590" y="3283527"/>
                  <a:pt x="461918" y="3273361"/>
                  <a:pt x="457200" y="3262745"/>
                </a:cubicBezTo>
                <a:cubicBezTo>
                  <a:pt x="450273" y="3247159"/>
                  <a:pt x="444398" y="3231060"/>
                  <a:pt x="436418" y="3215986"/>
                </a:cubicBezTo>
                <a:cubicBezTo>
                  <a:pt x="428774" y="3201547"/>
                  <a:pt x="418725" y="3188504"/>
                  <a:pt x="410441" y="3174422"/>
                </a:cubicBezTo>
                <a:cubicBezTo>
                  <a:pt x="401401" y="3159054"/>
                  <a:pt x="394354" y="3142498"/>
                  <a:pt x="384464" y="3127663"/>
                </a:cubicBezTo>
                <a:cubicBezTo>
                  <a:pt x="376961" y="3116409"/>
                  <a:pt x="366149" y="3107637"/>
                  <a:pt x="358486" y="3096491"/>
                </a:cubicBezTo>
                <a:cubicBezTo>
                  <a:pt x="299403" y="3010553"/>
                  <a:pt x="353988" y="3076615"/>
                  <a:pt x="301336" y="3008168"/>
                </a:cubicBezTo>
                <a:cubicBezTo>
                  <a:pt x="293089" y="2997447"/>
                  <a:pt x="283663" y="2987672"/>
                  <a:pt x="275359" y="2976995"/>
                </a:cubicBezTo>
                <a:cubicBezTo>
                  <a:pt x="271526" y="2972066"/>
                  <a:pt x="269080" y="2966108"/>
                  <a:pt x="264968" y="2961409"/>
                </a:cubicBezTo>
                <a:cubicBezTo>
                  <a:pt x="256904" y="2952193"/>
                  <a:pt x="246746" y="2944909"/>
                  <a:pt x="238991" y="2935431"/>
                </a:cubicBezTo>
                <a:cubicBezTo>
                  <a:pt x="214906" y="2905994"/>
                  <a:pt x="223178" y="2910356"/>
                  <a:pt x="207818" y="2883477"/>
                </a:cubicBezTo>
                <a:cubicBezTo>
                  <a:pt x="201743" y="2872845"/>
                  <a:pt x="188528" y="2856025"/>
                  <a:pt x="181841" y="2847109"/>
                </a:cubicBezTo>
                <a:cubicBezTo>
                  <a:pt x="180109" y="2841913"/>
                  <a:pt x="179269" y="2836330"/>
                  <a:pt x="176646" y="2831522"/>
                </a:cubicBezTo>
                <a:cubicBezTo>
                  <a:pt x="168823" y="2817179"/>
                  <a:pt x="150668" y="2789959"/>
                  <a:pt x="150668" y="2789959"/>
                </a:cubicBezTo>
                <a:cubicBezTo>
                  <a:pt x="137722" y="2738175"/>
                  <a:pt x="142625" y="2762482"/>
                  <a:pt x="135082" y="2717222"/>
                </a:cubicBezTo>
                <a:cubicBezTo>
                  <a:pt x="136814" y="2708563"/>
                  <a:pt x="136328" y="2699143"/>
                  <a:pt x="140277" y="2691245"/>
                </a:cubicBezTo>
                <a:cubicBezTo>
                  <a:pt x="143563" y="2684673"/>
                  <a:pt x="148516" y="2675659"/>
                  <a:pt x="155864" y="2675659"/>
                </a:cubicBezTo>
                <a:cubicBezTo>
                  <a:pt x="214974" y="2675659"/>
                  <a:pt x="273678" y="2685505"/>
                  <a:pt x="332509" y="2691245"/>
                </a:cubicBezTo>
                <a:cubicBezTo>
                  <a:pt x="365386" y="2694453"/>
                  <a:pt x="387119" y="2700510"/>
                  <a:pt x="420832" y="2706831"/>
                </a:cubicBezTo>
                <a:cubicBezTo>
                  <a:pt x="431186" y="2708772"/>
                  <a:pt x="441704" y="2709820"/>
                  <a:pt x="452005" y="2712027"/>
                </a:cubicBezTo>
                <a:cubicBezTo>
                  <a:pt x="463801" y="2714555"/>
                  <a:pt x="503269" y="2725804"/>
                  <a:pt x="519546" y="2727613"/>
                </a:cubicBezTo>
                <a:cubicBezTo>
                  <a:pt x="541988" y="2730107"/>
                  <a:pt x="564573" y="2731077"/>
                  <a:pt x="587086" y="2732809"/>
                </a:cubicBezTo>
                <a:cubicBezTo>
                  <a:pt x="599209" y="2724150"/>
                  <a:pt x="614148" y="2718464"/>
                  <a:pt x="623455" y="2706831"/>
                </a:cubicBezTo>
                <a:cubicBezTo>
                  <a:pt x="652345" y="2670718"/>
                  <a:pt x="652112" y="2634937"/>
                  <a:pt x="665018" y="2592531"/>
                </a:cubicBezTo>
                <a:cubicBezTo>
                  <a:pt x="670920" y="2573139"/>
                  <a:pt x="678873" y="2554431"/>
                  <a:pt x="685800" y="2535381"/>
                </a:cubicBezTo>
                <a:cubicBezTo>
                  <a:pt x="687532" y="2521527"/>
                  <a:pt x="688071" y="2507470"/>
                  <a:pt x="690996" y="2493818"/>
                </a:cubicBezTo>
                <a:cubicBezTo>
                  <a:pt x="693291" y="2483108"/>
                  <a:pt x="698504" y="2473212"/>
                  <a:pt x="701386" y="2462645"/>
                </a:cubicBezTo>
                <a:cubicBezTo>
                  <a:pt x="723696" y="2380841"/>
                  <a:pt x="719534" y="2400591"/>
                  <a:pt x="727364" y="2337954"/>
                </a:cubicBezTo>
                <a:cubicBezTo>
                  <a:pt x="725632" y="2067790"/>
                  <a:pt x="728561" y="1797557"/>
                  <a:pt x="722168" y="1527463"/>
                </a:cubicBezTo>
                <a:cubicBezTo>
                  <a:pt x="721621" y="1504364"/>
                  <a:pt x="710380" y="1482713"/>
                  <a:pt x="706582" y="1459922"/>
                </a:cubicBezTo>
                <a:cubicBezTo>
                  <a:pt x="701709" y="1430682"/>
                  <a:pt x="700911" y="1400866"/>
                  <a:pt x="696191" y="1371600"/>
                </a:cubicBezTo>
                <a:cubicBezTo>
                  <a:pt x="692243" y="1347120"/>
                  <a:pt x="685175" y="1323234"/>
                  <a:pt x="680605" y="1298863"/>
                </a:cubicBezTo>
                <a:cubicBezTo>
                  <a:pt x="674781" y="1267802"/>
                  <a:pt x="668938" y="1236704"/>
                  <a:pt x="665018" y="1205345"/>
                </a:cubicBezTo>
                <a:cubicBezTo>
                  <a:pt x="660273" y="1167383"/>
                  <a:pt x="662693" y="1128442"/>
                  <a:pt x="654627" y="1091045"/>
                </a:cubicBezTo>
                <a:cubicBezTo>
                  <a:pt x="643540" y="1039641"/>
                  <a:pt x="623235" y="990667"/>
                  <a:pt x="607868" y="940377"/>
                </a:cubicBezTo>
                <a:cubicBezTo>
                  <a:pt x="594153" y="895492"/>
                  <a:pt x="599856" y="910333"/>
                  <a:pt x="587086" y="862445"/>
                </a:cubicBezTo>
                <a:cubicBezTo>
                  <a:pt x="581268" y="840628"/>
                  <a:pt x="573089" y="809177"/>
                  <a:pt x="561109" y="789709"/>
                </a:cubicBezTo>
                <a:cubicBezTo>
                  <a:pt x="554020" y="778190"/>
                  <a:pt x="542301" y="770006"/>
                  <a:pt x="535132" y="758536"/>
                </a:cubicBezTo>
                <a:cubicBezTo>
                  <a:pt x="524870" y="742117"/>
                  <a:pt x="519117" y="723184"/>
                  <a:pt x="509155" y="706581"/>
                </a:cubicBezTo>
                <a:cubicBezTo>
                  <a:pt x="498279" y="688454"/>
                  <a:pt x="483540" y="672827"/>
                  <a:pt x="472786" y="654627"/>
                </a:cubicBezTo>
                <a:cubicBezTo>
                  <a:pt x="460966" y="634624"/>
                  <a:pt x="452898" y="612592"/>
                  <a:pt x="441614" y="592281"/>
                </a:cubicBezTo>
                <a:cubicBezTo>
                  <a:pt x="428166" y="568074"/>
                  <a:pt x="419909" y="561274"/>
                  <a:pt x="405246" y="540327"/>
                </a:cubicBezTo>
                <a:cubicBezTo>
                  <a:pt x="398084" y="530096"/>
                  <a:pt x="391169" y="519690"/>
                  <a:pt x="384464" y="509154"/>
                </a:cubicBezTo>
                <a:cubicBezTo>
                  <a:pt x="365033" y="478621"/>
                  <a:pt x="374411" y="488796"/>
                  <a:pt x="353291" y="462395"/>
                </a:cubicBezTo>
                <a:cubicBezTo>
                  <a:pt x="155656" y="215348"/>
                  <a:pt x="460019" y="609499"/>
                  <a:pt x="275359" y="332509"/>
                </a:cubicBezTo>
                <a:cubicBezTo>
                  <a:pt x="268432" y="322118"/>
                  <a:pt x="261330" y="311841"/>
                  <a:pt x="254577" y="301336"/>
                </a:cubicBezTo>
                <a:cubicBezTo>
                  <a:pt x="245742" y="287593"/>
                  <a:pt x="228600" y="259772"/>
                  <a:pt x="228600" y="259772"/>
                </a:cubicBezTo>
                <a:cubicBezTo>
                  <a:pt x="212450" y="211320"/>
                  <a:pt x="240535" y="291821"/>
                  <a:pt x="207818" y="218209"/>
                </a:cubicBezTo>
                <a:cubicBezTo>
                  <a:pt x="204918" y="211684"/>
                  <a:pt x="204023" y="204429"/>
                  <a:pt x="202623" y="197427"/>
                </a:cubicBezTo>
                <a:cubicBezTo>
                  <a:pt x="196791" y="168266"/>
                  <a:pt x="195699" y="150701"/>
                  <a:pt x="192232" y="119495"/>
                </a:cubicBezTo>
                <a:cubicBezTo>
                  <a:pt x="204720" y="-11623"/>
                  <a:pt x="166059" y="16260"/>
                  <a:pt x="254577" y="5195"/>
                </a:cubicBezTo>
                <a:cubicBezTo>
                  <a:pt x="265030" y="3888"/>
                  <a:pt x="275359" y="1732"/>
                  <a:pt x="285750" y="0"/>
                </a:cubicBezTo>
                <a:cubicBezTo>
                  <a:pt x="341168" y="1732"/>
                  <a:pt x="396787" y="175"/>
                  <a:pt x="452005" y="5195"/>
                </a:cubicBezTo>
                <a:cubicBezTo>
                  <a:pt x="473338" y="7134"/>
                  <a:pt x="493060" y="18415"/>
                  <a:pt x="514350" y="20781"/>
                </a:cubicBezTo>
                <a:lnTo>
                  <a:pt x="561109" y="25977"/>
                </a:lnTo>
              </a:path>
            </a:pathLst>
          </a:custGeom>
          <a:noFill/>
          <a:ln w="76200">
            <a:solidFill>
              <a:srgbClr val="FFC000">
                <a:alpha val="43137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35696" y="643656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형광펜으로</a:t>
            </a:r>
            <a:r>
              <a:rPr lang="ko-KR" altLang="en-US" dirty="0" smtClean="0"/>
              <a:t> 해주세요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88022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리눅스의 프로세스 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프로세스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1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(program)</a:t>
            </a:r>
          </a:p>
          <a:p>
            <a:pPr lvl="1"/>
            <a:r>
              <a:rPr lang="ko-KR" altLang="en-US" dirty="0" smtClean="0"/>
              <a:t>하드디스크 등의 저장 매체에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파일의 형태</a:t>
            </a:r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(process)</a:t>
            </a:r>
          </a:p>
          <a:p>
            <a:pPr lvl="1"/>
            <a:r>
              <a:rPr lang="ko-KR" altLang="en-US" dirty="0" smtClean="0"/>
              <a:t>프로그램이 </a:t>
            </a:r>
            <a:r>
              <a:rPr lang="ko-KR" altLang="en-US" dirty="0" smtClean="0"/>
              <a:t>메모리에 </a:t>
            </a:r>
            <a:r>
              <a:rPr lang="ko-KR" altLang="en-US" dirty="0" smtClean="0"/>
              <a:t>적재되어 </a:t>
            </a:r>
            <a:r>
              <a:rPr lang="ko-KR" altLang="en-US" dirty="0" smtClean="0"/>
              <a:t>실행 중인 되는 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필요한 모든 </a:t>
            </a:r>
            <a:r>
              <a:rPr lang="ko-KR" altLang="en-US" dirty="0" smtClean="0"/>
              <a:t>자원 할당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공간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운영체제는 프로그램을 메모리 적재하고 프로세스로 다룸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운영체제는 프로세스에게 실행에 필요한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이곳에 코드와 데이터 등 적재</a:t>
            </a:r>
            <a:endParaRPr lang="ko-KR" altLang="en-US" dirty="0"/>
          </a:p>
          <a:p>
            <a:pPr lvl="2" fontAlgn="base"/>
            <a:r>
              <a:rPr lang="ko-KR" altLang="en-US" dirty="0"/>
              <a:t>프로세스들은 서로 독립적인 메모리 공간을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프로세스의 영역에 접근 불허</a:t>
            </a:r>
            <a:endParaRPr lang="ko-KR" altLang="en-US" dirty="0"/>
          </a:p>
          <a:p>
            <a:pPr lvl="2" fontAlgn="base"/>
            <a:r>
              <a:rPr lang="ko-KR" altLang="en-US" dirty="0"/>
              <a:t>커널은 각 프로세스의 메모리 위치와 크기 정보를 관리한다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커널은 프로세스마다 </a:t>
            </a:r>
            <a:r>
              <a:rPr lang="ko-KR" altLang="en-US" dirty="0"/>
              <a:t>고유한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ID)</a:t>
            </a:r>
            <a:r>
              <a:rPr lang="ko-KR" altLang="en-US" dirty="0" smtClean="0"/>
              <a:t> 할당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프로세스의 관한 모든 정보는 커널이 관리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프로세스는 실행</a:t>
            </a:r>
            <a:r>
              <a:rPr lang="en-US" altLang="ko-KR" dirty="0" smtClean="0"/>
              <a:t>-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잠자기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-</a:t>
            </a:r>
            <a:r>
              <a:rPr lang="ko-KR" altLang="en-US" dirty="0" smtClean="0"/>
              <a:t>종료 등의 생명 주기를 가짐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프로세스를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종료시키는 모든 관리는 커널에 </a:t>
            </a:r>
            <a:r>
              <a:rPr lang="ko-KR" altLang="en-US" dirty="0"/>
              <a:t>의해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32656"/>
            <a:ext cx="3737992" cy="752475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smtClean="0"/>
              <a:t>탐구 </a:t>
            </a:r>
            <a:r>
              <a:rPr lang="en-US" altLang="ko-KR" sz="2000" dirty="0" smtClean="0"/>
              <a:t>3-3 </a:t>
            </a:r>
            <a:r>
              <a:rPr lang="ko-KR" altLang="en-US" sz="2000" dirty="0"/>
              <a:t>리눅스에서 실행 중인 프로세스들의 계층 구조 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421496"/>
            <a:ext cx="4448654" cy="62478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Consolas" panose="020B0609020204030204" pitchFamily="49" charset="0"/>
              </a:rPr>
              <a:t>$ </a:t>
            </a:r>
            <a:r>
              <a:rPr lang="ko-KR" altLang="en-US" sz="800" dirty="0" err="1">
                <a:latin typeface="Consolas" panose="020B0609020204030204" pitchFamily="49" charset="0"/>
              </a:rPr>
              <a:t>pstree</a:t>
            </a:r>
            <a:r>
              <a:rPr lang="ko-KR" altLang="en-US" sz="800" dirty="0">
                <a:latin typeface="Consolas" panose="020B0609020204030204" pitchFamily="49" charset="0"/>
              </a:rPr>
              <a:t> 0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?─┬─</a:t>
            </a:r>
            <a:r>
              <a:rPr lang="ko-KR" altLang="en-US" sz="800" dirty="0" err="1">
                <a:latin typeface="Consolas" panose="020B0609020204030204" pitchFamily="49" charset="0"/>
              </a:rPr>
              <a:t>kthreadd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acpi_thermal_pm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</a:t>
            </a:r>
            <a:r>
              <a:rPr lang="ko-KR" altLang="en-US" sz="800" dirty="0" smtClean="0">
                <a:latin typeface="Consolas" panose="020B0609020204030204" pitchFamily="49" charset="0"/>
              </a:rPr>
              <a:t> │          </a:t>
            </a:r>
            <a:r>
              <a:rPr lang="ko-KR" altLang="en-US" sz="800" dirty="0">
                <a:latin typeface="Consolas" panose="020B0609020204030204" pitchFamily="49" charset="0"/>
              </a:rPr>
              <a:t>├─</a:t>
            </a:r>
            <a:r>
              <a:rPr lang="ko-KR" altLang="en-US" sz="800" dirty="0" err="1">
                <a:latin typeface="Consolas" panose="020B0609020204030204" pitchFamily="49" charset="0"/>
              </a:rPr>
              <a:t>ata_sff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charger_manager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cpuhp</a:t>
            </a:r>
            <a:r>
              <a:rPr lang="ko-KR" altLang="en-US" sz="800" dirty="0">
                <a:latin typeface="Consolas" panose="020B0609020204030204" pitchFamily="49" charset="0"/>
              </a:rPr>
              <a:t>/0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cpuhp</a:t>
            </a:r>
            <a:r>
              <a:rPr lang="ko-KR" altLang="en-US" sz="800" dirty="0">
                <a:latin typeface="Consolas" panose="020B0609020204030204" pitchFamily="49" charset="0"/>
              </a:rPr>
              <a:t>/1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cpuhp</a:t>
            </a:r>
            <a:r>
              <a:rPr lang="ko-KR" altLang="en-US" sz="800" dirty="0">
                <a:latin typeface="Consolas" panose="020B0609020204030204" pitchFamily="49" charset="0"/>
              </a:rPr>
              <a:t>/2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cpuhp</a:t>
            </a:r>
            <a:r>
              <a:rPr lang="ko-KR" altLang="en-US" sz="800" dirty="0">
                <a:latin typeface="Consolas" panose="020B0609020204030204" pitchFamily="49" charset="0"/>
              </a:rPr>
              <a:t>/3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 smtClean="0">
                <a:latin typeface="Consolas" panose="020B0609020204030204" pitchFamily="49" charset="0"/>
              </a:rPr>
              <a:t>crypto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devfreq_wq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 smtClean="0">
                <a:latin typeface="Consolas" panose="020B0609020204030204" pitchFamily="49" charset="0"/>
              </a:rPr>
              <a:t>..............................................................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writeback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xfs_mru_cache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│          └─</a:t>
            </a:r>
            <a:r>
              <a:rPr lang="ko-KR" altLang="en-US" sz="800" dirty="0" err="1">
                <a:latin typeface="Consolas" panose="020B0609020204030204" pitchFamily="49" charset="0"/>
              </a:rPr>
              <a:t>xfsalloc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└─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ModemManager</a:t>
            </a:r>
            <a:r>
              <a:rPr lang="ko-KR" altLang="en-US" sz="800" dirty="0">
                <a:latin typeface="Consolas" panose="020B0609020204030204" pitchFamily="49" charset="0"/>
              </a:rPr>
              <a:t>─┬─{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NetworkManager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dnsmasq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      ├─{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accounts-daemon</a:t>
            </a:r>
            <a:r>
              <a:rPr lang="ko-KR" altLang="en-US" sz="800" dirty="0">
                <a:latin typeface="Consolas" panose="020B0609020204030204" pitchFamily="49" charset="0"/>
              </a:rPr>
              <a:t>─┬─{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acpid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agetty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avahi-daemon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avahi-daemon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..............................................................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 smtClean="0">
                <a:latin typeface="Consolas" panose="020B0609020204030204" pitchFamily="49" charset="0"/>
              </a:rPr>
              <a:t>            </a:t>
            </a:r>
            <a:r>
              <a:rPr lang="ko-KR" altLang="en-US" sz="800" dirty="0">
                <a:latin typeface="Consolas" panose="020B0609020204030204" pitchFamily="49" charset="0"/>
              </a:rPr>
              <a:t>├─</a:t>
            </a:r>
            <a:r>
              <a:rPr lang="ko-KR" altLang="en-US" sz="800" dirty="0" err="1">
                <a:latin typeface="Consolas" panose="020B0609020204030204" pitchFamily="49" charset="0"/>
              </a:rPr>
              <a:t>irqbalance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lightdm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Xorg</a:t>
            </a:r>
            <a:r>
              <a:rPr lang="ko-KR" altLang="en-US" sz="800" dirty="0">
                <a:latin typeface="Consolas" panose="020B0609020204030204" pitchFamily="49" charset="0"/>
              </a:rPr>
              <a:t>───{</a:t>
            </a:r>
            <a:r>
              <a:rPr lang="ko-KR" altLang="en-US" sz="800" dirty="0" err="1">
                <a:latin typeface="Consolas" panose="020B0609020204030204" pitchFamily="49" charset="0"/>
              </a:rPr>
              <a:t>InputThread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lightdm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upstart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at-spi-bus-laun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dbus-daemon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     ├─{</a:t>
            </a:r>
            <a:r>
              <a:rPr lang="ko-KR" altLang="en-US" sz="800" dirty="0" err="1">
                <a:latin typeface="Consolas" panose="020B0609020204030204" pitchFamily="49" charset="0"/>
              </a:rPr>
              <a:t>dconf</a:t>
            </a:r>
            <a:r>
              <a:rPr lang="ko-KR" altLang="en-US" sz="800" dirty="0">
                <a:latin typeface="Consolas" panose="020B0609020204030204" pitchFamily="49" charset="0"/>
              </a:rPr>
              <a:t> </a:t>
            </a:r>
            <a:r>
              <a:rPr lang="ko-KR" altLang="en-US" sz="800" dirty="0" err="1">
                <a:latin typeface="Consolas" panose="020B0609020204030204" pitchFamily="49" charset="0"/>
              </a:rPr>
              <a:t>worker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     ├─{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├─at-spi2-registr─┬─{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bamfdaemon</a:t>
            </a:r>
            <a:r>
              <a:rPr lang="ko-KR" altLang="en-US" sz="800" dirty="0">
                <a:latin typeface="Consolas" panose="020B0609020204030204" pitchFamily="49" charset="0"/>
              </a:rPr>
              <a:t>─┬─{</a:t>
            </a:r>
            <a:r>
              <a:rPr lang="ko-KR" altLang="en-US" sz="800" dirty="0" err="1">
                <a:latin typeface="Consolas" panose="020B0609020204030204" pitchFamily="49" charset="0"/>
              </a:rPr>
              <a:t>dconf</a:t>
            </a:r>
            <a:r>
              <a:rPr lang="ko-KR" altLang="en-US" sz="800" dirty="0">
                <a:latin typeface="Consolas" panose="020B0609020204030204" pitchFamily="49" charset="0"/>
              </a:rPr>
              <a:t> </a:t>
            </a:r>
            <a:r>
              <a:rPr lang="ko-KR" altLang="en-US" sz="800" dirty="0" err="1">
                <a:latin typeface="Consolas" panose="020B0609020204030204" pitchFamily="49" charset="0"/>
              </a:rPr>
              <a:t>worker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├─{</a:t>
            </a:r>
            <a:r>
              <a:rPr lang="ko-KR" altLang="en-US" sz="800" dirty="0" err="1">
                <a:latin typeface="Consolas" panose="020B0609020204030204" pitchFamily="49" charset="0"/>
              </a:rPr>
              <a:t>gdbus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│         │         │  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gmain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..............................................................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 smtClean="0">
                <a:latin typeface="Consolas" panose="020B0609020204030204" pitchFamily="49" charset="0"/>
              </a:rPr>
              <a:t>            </a:t>
            </a:r>
            <a:r>
              <a:rPr lang="ko-KR" altLang="en-US" sz="800" dirty="0">
                <a:latin typeface="Consolas" panose="020B0609020204030204" pitchFamily="49" charset="0"/>
              </a:rPr>
              <a:t>├─</a:t>
            </a:r>
            <a:r>
              <a:rPr lang="ko-KR" altLang="en-US" sz="800" dirty="0" err="1">
                <a:latin typeface="Consolas" panose="020B0609020204030204" pitchFamily="49" charset="0"/>
              </a:rPr>
              <a:t>rsyslogd</a:t>
            </a:r>
            <a:r>
              <a:rPr lang="ko-KR" altLang="en-US" sz="800" dirty="0">
                <a:latin typeface="Consolas" panose="020B0609020204030204" pitchFamily="49" charset="0"/>
              </a:rPr>
              <a:t>─┬─{</a:t>
            </a:r>
            <a:r>
              <a:rPr lang="ko-KR" altLang="en-US" sz="800" dirty="0" err="1">
                <a:latin typeface="Consolas" panose="020B0609020204030204" pitchFamily="49" charset="0"/>
              </a:rPr>
              <a:t>in:imklog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├─{</a:t>
            </a:r>
            <a:r>
              <a:rPr lang="ko-KR" altLang="en-US" sz="800" dirty="0" err="1">
                <a:latin typeface="Consolas" panose="020B0609020204030204" pitchFamily="49" charset="0"/>
              </a:rPr>
              <a:t>in:imuxsock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    └─{</a:t>
            </a:r>
            <a:r>
              <a:rPr lang="ko-KR" altLang="en-US" sz="800" dirty="0" err="1">
                <a:latin typeface="Consolas" panose="020B0609020204030204" pitchFamily="49" charset="0"/>
              </a:rPr>
              <a:t>rs:main</a:t>
            </a:r>
            <a:r>
              <a:rPr lang="ko-KR" altLang="en-US" sz="800" dirty="0">
                <a:latin typeface="Consolas" panose="020B0609020204030204" pitchFamily="49" charset="0"/>
              </a:rPr>
              <a:t> Q:Reg}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rtkit-daemon</a:t>
            </a:r>
            <a:r>
              <a:rPr lang="ko-KR" altLang="en-US" sz="800" dirty="0">
                <a:latin typeface="Consolas" panose="020B0609020204030204" pitchFamily="49" charset="0"/>
              </a:rPr>
              <a:t>───2*[{</a:t>
            </a:r>
            <a:r>
              <a:rPr lang="ko-KR" altLang="en-US" sz="800" dirty="0" err="1">
                <a:latin typeface="Consolas" panose="020B0609020204030204" pitchFamily="49" charset="0"/>
              </a:rPr>
              <a:t>rtkit-daemon</a:t>
            </a:r>
            <a:r>
              <a:rPr lang="ko-KR" altLang="en-US" sz="800" dirty="0">
                <a:latin typeface="Consolas" panose="020B0609020204030204" pitchFamily="49" charset="0"/>
              </a:rPr>
              <a:t>}]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sshd</a:t>
            </a:r>
            <a:r>
              <a:rPr lang="ko-KR" altLang="en-US" sz="800" dirty="0">
                <a:latin typeface="Consolas" panose="020B0609020204030204" pitchFamily="49" charset="0"/>
              </a:rPr>
              <a:t>─┬─</a:t>
            </a:r>
            <a:r>
              <a:rPr lang="ko-KR" altLang="en-US" sz="800" dirty="0" err="1">
                <a:latin typeface="Consolas" panose="020B0609020204030204" pitchFamily="49" charset="0"/>
              </a:rPr>
              <a:t>sshd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sshd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bash</a:t>
            </a:r>
            <a:r>
              <a:rPr lang="ko-KR" altLang="en-US" sz="800" dirty="0" smtClean="0">
                <a:latin typeface="Consolas" panose="020B0609020204030204" pitchFamily="49" charset="0"/>
              </a:rPr>
              <a:t>───</a:t>
            </a:r>
            <a:r>
              <a:rPr lang="en-US" altLang="ko-KR" sz="800" dirty="0" smtClean="0">
                <a:latin typeface="Consolas" panose="020B0609020204030204" pitchFamily="49" charset="0"/>
              </a:rPr>
              <a:t>vi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│      └─</a:t>
            </a:r>
            <a:r>
              <a:rPr lang="ko-KR" altLang="en-US" sz="800" dirty="0" err="1">
                <a:latin typeface="Consolas" panose="020B0609020204030204" pitchFamily="49" charset="0"/>
              </a:rPr>
              <a:t>sshd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sshd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bash</a:t>
            </a:r>
            <a:r>
              <a:rPr lang="ko-KR" altLang="en-US" sz="800" dirty="0">
                <a:latin typeface="Consolas" panose="020B0609020204030204" pitchFamily="49" charset="0"/>
              </a:rPr>
              <a:t>───</a:t>
            </a:r>
            <a:r>
              <a:rPr lang="ko-KR" altLang="en-US" sz="800" dirty="0" err="1">
                <a:latin typeface="Consolas" panose="020B0609020204030204" pitchFamily="49" charset="0"/>
              </a:rPr>
              <a:t>pstree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</a:t>
            </a:r>
            <a:r>
              <a:rPr lang="ko-KR" altLang="en-US" sz="800" dirty="0">
                <a:latin typeface="Consolas" panose="020B0609020204030204" pitchFamily="49" charset="0"/>
              </a:rPr>
              <a:t>───(</a:t>
            </a:r>
            <a:r>
              <a:rPr lang="ko-KR" altLang="en-US" sz="800" dirty="0" err="1">
                <a:latin typeface="Consolas" panose="020B0609020204030204" pitchFamily="49" charset="0"/>
              </a:rPr>
              <a:t>sd-pam</a:t>
            </a:r>
            <a:r>
              <a:rPr lang="ko-KR" alt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systemd-journal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systemd-logind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systemd-timesyn</a:t>
            </a:r>
            <a:r>
              <a:rPr lang="ko-KR" altLang="en-US" sz="800" dirty="0">
                <a:latin typeface="Consolas" panose="020B0609020204030204" pitchFamily="49" charset="0"/>
              </a:rPr>
              <a:t>───{</a:t>
            </a:r>
            <a:r>
              <a:rPr lang="ko-KR" altLang="en-US" sz="800" dirty="0" err="1">
                <a:latin typeface="Consolas" panose="020B0609020204030204" pitchFamily="49" charset="0"/>
              </a:rPr>
              <a:t>sd-resolve</a:t>
            </a:r>
            <a:r>
              <a:rPr lang="ko-KR" altLang="en-US" sz="800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    ├─</a:t>
            </a:r>
            <a:r>
              <a:rPr lang="ko-KR" altLang="en-US" sz="800" dirty="0" err="1">
                <a:latin typeface="Consolas" panose="020B0609020204030204" pitchFamily="49" charset="0"/>
              </a:rPr>
              <a:t>systemd-udevd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..............................................................</a:t>
            </a:r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ko-KR" altLang="en-US" sz="800" dirty="0" smtClean="0">
                <a:latin typeface="Consolas" panose="020B0609020204030204" pitchFamily="49" charset="0"/>
              </a:rPr>
              <a:t>            </a:t>
            </a:r>
            <a:r>
              <a:rPr lang="ko-KR" altLang="en-US" sz="800" dirty="0">
                <a:latin typeface="Consolas" panose="020B0609020204030204" pitchFamily="49" charset="0"/>
              </a:rPr>
              <a:t>└─</a:t>
            </a:r>
            <a:r>
              <a:rPr lang="ko-KR" altLang="en-US" sz="800" dirty="0" err="1" smtClean="0">
                <a:latin typeface="Consolas" panose="020B0609020204030204" pitchFamily="49" charset="0"/>
              </a:rPr>
              <a:t>xinetd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341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$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pstree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0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명령으로 프로세스 트리 보기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2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" y="908720"/>
            <a:ext cx="5715149" cy="4588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13502"/>
            <a:ext cx="3704800" cy="491589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44624"/>
            <a:ext cx="9036496" cy="75247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sz="2400" dirty="0" smtClean="0"/>
              <a:t>탐구 </a:t>
            </a:r>
            <a:r>
              <a:rPr lang="en-US" altLang="ko-KR" sz="2400" dirty="0" smtClean="0"/>
              <a:t>3-4 </a:t>
            </a:r>
            <a:r>
              <a:rPr lang="en-US" altLang="ko-KR" sz="2400" dirty="0"/>
              <a:t>Windows</a:t>
            </a:r>
            <a:r>
              <a:rPr lang="ko-KR" altLang="en-US" sz="2400" dirty="0"/>
              <a:t>에서 부모 프로세스와 자식 프로세스 보기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517232"/>
            <a:ext cx="338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Process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Explorer </a:t>
            </a:r>
            <a:r>
              <a:rPr lang="ko-KR" altLang="en-US" sz="1400" dirty="0" smtClean="0">
                <a:solidFill>
                  <a:srgbClr val="0070C0"/>
                </a:solidFill>
              </a:rPr>
              <a:t>프로그램 설치 후 실행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3528" y="2708920"/>
            <a:ext cx="86409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4088" y="4365104"/>
            <a:ext cx="144016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2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76" y="435350"/>
            <a:ext cx="4512247" cy="5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#0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#1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: idle </a:t>
            </a:r>
            <a:r>
              <a:rPr lang="ko-KR" altLang="en-US" dirty="0" smtClean="0"/>
              <a:t>프로세스와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#0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최고의 어른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#0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swapper</a:t>
            </a:r>
            <a:r>
              <a:rPr lang="ko-KR" altLang="en-US" dirty="0" smtClean="0"/>
              <a:t>라고 불림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부팅을 담당하고 </a:t>
            </a:r>
            <a:r>
              <a:rPr lang="en-US" altLang="ko-KR" dirty="0" smtClean="0"/>
              <a:t>#1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#0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idle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부팅 관여 없이 아무 일도 하지 않고 루프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 순위가 가장 낮은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프로세스가 있으면 실행될 일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실행중인 프로세스가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개도 없는 상태에 빠지지 않기 위해 만든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Unix </a:t>
            </a:r>
            <a:r>
              <a:rPr lang="ko-KR" altLang="en-US" dirty="0" smtClean="0"/>
              <a:t>시절의 관례에 따르기 위해 </a:t>
            </a:r>
            <a:r>
              <a:rPr lang="ko-KR" altLang="en-US" dirty="0" smtClean="0"/>
              <a:t>만들어진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#0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en-US" altLang="ko-KR" dirty="0" smtClean="0"/>
              <a:t>: system idle process(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유휴 프로세스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아무 일도 하지 않고 루프를 도는 단순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시간의 </a:t>
            </a:r>
            <a:r>
              <a:rPr lang="en-US" altLang="ko-KR" dirty="0" smtClean="0"/>
              <a:t>89% </a:t>
            </a:r>
            <a:r>
              <a:rPr lang="ko-KR" altLang="en-US" dirty="0" smtClean="0"/>
              <a:t>소모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컴퓨터를 사용하고 있지 않은 등의 시간 동안 실행되었기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_x112808992" descr="EMB000040b80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336704" cy="26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1043608" y="4869160"/>
            <a:ext cx="180020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47648" y="4792236"/>
            <a:ext cx="356159" cy="3833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8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프로세스를 </a:t>
            </a:r>
            <a:r>
              <a:rPr lang="ko-KR" altLang="en-US" dirty="0" smtClean="0"/>
              <a:t>다루는 시스템 호출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fork()</a:t>
            </a:r>
          </a:p>
          <a:p>
            <a:pPr lvl="1"/>
            <a:r>
              <a:rPr lang="ko-KR" altLang="en-US" dirty="0" smtClean="0"/>
              <a:t>자식 프로세스를 생성하는 시스템 호출</a:t>
            </a:r>
          </a:p>
          <a:p>
            <a:pPr lvl="0"/>
            <a:r>
              <a:rPr lang="en-US" altLang="ko-KR" dirty="0" smtClean="0"/>
              <a:t>exit()</a:t>
            </a:r>
          </a:p>
          <a:p>
            <a:pPr lvl="1"/>
            <a:r>
              <a:rPr lang="ko-KR" altLang="en-US" dirty="0" smtClean="0"/>
              <a:t>프로세스의 종료를 커널에 알리는 시스템 호출</a:t>
            </a:r>
          </a:p>
          <a:p>
            <a:pPr lvl="0"/>
            <a:r>
              <a:rPr lang="en-US" altLang="ko-KR" dirty="0" smtClean="0"/>
              <a:t>wait()</a:t>
            </a:r>
          </a:p>
          <a:p>
            <a:pPr lvl="1"/>
            <a:r>
              <a:rPr lang="ko-KR" altLang="en-US" dirty="0" smtClean="0"/>
              <a:t>부모가 자식 프로세스의 종료를 기다리고 확인하는 시스템 호출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1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부모 프로세스와 자식 프로세스의 실행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55576" y="1360081"/>
            <a:ext cx="6624736" cy="2171087"/>
            <a:chOff x="755576" y="1360081"/>
            <a:chExt cx="6624736" cy="2171087"/>
          </a:xfrm>
        </p:grpSpPr>
        <p:sp>
          <p:nvSpPr>
            <p:cNvPr id="46" name="타원 45"/>
            <p:cNvSpPr/>
            <p:nvPr/>
          </p:nvSpPr>
          <p:spPr>
            <a:xfrm>
              <a:off x="755576" y="1360081"/>
              <a:ext cx="864096" cy="648072"/>
            </a:xfrm>
            <a:prstGeom prst="ellipse">
              <a:avLst/>
            </a:prstGeom>
            <a:noFill/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부모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816236" y="2648305"/>
              <a:ext cx="864096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자식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58" idx="2"/>
              <a:endCxn id="47" idx="0"/>
            </p:cNvCxnSpPr>
            <p:nvPr/>
          </p:nvCxnSpPr>
          <p:spPr>
            <a:xfrm flipH="1">
              <a:off x="2248284" y="1771381"/>
              <a:ext cx="3166" cy="87692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6" idx="6"/>
              <a:endCxn id="66" idx="1"/>
            </p:cNvCxnSpPr>
            <p:nvPr/>
          </p:nvCxnSpPr>
          <p:spPr>
            <a:xfrm flipV="1">
              <a:off x="1619672" y="1662064"/>
              <a:ext cx="1908373" cy="22053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7" idx="6"/>
              <a:endCxn id="53" idx="2"/>
            </p:cNvCxnSpPr>
            <p:nvPr/>
          </p:nvCxnSpPr>
          <p:spPr>
            <a:xfrm>
              <a:off x="2680332" y="2972341"/>
              <a:ext cx="280359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5483929" y="2648305"/>
              <a:ext cx="864096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/>
            <p:cNvCxnSpPr>
              <a:endCxn id="53" idx="0"/>
            </p:cNvCxnSpPr>
            <p:nvPr/>
          </p:nvCxnSpPr>
          <p:spPr>
            <a:xfrm>
              <a:off x="5915977" y="1771381"/>
              <a:ext cx="0" cy="87692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168527" y="1950492"/>
              <a:ext cx="8011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생성</a:t>
              </a:r>
              <a:endParaRPr lang="en-US" altLang="ko-KR" sz="11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008470" y="1567070"/>
              <a:ext cx="485960" cy="204311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fork()</a:t>
              </a:r>
              <a:endParaRPr lang="en-US" altLang="ko-KR" sz="12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876588" y="2846425"/>
              <a:ext cx="471959" cy="224742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exit()</a:t>
              </a:r>
              <a:endParaRPr lang="en-US" altLang="ko-KR" sz="120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528045" y="1559908"/>
              <a:ext cx="2671817" cy="204311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 smtClean="0"/>
                <a:t>wait()</a:t>
              </a:r>
              <a:endParaRPr lang="en-US" altLang="ko-KR" sz="1200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V="1">
              <a:off x="6199862" y="1662063"/>
              <a:ext cx="118045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4722572" y="3100281"/>
              <a:ext cx="8153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종료</a:t>
              </a:r>
              <a:endParaRPr lang="en-US" altLang="ko-KR" sz="11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54408" y="1782200"/>
              <a:ext cx="13363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자식의 종료 대기</a:t>
              </a:r>
              <a:endParaRPr lang="en-US" altLang="ko-KR" sz="1100" dirty="0" smtClean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51082" y="1849482"/>
              <a:ext cx="6315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자식의 종료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en-US" altLang="ko-KR" sz="11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716530" y="3501008"/>
            <a:ext cx="5340235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70C0"/>
                </a:solidFill>
                <a:latin typeface="+mj-ea"/>
                <a:ea typeface="+mj-ea"/>
              </a:rPr>
              <a:t>(a) </a:t>
            </a:r>
            <a:r>
              <a:rPr lang="ko-KR" altLang="en-US" sz="1400" kern="0" dirty="0">
                <a:solidFill>
                  <a:srgbClr val="0070C0"/>
                </a:solidFill>
                <a:latin typeface="+mj-ea"/>
                <a:ea typeface="+mj-ea"/>
              </a:rPr>
              <a:t>부모 프로세스가 자식의 종료를 기다리는 상황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5656" y="6278318"/>
            <a:ext cx="5821984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70C0"/>
                </a:solidFill>
                <a:latin typeface="+mj-ea"/>
                <a:ea typeface="+mj-ea"/>
              </a:rPr>
              <a:t>(b) </a:t>
            </a:r>
            <a:r>
              <a:rPr lang="ko-KR" altLang="en-US" sz="1400" kern="0" dirty="0">
                <a:solidFill>
                  <a:srgbClr val="0070C0"/>
                </a:solidFill>
                <a:latin typeface="+mj-ea"/>
                <a:ea typeface="+mj-ea"/>
              </a:rPr>
              <a:t>자식 프로세스가 부모 프로세스보다 먼저 종료한 경우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77931" y="4149080"/>
            <a:ext cx="6558365" cy="2171087"/>
            <a:chOff x="677931" y="4293096"/>
            <a:chExt cx="6558365" cy="2171087"/>
          </a:xfrm>
        </p:grpSpPr>
        <p:sp>
          <p:nvSpPr>
            <p:cNvPr id="36" name="타원 35"/>
            <p:cNvSpPr/>
            <p:nvPr/>
          </p:nvSpPr>
          <p:spPr>
            <a:xfrm>
              <a:off x="677931" y="4293096"/>
              <a:ext cx="864096" cy="648072"/>
            </a:xfrm>
            <a:prstGeom prst="ellipse">
              <a:avLst/>
            </a:prstGeom>
            <a:noFill/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부모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738591" y="5581320"/>
              <a:ext cx="864096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자식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63" idx="2"/>
              <a:endCxn id="37" idx="0"/>
            </p:cNvCxnSpPr>
            <p:nvPr/>
          </p:nvCxnSpPr>
          <p:spPr>
            <a:xfrm flipH="1">
              <a:off x="2170639" y="4704396"/>
              <a:ext cx="3166" cy="87692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6" idx="6"/>
              <a:endCxn id="65" idx="1"/>
            </p:cNvCxnSpPr>
            <p:nvPr/>
          </p:nvCxnSpPr>
          <p:spPr>
            <a:xfrm flipV="1">
              <a:off x="1542027" y="4595079"/>
              <a:ext cx="3994245" cy="22053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7" idx="6"/>
              <a:endCxn id="59" idx="2"/>
            </p:cNvCxnSpPr>
            <p:nvPr/>
          </p:nvCxnSpPr>
          <p:spPr>
            <a:xfrm>
              <a:off x="2602687" y="5905356"/>
              <a:ext cx="1207753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3810440" y="5581320"/>
              <a:ext cx="864096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종료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좀비상태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65" idx="3"/>
            </p:cNvCxnSpPr>
            <p:nvPr/>
          </p:nvCxnSpPr>
          <p:spPr>
            <a:xfrm flipV="1">
              <a:off x="5972534" y="4595078"/>
              <a:ext cx="1263762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2090882" y="4883507"/>
              <a:ext cx="8011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생성</a:t>
              </a:r>
              <a:endParaRPr lang="en-US" altLang="ko-KR" sz="1100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930825" y="4500085"/>
              <a:ext cx="485960" cy="204311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fork()</a:t>
              </a:r>
              <a:endParaRPr lang="en-US" altLang="ko-KR" sz="1200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203099" y="5779440"/>
              <a:ext cx="471959" cy="224742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exit()</a:t>
              </a:r>
              <a:endParaRPr lang="en-US" altLang="ko-KR" sz="12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536272" y="4492923"/>
              <a:ext cx="436262" cy="204311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wait()</a:t>
              </a:r>
              <a:endParaRPr lang="en-US" altLang="ko-KR" sz="1200" dirty="0"/>
            </a:p>
          </p:txBody>
        </p:sp>
        <p:cxnSp>
          <p:nvCxnSpPr>
            <p:cNvPr id="67" name="직선 화살표 연결선 66"/>
            <p:cNvCxnSpPr>
              <a:stCxn id="59" idx="6"/>
              <a:endCxn id="68" idx="2"/>
            </p:cNvCxnSpPr>
            <p:nvPr/>
          </p:nvCxnSpPr>
          <p:spPr>
            <a:xfrm flipV="1">
              <a:off x="4674536" y="5899554"/>
              <a:ext cx="656706" cy="580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5331242" y="5575518"/>
              <a:ext cx="864096" cy="648072"/>
            </a:xfrm>
            <a:prstGeom prst="ellipse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완전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/>
            <p:cNvCxnSpPr>
              <a:stCxn id="65" idx="2"/>
              <a:endCxn id="68" idx="0"/>
            </p:cNvCxnSpPr>
            <p:nvPr/>
          </p:nvCxnSpPr>
          <p:spPr>
            <a:xfrm>
              <a:off x="5754403" y="4697234"/>
              <a:ext cx="8887" cy="87828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3049083" y="6033296"/>
              <a:ext cx="8153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종료</a:t>
              </a:r>
              <a:endParaRPr lang="en-US" altLang="ko-KR" sz="11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10527" y="5891811"/>
              <a:ext cx="8153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좀비 상태 지속</a:t>
              </a:r>
              <a:endParaRPr lang="en-US" altLang="ko-KR" sz="11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93411" y="4842776"/>
              <a:ext cx="6315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자식의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종료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050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좀비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- </a:t>
            </a:r>
            <a:r>
              <a:rPr lang="ko-KR" altLang="en-US" dirty="0"/>
              <a:t>종료 후 방치된 자식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프로세스가 종료할 때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(exit status)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상태를 </a:t>
            </a:r>
            <a:r>
              <a:rPr lang="en-US" altLang="ko-KR" dirty="0" smtClean="0"/>
              <a:t>Terminated</a:t>
            </a:r>
            <a:r>
              <a:rPr lang="ko-KR" altLang="en-US" dirty="0" smtClean="0"/>
              <a:t>라고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 테이블의 항목은 </a:t>
            </a:r>
            <a:r>
              <a:rPr lang="ko-KR" altLang="en-US" dirty="0" smtClean="0"/>
              <a:t>제거되지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smtClean="0"/>
              <a:t>부모 프로세스의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 </a:t>
            </a:r>
            <a:r>
              <a:rPr lang="ko-KR" altLang="en-US" dirty="0" smtClean="0"/>
              <a:t>시스템 호출을 통해 자식 프로세스의 종료 코드를 읽어야 함</a:t>
            </a:r>
            <a:endParaRPr lang="en-US" altLang="ko-KR" dirty="0" smtClean="0"/>
          </a:p>
          <a:p>
            <a:r>
              <a:rPr lang="ko-KR" altLang="en-US" dirty="0" smtClean="0"/>
              <a:t>좀비 프로세스</a:t>
            </a:r>
            <a:r>
              <a:rPr lang="en-US" altLang="ko-KR" dirty="0" smtClean="0"/>
              <a:t>(zombie process)</a:t>
            </a:r>
          </a:p>
          <a:p>
            <a:pPr lvl="1"/>
            <a:r>
              <a:rPr lang="ko-KR" altLang="en-US" dirty="0" smtClean="0"/>
              <a:t>종료하였지만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부모가 종료 코드를 읽지 않은 상태의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 smtClean="0"/>
              <a:t>리스트를 출력할 </a:t>
            </a:r>
            <a:r>
              <a:rPr lang="ko-KR" altLang="en-US" dirty="0" smtClean="0"/>
              <a:t>때</a:t>
            </a:r>
            <a:r>
              <a:rPr lang="en-US" altLang="ko-KR" dirty="0"/>
              <a:t>(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 smtClean="0"/>
              <a:t>명령으로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r>
              <a:rPr lang="ko-KR" altLang="en-US" dirty="0" smtClean="0"/>
              <a:t>좀비 프로세스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쉘에서 부모 프로세스에게 </a:t>
            </a:r>
            <a:r>
              <a:rPr lang="en-US" altLang="ko-KR" dirty="0" err="1" smtClean="0"/>
              <a:t>SIGCHLD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신호를 보내기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</a:t>
            </a:r>
            <a:r>
              <a:rPr lang="ko-KR" altLang="en-US" dirty="0" smtClean="0"/>
              <a:t>모 프로세스에서 </a:t>
            </a:r>
            <a:r>
              <a:rPr lang="en-US" altLang="ko-KR" dirty="0" smtClean="0"/>
              <a:t>wait()</a:t>
            </a:r>
            <a:r>
              <a:rPr lang="ko-KR" altLang="en-US" dirty="0" smtClean="0"/>
              <a:t> 호출하여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부모에게 </a:t>
            </a:r>
            <a:r>
              <a:rPr lang="en-US" altLang="ko-KR" dirty="0" smtClean="0"/>
              <a:t>SIGCHLD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없다면 </a:t>
            </a:r>
            <a:r>
              <a:rPr lang="ko-KR" altLang="en-US" dirty="0" smtClean="0"/>
              <a:t>좀비는 제거되지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프로세스를 </a:t>
            </a:r>
            <a:r>
              <a:rPr lang="ko-KR" altLang="en-US" dirty="0" smtClean="0"/>
              <a:t>강제 </a:t>
            </a:r>
            <a:r>
              <a:rPr lang="ko-KR" altLang="en-US" dirty="0" err="1" smtClean="0"/>
              <a:t>종료시키면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좀비는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프로세스의 자식이 되고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err="1" smtClean="0"/>
              <a:t>init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wait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호출하여 좀비 프로세스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485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 smtClean="0"/>
              <a:t>부모 프로세스에서 자식의 종료를 확인하는 </a:t>
            </a:r>
            <a:r>
              <a:rPr lang="en-US" altLang="ko-KR" dirty="0"/>
              <a:t>wait() </a:t>
            </a:r>
            <a:r>
              <a:rPr lang="ko-KR" altLang="en-US" dirty="0"/>
              <a:t>시스템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187624" y="1880861"/>
            <a:ext cx="864096" cy="648072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32260" y="3464839"/>
            <a:ext cx="864096" cy="64807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8" idx="2"/>
            <a:endCxn id="40" idx="0"/>
          </p:cNvCxnSpPr>
          <p:nvPr/>
        </p:nvCxnSpPr>
        <p:spPr>
          <a:xfrm flipH="1">
            <a:off x="2464308" y="2292161"/>
            <a:ext cx="3166" cy="11726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6"/>
            <a:endCxn id="32" idx="1"/>
          </p:cNvCxnSpPr>
          <p:nvPr/>
        </p:nvCxnSpPr>
        <p:spPr>
          <a:xfrm flipV="1">
            <a:off x="2051720" y="2204864"/>
            <a:ext cx="3942239" cy="3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6"/>
            <a:endCxn id="64" idx="2"/>
          </p:cNvCxnSpPr>
          <p:nvPr/>
        </p:nvCxnSpPr>
        <p:spPr>
          <a:xfrm flipV="1">
            <a:off x="2896356" y="3775330"/>
            <a:ext cx="1711221" cy="135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607577" y="3451294"/>
            <a:ext cx="864096" cy="64807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좀비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4" idx="6"/>
            <a:endCxn id="49" idx="2"/>
          </p:cNvCxnSpPr>
          <p:nvPr/>
        </p:nvCxnSpPr>
        <p:spPr>
          <a:xfrm>
            <a:off x="5471673" y="3775330"/>
            <a:ext cx="317672" cy="6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789345" y="3458066"/>
            <a:ext cx="864096" cy="648072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32" idx="2"/>
            <a:endCxn id="49" idx="0"/>
          </p:cNvCxnSpPr>
          <p:nvPr/>
        </p:nvCxnSpPr>
        <p:spPr>
          <a:xfrm flipH="1">
            <a:off x="6221393" y="2307019"/>
            <a:ext cx="1594" cy="11510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08113" y="4340625"/>
            <a:ext cx="691005" cy="523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Terminated/Zombie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종료코드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835446" y="4890504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PCB</a:t>
            </a:r>
            <a:endParaRPr lang="en-US" altLang="ko-KR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2192759" y="4339006"/>
            <a:ext cx="571078" cy="523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169016" y="4335317"/>
            <a:ext cx="571078" cy="523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112743" y="4488818"/>
            <a:ext cx="27603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/>
              <a:t>...</a:t>
            </a:r>
            <a:endParaRPr lang="en-US" altLang="ko-KR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3236386" y="4909295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PCB</a:t>
            </a:r>
            <a:endParaRPr lang="en-US" altLang="ko-KR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2260129" y="4909295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PCB</a:t>
            </a:r>
            <a:endParaRPr lang="en-US" altLang="ko-KR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20235" y="4337767"/>
            <a:ext cx="16850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부모 프로세스에서 호출한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wait()</a:t>
            </a:r>
            <a:r>
              <a:rPr lang="ko-KR" altLang="en-US" sz="1000" dirty="0" smtClean="0"/>
              <a:t> 커널 코드에 의해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자식의 </a:t>
            </a:r>
            <a:r>
              <a:rPr lang="en-US" altLang="ko-KR" sz="1000" dirty="0" smtClean="0"/>
              <a:t>PCB </a:t>
            </a:r>
            <a:r>
              <a:rPr lang="ko-KR" altLang="en-US" sz="1000" dirty="0" smtClean="0"/>
              <a:t>제거</a:t>
            </a:r>
            <a:endParaRPr lang="en-US" altLang="ko-KR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128967" y="2442232"/>
            <a:ext cx="1368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자식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프로세스의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PCB</a:t>
            </a:r>
            <a:r>
              <a:rPr lang="ko-KR" altLang="en-US" sz="1100" dirty="0"/>
              <a:t>에서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종료 코드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읽음</a:t>
            </a:r>
            <a:endParaRPr lang="en-US" altLang="ko-KR" sz="11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24494" y="2087850"/>
            <a:ext cx="485960" cy="204311"/>
          </a:xfrm>
          <a:prstGeom prst="roundRect">
            <a:avLst/>
          </a:prstGeom>
          <a:solidFill>
            <a:srgbClr val="BAE18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fork()</a:t>
            </a:r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749031" y="3242312"/>
            <a:ext cx="9396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exit() </a:t>
            </a:r>
            <a:r>
              <a:rPr lang="ko-KR" altLang="en-US" sz="1100" dirty="0" smtClean="0"/>
              <a:t>또는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비정상 종료</a:t>
            </a:r>
            <a:endParaRPr lang="en-US" altLang="ko-KR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08163" y="3645297"/>
            <a:ext cx="471959" cy="224742"/>
          </a:xfrm>
          <a:prstGeom prst="roundRect">
            <a:avLst/>
          </a:prstGeom>
          <a:solidFill>
            <a:srgbClr val="BAE18F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exit()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93959" y="2102708"/>
            <a:ext cx="458056" cy="204311"/>
          </a:xfrm>
          <a:prstGeom prst="roundRect">
            <a:avLst/>
          </a:prstGeom>
          <a:solidFill>
            <a:srgbClr val="BAE18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wait()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399950" y="2480033"/>
            <a:ext cx="8011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자식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프로세스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생성</a:t>
            </a:r>
            <a:endParaRPr lang="en-US" altLang="ko-KR" sz="1100" dirty="0"/>
          </a:p>
        </p:txBody>
      </p:sp>
      <p:cxnSp>
        <p:nvCxnSpPr>
          <p:cNvPr id="34" name="직선 화살표 연결선 33"/>
          <p:cNvCxnSpPr>
            <a:stCxn id="32" idx="3"/>
          </p:cNvCxnSpPr>
          <p:nvPr/>
        </p:nvCxnSpPr>
        <p:spPr>
          <a:xfrm flipV="1">
            <a:off x="6452015" y="2204863"/>
            <a:ext cx="973096" cy="1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4391" y="4439445"/>
            <a:ext cx="1214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자식 프로세스의</a:t>
            </a:r>
            <a:r>
              <a:rPr lang="en-US" altLang="ko-KR" sz="1000" dirty="0" smtClean="0"/>
              <a:t> </a:t>
            </a:r>
          </a:p>
          <a:p>
            <a:pPr algn="ctr"/>
            <a:r>
              <a:rPr lang="en-US" altLang="ko-KR" sz="1000" dirty="0" smtClean="0"/>
              <a:t>PCB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0010" y="4343722"/>
            <a:ext cx="691005" cy="5236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97343" y="4893601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PCB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>
            <a:stCxn id="68" idx="1"/>
            <a:endCxn id="36" idx="3"/>
          </p:cNvCxnSpPr>
          <p:nvPr/>
        </p:nvCxnSpPr>
        <p:spPr>
          <a:xfrm flipH="1" flipV="1">
            <a:off x="6561015" y="4605570"/>
            <a:ext cx="259220" cy="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31" idx="2"/>
            <a:endCxn id="27" idx="1"/>
          </p:cNvCxnSpPr>
          <p:nvPr/>
        </p:nvCxnSpPr>
        <p:spPr>
          <a:xfrm rot="16200000" flipH="1">
            <a:off x="4109911" y="4004271"/>
            <a:ext cx="732434" cy="4639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4416523">
            <a:off x="4118036" y="400406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err="1" smtClean="0"/>
              <a:t>종료코드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저장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67242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좀비 프로세스의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5580363" cy="42947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31640" y="5877272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테스트 프로그램으로 만든</a:t>
            </a:r>
            <a:endParaRPr lang="en-US" altLang="ko-KR" sz="1200" dirty="0" smtClean="0"/>
          </a:p>
          <a:p>
            <a:r>
              <a:rPr lang="en-US" altLang="ko-KR" sz="1200" dirty="0" smtClean="0"/>
              <a:t>10</a:t>
            </a:r>
            <a:r>
              <a:rPr lang="ko-KR" altLang="en-US" sz="1200" dirty="0" smtClean="0"/>
              <a:t>개의 좀비 프로세스</a:t>
            </a:r>
            <a:endParaRPr lang="ko-KR" altLang="en-US" sz="1200" dirty="0"/>
          </a:p>
        </p:txBody>
      </p:sp>
      <p:sp>
        <p:nvSpPr>
          <p:cNvPr id="11" name="왼쪽 중괄호 10"/>
          <p:cNvSpPr/>
          <p:nvPr/>
        </p:nvSpPr>
        <p:spPr>
          <a:xfrm>
            <a:off x="1907704" y="3861048"/>
            <a:ext cx="288032" cy="1872208"/>
          </a:xfrm>
          <a:prstGeom prst="leftBrace">
            <a:avLst>
              <a:gd name="adj1" fmla="val 5055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1"/>
            <a:endCxn id="11" idx="1"/>
          </p:cNvCxnSpPr>
          <p:nvPr/>
        </p:nvCxnSpPr>
        <p:spPr>
          <a:xfrm rot="10800000" flipH="1">
            <a:off x="1331640" y="4797153"/>
            <a:ext cx="576064" cy="1310953"/>
          </a:xfrm>
          <a:prstGeom prst="bentConnector3">
            <a:avLst>
              <a:gd name="adj1" fmla="val -396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067944" y="3717032"/>
            <a:ext cx="648072" cy="21602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13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고아 </a:t>
            </a:r>
            <a:r>
              <a:rPr lang="ko-KR" altLang="en-US" dirty="0" smtClean="0"/>
              <a:t>프로세스와 입양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고아 프로세스</a:t>
            </a:r>
            <a:r>
              <a:rPr lang="en-US" altLang="ko-KR" dirty="0" smtClean="0"/>
              <a:t>(Orphan Process)</a:t>
            </a:r>
          </a:p>
          <a:p>
            <a:pPr lvl="1"/>
            <a:r>
              <a:rPr lang="ko-KR" altLang="en-US" dirty="0" smtClean="0"/>
              <a:t>부모가 먼저 종료한 자식 프로세스</a:t>
            </a:r>
            <a:endParaRPr lang="en-US" altLang="ko-KR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프로세스가 종료할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</a:t>
            </a:r>
            <a:r>
              <a:rPr lang="en-US" altLang="ko-KR" dirty="0" smtClean="0"/>
              <a:t>(exit() </a:t>
            </a:r>
            <a:r>
              <a:rPr lang="ko-KR" altLang="en-US" dirty="0" smtClean="0"/>
              <a:t>시스템 호출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자식 프로세스가 있는지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커널은 자식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프로세스에게 입양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쉘의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자식 프로세스 강제 </a:t>
            </a:r>
            <a:r>
              <a:rPr lang="ko-KR" altLang="en-US" dirty="0" smtClean="0"/>
              <a:t>종료시키기도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프로그램과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프로세스들은 상호 </a:t>
            </a:r>
            <a:r>
              <a:rPr lang="ko-KR" altLang="en-US" dirty="0" smtClean="0"/>
              <a:t>독립적인 메모리 공간에서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7552" y="2648302"/>
            <a:ext cx="976814" cy="30182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13441" y="3008342"/>
            <a:ext cx="970924" cy="410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chrome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1"/>
            <a:endCxn id="8" idx="3"/>
          </p:cNvCxnSpPr>
          <p:nvPr/>
        </p:nvCxnSpPr>
        <p:spPr>
          <a:xfrm flipH="1" flipV="1">
            <a:off x="4284365" y="3213530"/>
            <a:ext cx="1792419" cy="125941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1"/>
            <a:endCxn id="39" idx="3"/>
          </p:cNvCxnSpPr>
          <p:nvPr/>
        </p:nvCxnSpPr>
        <p:spPr>
          <a:xfrm flipH="1">
            <a:off x="4281421" y="4072551"/>
            <a:ext cx="1459522" cy="7199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1"/>
            <a:endCxn id="42" idx="3"/>
          </p:cNvCxnSpPr>
          <p:nvPr/>
        </p:nvCxnSpPr>
        <p:spPr>
          <a:xfrm flipH="1">
            <a:off x="4282538" y="4833080"/>
            <a:ext cx="1818620" cy="327906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99155" y="5434751"/>
            <a:ext cx="154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디스크에 저장된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프로그램들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350150" y="4120486"/>
            <a:ext cx="122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운영체제에 의해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메모리에 적재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2648" y="3488384"/>
            <a:ext cx="704616" cy="1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89518" y="3966598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원통 9"/>
          <p:cNvSpPr/>
          <p:nvPr/>
        </p:nvSpPr>
        <p:spPr>
          <a:xfrm>
            <a:off x="5532525" y="2636912"/>
            <a:ext cx="2210733" cy="2790241"/>
          </a:xfrm>
          <a:prstGeom prst="can">
            <a:avLst>
              <a:gd name="adj" fmla="val 42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43" y="3787995"/>
            <a:ext cx="412115" cy="5691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84" y="3077151"/>
            <a:ext cx="587790" cy="5246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15" y="3692411"/>
            <a:ext cx="485140" cy="584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85" y="3746514"/>
            <a:ext cx="465214" cy="6105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069" y="4569262"/>
            <a:ext cx="436377" cy="64002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1158" y="4515754"/>
            <a:ext cx="423101" cy="6346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666" y="3039517"/>
            <a:ext cx="516883" cy="54493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310497" y="3874562"/>
            <a:ext cx="970924" cy="410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</a:t>
            </a:r>
            <a:r>
              <a:rPr lang="en-US" altLang="ko-KR" sz="1200" dirty="0" err="1">
                <a:solidFill>
                  <a:schemeClr val="tx1"/>
                </a:solidFill>
              </a:rPr>
              <a:t>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1614" y="4955798"/>
            <a:ext cx="970924" cy="410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putty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2094290" y="3885120"/>
            <a:ext cx="1251133" cy="45719"/>
          </a:xfrm>
          <a:custGeom>
            <a:avLst/>
            <a:gdLst>
              <a:gd name="connsiteX0" fmla="*/ 0 w 1262984"/>
              <a:gd name="connsiteY0" fmla="*/ 484986 h 484986"/>
              <a:gd name="connsiteX1" fmla="*/ 454674 w 1262984"/>
              <a:gd name="connsiteY1" fmla="*/ 197026 h 484986"/>
              <a:gd name="connsiteX2" fmla="*/ 1262984 w 1262984"/>
              <a:gd name="connsiteY2" fmla="*/ 0 h 48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984" h="484986">
                <a:moveTo>
                  <a:pt x="0" y="484986"/>
                </a:moveTo>
                <a:cubicBezTo>
                  <a:pt x="122088" y="381421"/>
                  <a:pt x="244177" y="277857"/>
                  <a:pt x="454674" y="197026"/>
                </a:cubicBezTo>
                <a:cubicBezTo>
                  <a:pt x="665171" y="116195"/>
                  <a:pt x="964077" y="58097"/>
                  <a:pt x="126298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3316961" y="3896104"/>
            <a:ext cx="60949" cy="293013"/>
          </a:xfrm>
          <a:custGeom>
            <a:avLst/>
            <a:gdLst>
              <a:gd name="connsiteX0" fmla="*/ 0 w 60949"/>
              <a:gd name="connsiteY0" fmla="*/ 0 h 293013"/>
              <a:gd name="connsiteX1" fmla="*/ 50519 w 60949"/>
              <a:gd name="connsiteY1" fmla="*/ 25260 h 293013"/>
              <a:gd name="connsiteX2" fmla="*/ 60623 w 60949"/>
              <a:gd name="connsiteY2" fmla="*/ 40416 h 293013"/>
              <a:gd name="connsiteX3" fmla="*/ 40415 w 60949"/>
              <a:gd name="connsiteY3" fmla="*/ 55572 h 293013"/>
              <a:gd name="connsiteX4" fmla="*/ 25259 w 60949"/>
              <a:gd name="connsiteY4" fmla="*/ 70727 h 293013"/>
              <a:gd name="connsiteX5" fmla="*/ 30311 w 60949"/>
              <a:gd name="connsiteY5" fmla="*/ 95987 h 293013"/>
              <a:gd name="connsiteX6" fmla="*/ 35363 w 60949"/>
              <a:gd name="connsiteY6" fmla="*/ 116195 h 293013"/>
              <a:gd name="connsiteX7" fmla="*/ 50519 w 60949"/>
              <a:gd name="connsiteY7" fmla="*/ 252597 h 293013"/>
              <a:gd name="connsiteX8" fmla="*/ 30311 w 60949"/>
              <a:gd name="connsiteY8" fmla="*/ 277857 h 293013"/>
              <a:gd name="connsiteX9" fmla="*/ 40415 w 60949"/>
              <a:gd name="connsiteY9" fmla="*/ 293013 h 2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49" h="293013">
                <a:moveTo>
                  <a:pt x="0" y="0"/>
                </a:moveTo>
                <a:cubicBezTo>
                  <a:pt x="16840" y="8420"/>
                  <a:pt x="34854" y="14816"/>
                  <a:pt x="50519" y="25260"/>
                </a:cubicBezTo>
                <a:cubicBezTo>
                  <a:pt x="55571" y="28628"/>
                  <a:pt x="62543" y="34656"/>
                  <a:pt x="60623" y="40416"/>
                </a:cubicBezTo>
                <a:cubicBezTo>
                  <a:pt x="57960" y="48404"/>
                  <a:pt x="46808" y="50092"/>
                  <a:pt x="40415" y="55572"/>
                </a:cubicBezTo>
                <a:cubicBezTo>
                  <a:pt x="34991" y="60221"/>
                  <a:pt x="30311" y="65675"/>
                  <a:pt x="25259" y="70727"/>
                </a:cubicBezTo>
                <a:cubicBezTo>
                  <a:pt x="26943" y="79147"/>
                  <a:pt x="28448" y="87605"/>
                  <a:pt x="30311" y="95987"/>
                </a:cubicBezTo>
                <a:cubicBezTo>
                  <a:pt x="31817" y="102765"/>
                  <a:pt x="34850" y="109271"/>
                  <a:pt x="35363" y="116195"/>
                </a:cubicBezTo>
                <a:cubicBezTo>
                  <a:pt x="45186" y="248800"/>
                  <a:pt x="22214" y="195987"/>
                  <a:pt x="50519" y="252597"/>
                </a:cubicBezTo>
                <a:cubicBezTo>
                  <a:pt x="41664" y="258501"/>
                  <a:pt x="27871" y="263216"/>
                  <a:pt x="30311" y="277857"/>
                </a:cubicBezTo>
                <a:cubicBezTo>
                  <a:pt x="31309" y="283846"/>
                  <a:pt x="40415" y="293013"/>
                  <a:pt x="40415" y="293013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138581" y="3861048"/>
            <a:ext cx="1108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CPU</a:t>
            </a:r>
            <a:r>
              <a:rPr lang="ko-KR" altLang="en-US" sz="1100" dirty="0" smtClean="0">
                <a:solidFill>
                  <a:srgbClr val="C00000"/>
                </a:solidFill>
              </a:rPr>
              <a:t>는 </a:t>
            </a:r>
            <a:r>
              <a:rPr lang="en-US" altLang="ko-KR" sz="1100" dirty="0" err="1" smtClean="0">
                <a:solidFill>
                  <a:srgbClr val="C00000"/>
                </a:solidFill>
              </a:rPr>
              <a:t>hwp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프로세스 실행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9271" y="3051827"/>
            <a:ext cx="521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대기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9771" y="4941168"/>
            <a:ext cx="521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대기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2793" y="23939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메모리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29998" y="5683483"/>
            <a:ext cx="135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메모리에 생성된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프로세스들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891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고아 </a:t>
            </a:r>
            <a:r>
              <a:rPr lang="ko-KR" altLang="en-US" dirty="0" smtClean="0"/>
              <a:t>프로세스가 </a:t>
            </a:r>
            <a:r>
              <a:rPr lang="en-US" altLang="ko-KR" dirty="0" smtClean="0"/>
              <a:t>#0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프로세스에 입양되는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03318" y="1844824"/>
            <a:ext cx="7325066" cy="3600400"/>
            <a:chOff x="899592" y="1484784"/>
            <a:chExt cx="7325066" cy="3600400"/>
          </a:xfrm>
        </p:grpSpPr>
        <p:sp>
          <p:nvSpPr>
            <p:cNvPr id="38" name="타원 37"/>
            <p:cNvSpPr/>
            <p:nvPr/>
          </p:nvSpPr>
          <p:spPr>
            <a:xfrm>
              <a:off x="899592" y="1485042"/>
              <a:ext cx="864096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#1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프로세스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283112" y="3320149"/>
              <a:ext cx="864096" cy="648072"/>
            </a:xfrm>
            <a:prstGeom prst="ellipse">
              <a:avLst/>
            </a:prstGeom>
            <a:noFill/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부모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275856" y="4436198"/>
              <a:ext cx="864096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자식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endCxn id="40" idx="0"/>
            </p:cNvCxnSpPr>
            <p:nvPr/>
          </p:nvCxnSpPr>
          <p:spPr>
            <a:xfrm>
              <a:off x="3707902" y="3744978"/>
              <a:ext cx="2" cy="6912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43372" y="2311298"/>
              <a:ext cx="359073" cy="39788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r>
                <a:rPr lang="en-US" altLang="ko-KR" dirty="0" smtClean="0"/>
                <a:t>.......</a:t>
              </a:r>
            </a:p>
            <a:p>
              <a:r>
                <a:rPr lang="en-US" altLang="ko-KR" dirty="0" smtClean="0"/>
                <a:t>.......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>
              <a:stCxn id="48" idx="2"/>
            </p:cNvCxnSpPr>
            <p:nvPr/>
          </p:nvCxnSpPr>
          <p:spPr>
            <a:xfrm flipH="1">
              <a:off x="2722909" y="1913003"/>
              <a:ext cx="790" cy="432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2" idx="2"/>
              <a:endCxn id="39" idx="0"/>
            </p:cNvCxnSpPr>
            <p:nvPr/>
          </p:nvCxnSpPr>
          <p:spPr>
            <a:xfrm flipH="1">
              <a:off x="2715160" y="2709178"/>
              <a:ext cx="7749" cy="61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6"/>
              <a:endCxn id="66" idx="2"/>
            </p:cNvCxnSpPr>
            <p:nvPr/>
          </p:nvCxnSpPr>
          <p:spPr>
            <a:xfrm flipV="1">
              <a:off x="1763688" y="1808820"/>
              <a:ext cx="4555296" cy="25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9" idx="6"/>
              <a:endCxn id="61" idx="2"/>
            </p:cNvCxnSpPr>
            <p:nvPr/>
          </p:nvCxnSpPr>
          <p:spPr>
            <a:xfrm>
              <a:off x="3147208" y="3644185"/>
              <a:ext cx="2024321" cy="729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334925" y="3119165"/>
              <a:ext cx="93968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/>
                <a:t>exit() </a:t>
              </a:r>
              <a:r>
                <a:rPr lang="ko-KR" altLang="en-US" sz="1100" dirty="0" smtClean="0"/>
                <a:t>또는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비정상 종료</a:t>
              </a:r>
              <a:endParaRPr lang="en-US" altLang="ko-KR" sz="1100" dirty="0"/>
            </a:p>
          </p:txBody>
        </p:sp>
        <p:cxnSp>
          <p:nvCxnSpPr>
            <p:cNvPr id="55" name="직선 화살표 연결선 54"/>
            <p:cNvCxnSpPr>
              <a:stCxn id="40" idx="6"/>
              <a:endCxn id="64" idx="2"/>
            </p:cNvCxnSpPr>
            <p:nvPr/>
          </p:nvCxnSpPr>
          <p:spPr>
            <a:xfrm>
              <a:off x="4139952" y="4760234"/>
              <a:ext cx="1055695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5195647" y="4436198"/>
              <a:ext cx="864096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고아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프로세스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6318984" y="1484784"/>
              <a:ext cx="864096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#1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프로세스</a:t>
              </a:r>
            </a:p>
          </p:txBody>
        </p:sp>
        <p:cxnSp>
          <p:nvCxnSpPr>
            <p:cNvPr id="69" name="직선 화살표 연결선 68"/>
            <p:cNvCxnSpPr>
              <a:stCxn id="66" idx="4"/>
              <a:endCxn id="80" idx="0"/>
            </p:cNvCxnSpPr>
            <p:nvPr/>
          </p:nvCxnSpPr>
          <p:spPr>
            <a:xfrm>
              <a:off x="6751032" y="2132856"/>
              <a:ext cx="10651" cy="230425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771377" y="2887975"/>
              <a:ext cx="145328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고아 프로세스 입양</a:t>
              </a:r>
              <a:r>
                <a:rPr lang="en-US" altLang="ko-KR" sz="1100" dirty="0" smtClean="0"/>
                <a:t>. </a:t>
              </a:r>
            </a:p>
            <a:p>
              <a:r>
                <a:rPr lang="en-US" altLang="ko-KR" sz="1100" dirty="0" err="1" smtClean="0"/>
                <a:t>init</a:t>
              </a:r>
              <a:r>
                <a:rPr lang="ko-KR" altLang="en-US" sz="1100" dirty="0" smtClean="0"/>
                <a:t>이 고아 프로세스의 양부모가 됨</a:t>
              </a:r>
              <a:endParaRPr lang="en-US" altLang="ko-KR" sz="1100" dirty="0" smtClean="0"/>
            </a:p>
          </p:txBody>
        </p:sp>
        <p:cxnSp>
          <p:nvCxnSpPr>
            <p:cNvPr id="72" name="직선 화살표 연결선 71"/>
            <p:cNvCxnSpPr>
              <a:stCxn id="64" idx="6"/>
              <a:endCxn id="80" idx="2"/>
            </p:cNvCxnSpPr>
            <p:nvPr/>
          </p:nvCxnSpPr>
          <p:spPr>
            <a:xfrm>
              <a:off x="6059743" y="4760234"/>
              <a:ext cx="216023" cy="9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6" idx="6"/>
            </p:cNvCxnSpPr>
            <p:nvPr/>
          </p:nvCxnSpPr>
          <p:spPr>
            <a:xfrm>
              <a:off x="7183080" y="1808820"/>
              <a:ext cx="75656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6275766" y="4437112"/>
              <a:ext cx="971833" cy="64807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고아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프로세스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/>
            <p:cNvCxnSpPr>
              <a:stCxn id="80" idx="6"/>
            </p:cNvCxnSpPr>
            <p:nvPr/>
          </p:nvCxnSpPr>
          <p:spPr>
            <a:xfrm flipV="1">
              <a:off x="7247599" y="4760234"/>
              <a:ext cx="708777" cy="9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5171529" y="3327448"/>
              <a:ext cx="864096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480719" y="1708692"/>
              <a:ext cx="485960" cy="204311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fork()</a:t>
              </a:r>
              <a:endParaRPr lang="en-US" altLang="ko-KR" sz="12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475074" y="3530451"/>
              <a:ext cx="465655" cy="224742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fork()</a:t>
              </a:r>
              <a:endParaRPr lang="en-US" altLang="ko-KR" sz="12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615509" y="3522150"/>
              <a:ext cx="429054" cy="224742"/>
            </a:xfrm>
            <a:prstGeom prst="roundRect">
              <a:avLst/>
            </a:prstGeom>
            <a:solidFill>
              <a:srgbClr val="BAE18F"/>
            </a:solidFill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 smtClean="0"/>
                <a:t>exit()</a:t>
              </a:r>
              <a:endParaRPr lang="en-US" altLang="ko-KR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72701" y="1934246"/>
              <a:ext cx="8011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생성</a:t>
              </a:r>
              <a:endParaRPr lang="en-US" altLang="ko-KR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83244" y="3812081"/>
              <a:ext cx="8011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자식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생성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80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종류의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백그라운드 프로세스와 </a:t>
            </a:r>
            <a:r>
              <a:rPr lang="ko-KR" altLang="en-US" dirty="0" err="1"/>
              <a:t>포그라운드</a:t>
            </a:r>
            <a:r>
              <a:rPr lang="ko-KR" altLang="en-US" dirty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터미널에서 </a:t>
            </a:r>
            <a:r>
              <a:rPr lang="ko-KR" altLang="en-US" dirty="0" smtClean="0"/>
              <a:t>실행되었지만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터미널 </a:t>
            </a:r>
            <a:r>
              <a:rPr lang="ko-KR" altLang="en-US" dirty="0" smtClean="0"/>
              <a:t>사용자와의 대화가 </a:t>
            </a:r>
            <a:r>
              <a:rPr lang="ko-KR" altLang="en-US" dirty="0" smtClean="0"/>
              <a:t>없는 채 </a:t>
            </a:r>
            <a:r>
              <a:rPr lang="ko-KR" altLang="en-US" dirty="0" smtClean="0"/>
              <a:t>실행되는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사용자와 </a:t>
            </a:r>
            <a:r>
              <a:rPr lang="ko-KR" altLang="en-US" dirty="0" smtClean="0"/>
              <a:t>대화없이 </a:t>
            </a:r>
            <a:r>
              <a:rPr lang="ko-KR" altLang="en-US" dirty="0" smtClean="0"/>
              <a:t>실행되는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입력을 필요로 하지 않는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idle </a:t>
            </a:r>
            <a:r>
              <a:rPr lang="ko-KR" altLang="en-US" dirty="0" smtClean="0"/>
              <a:t>상태로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잠을 자거나 디스크에 </a:t>
            </a:r>
            <a:r>
              <a:rPr lang="ko-KR" altLang="en-US" dirty="0" err="1" smtClean="0"/>
              <a:t>스왑된</a:t>
            </a:r>
            <a:r>
              <a:rPr lang="ko-KR" altLang="en-US" dirty="0" smtClean="0"/>
              <a:t> 상태의 프로세스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포그라운드</a:t>
            </a:r>
            <a:r>
              <a:rPr lang="ko-KR" altLang="en-US" dirty="0" smtClean="0"/>
              <a:t>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실행되는 동안 터미널 사용자의 입력을 독점하는 프로세스</a:t>
            </a:r>
            <a:endParaRPr lang="en-US" altLang="ko-KR" dirty="0" smtClean="0"/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집중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vs. I/O </a:t>
            </a:r>
            <a:r>
              <a:rPr lang="ko-KR" altLang="en-US" dirty="0" smtClean="0"/>
              <a:t>집중 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집중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(CPU intensive process)</a:t>
            </a:r>
          </a:p>
          <a:p>
            <a:pPr lvl="2"/>
            <a:r>
              <a:rPr lang="ko-KR" altLang="en-US" dirty="0" smtClean="0"/>
              <a:t>대부분의 시간을 계산 중심의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(CPU</a:t>
            </a:r>
            <a:r>
              <a:rPr lang="ko-KR" altLang="en-US" dirty="0"/>
              <a:t>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하느라 보내는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속도가 성능 좌우</a:t>
            </a:r>
            <a:r>
              <a:rPr lang="en-US" altLang="ko-KR" dirty="0" smtClean="0"/>
              <a:t>(CPU bound)</a:t>
            </a:r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집중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r>
              <a:rPr lang="en-US" altLang="ko-KR" dirty="0"/>
              <a:t> (CPU intensive process)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작업을 하느라 대부분의 시간을 보내는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입출력에 집중된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장치나 입출력 시스템의 속도가 성능 좌우</a:t>
            </a:r>
            <a:r>
              <a:rPr lang="en-US" altLang="ko-KR" dirty="0" smtClean="0"/>
              <a:t>(I/O bound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스케줄링 우선순위 </a:t>
            </a:r>
            <a:r>
              <a:rPr lang="en-US" altLang="ko-KR" dirty="0" smtClean="0"/>
              <a:t>: I/O </a:t>
            </a:r>
            <a:r>
              <a:rPr lang="ko-KR" altLang="en-US" dirty="0" smtClean="0"/>
              <a:t>집중 프로세스 </a:t>
            </a:r>
            <a:r>
              <a:rPr lang="en-US" altLang="ko-KR" dirty="0" smtClean="0"/>
              <a:t>&gt; CPU </a:t>
            </a:r>
            <a:r>
              <a:rPr lang="ko-KR" altLang="en-US" dirty="0" smtClean="0"/>
              <a:t>집중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I/O </a:t>
            </a:r>
            <a:r>
              <a:rPr lang="ko-KR" altLang="en-US" dirty="0" smtClean="0"/>
              <a:t>작업하는 동안 다른 프로세스에게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할당 가능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32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프로세스 생성</a:t>
            </a:r>
            <a:r>
              <a:rPr lang="en-US" altLang="ko-KR" dirty="0" smtClean="0"/>
              <a:t>, fork()</a:t>
            </a:r>
          </a:p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오버레이</a:t>
            </a:r>
            <a:r>
              <a:rPr lang="en-US" altLang="ko-KR" dirty="0" smtClean="0"/>
              <a:t>, exec()</a:t>
            </a:r>
          </a:p>
          <a:p>
            <a:r>
              <a:rPr lang="ko-KR" altLang="en-US" dirty="0" smtClean="0"/>
              <a:t>자식 프로세스 종료 대기</a:t>
            </a:r>
            <a:r>
              <a:rPr lang="en-US" altLang="ko-KR" dirty="0" smtClean="0"/>
              <a:t>, wait()</a:t>
            </a:r>
          </a:p>
          <a:p>
            <a:r>
              <a:rPr lang="ko-KR" altLang="en-US" dirty="0" smtClean="0"/>
              <a:t>프로세스 종료</a:t>
            </a:r>
            <a:r>
              <a:rPr lang="en-US" altLang="ko-KR" dirty="0" smtClean="0"/>
              <a:t>, exit()</a:t>
            </a:r>
          </a:p>
          <a:p>
            <a:r>
              <a:rPr lang="ko-KR" altLang="en-US" dirty="0" smtClean="0"/>
              <a:t>좀비 프로세스 제어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668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시스템에서 프로세스가 생성되는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시스템 </a:t>
            </a:r>
            <a:r>
              <a:rPr lang="ko-KR" altLang="en-US" dirty="0" smtClean="0"/>
              <a:t>부팅과정에서 필요한 프로세스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사용자의 로그인 </a:t>
            </a:r>
            <a:r>
              <a:rPr lang="ko-KR" altLang="en-US" dirty="0" smtClean="0"/>
              <a:t>후 사용자와 </a:t>
            </a:r>
            <a:r>
              <a:rPr lang="ko-KR" altLang="en-US" dirty="0" smtClean="0"/>
              <a:t>대화를 위한 프로세스 생성</a:t>
            </a:r>
            <a:r>
              <a:rPr lang="en-US" altLang="ko-KR" dirty="0" smtClean="0"/>
              <a:t>(bash </a:t>
            </a:r>
            <a:r>
              <a:rPr lang="ko-KR" altLang="en-US" dirty="0" smtClean="0"/>
              <a:t>등 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/>
              <a:t>새로운 프로세스를 </a:t>
            </a:r>
            <a:r>
              <a:rPr lang="ko-KR" altLang="en-US" dirty="0" smtClean="0"/>
              <a:t>생성하도록 하는 사용자의 명령</a:t>
            </a:r>
            <a:r>
              <a:rPr lang="en-US" altLang="ko-KR" dirty="0" smtClean="0"/>
              <a:t>(vi 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/>
              <a:t>배치 작업 실행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(at, batch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사용자 응용프로그램이 시스템 호출로 새 </a:t>
            </a:r>
            <a:r>
              <a:rPr lang="ko-KR" altLang="en-US" dirty="0"/>
              <a:t>프로세스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프로세스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프로세스가 프로세스를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시스템 호출을 </a:t>
            </a:r>
            <a:r>
              <a:rPr lang="ko-KR" altLang="en-US" dirty="0" smtClean="0"/>
              <a:t>통해서만 </a:t>
            </a:r>
            <a:r>
              <a:rPr lang="ko-KR" altLang="en-US" dirty="0" smtClean="0"/>
              <a:t>프로세스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커널 </a:t>
            </a:r>
            <a:r>
              <a:rPr lang="ko-KR" altLang="en-US" dirty="0" smtClean="0"/>
              <a:t>만이 프로세스 </a:t>
            </a:r>
            <a:r>
              <a:rPr lang="ko-KR" altLang="en-US" dirty="0" err="1" smtClean="0"/>
              <a:t>생성가능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리눅스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fork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시스템 호출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Windows : </a:t>
            </a:r>
            <a:r>
              <a:rPr lang="en-US" altLang="ko-KR" dirty="0" err="1" smtClean="0"/>
              <a:t>CreateProcess</a:t>
            </a:r>
            <a:r>
              <a:rPr lang="en-US" altLang="ko-KR" dirty="0" smtClean="0"/>
              <a:t>()  </a:t>
            </a:r>
            <a:r>
              <a:rPr lang="ko-KR" altLang="en-US" dirty="0" smtClean="0"/>
              <a:t>등 시스템 호출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 생성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프로세스의 생성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번호 할당</a:t>
            </a:r>
          </a:p>
          <a:p>
            <a:pPr lvl="1"/>
            <a:r>
              <a:rPr lang="en-US" altLang="ko-KR" dirty="0" smtClean="0"/>
              <a:t>PCB </a:t>
            </a:r>
            <a:r>
              <a:rPr lang="ko-KR" altLang="en-US" dirty="0" smtClean="0"/>
              <a:t>구조체 생성</a:t>
            </a:r>
          </a:p>
          <a:p>
            <a:pPr lvl="1"/>
            <a:r>
              <a:rPr lang="ko-KR" altLang="en-US" dirty="0" smtClean="0"/>
              <a:t>프로세스 테이블에서 </a:t>
            </a:r>
            <a:r>
              <a:rPr lang="ko-KR" altLang="en-US" dirty="0" smtClean="0"/>
              <a:t>새 항목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할당된 프로세스 </a:t>
            </a:r>
            <a:r>
              <a:rPr lang="ko-KR" altLang="en-US" dirty="0" smtClean="0"/>
              <a:t>테이블에 </a:t>
            </a:r>
            <a:r>
              <a:rPr lang="en-US" altLang="ko-KR" dirty="0" smtClean="0"/>
              <a:t>PCB </a:t>
            </a:r>
            <a:r>
              <a:rPr lang="ko-KR" altLang="en-US" dirty="0" smtClean="0"/>
              <a:t>연결</a:t>
            </a:r>
          </a:p>
          <a:p>
            <a:pPr lvl="1"/>
            <a:r>
              <a:rPr lang="ko-KR" altLang="en-US" dirty="0" smtClean="0"/>
              <a:t>새로운 프로세스를 위한 메모리 </a:t>
            </a:r>
            <a:r>
              <a:rPr lang="ko-KR" altLang="en-US" dirty="0" smtClean="0"/>
              <a:t>공간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할당받은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메모리 공간에 프로세스의 </a:t>
            </a:r>
            <a:r>
              <a:rPr lang="ko-KR" altLang="en-US" dirty="0" smtClean="0"/>
              <a:t>코드와 </a:t>
            </a:r>
            <a:r>
              <a:rPr lang="ko-KR" altLang="en-US" dirty="0" smtClean="0"/>
              <a:t>데이터 적재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프로세스 정보 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프로세스 상태를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상태로 </a:t>
            </a:r>
            <a:r>
              <a:rPr lang="ko-KR" altLang="en-US" dirty="0" smtClean="0"/>
              <a:t>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큐에 넣어서 </a:t>
            </a:r>
            <a:r>
              <a:rPr lang="ko-KR" altLang="en-US" dirty="0" smtClean="0"/>
              <a:t>차후 </a:t>
            </a:r>
            <a:r>
              <a:rPr lang="ko-KR" altLang="en-US" dirty="0" err="1" smtClean="0"/>
              <a:t>스케줄되게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fork() </a:t>
            </a:r>
            <a:r>
              <a:rPr lang="ko-KR" altLang="en-US" dirty="0" smtClean="0"/>
              <a:t>시스템 호출로 자식 프로세스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fork() </a:t>
            </a:r>
            <a:r>
              <a:rPr lang="ko-KR" altLang="en-US" dirty="0"/>
              <a:t>시스템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ko-KR" altLang="en-US" dirty="0" smtClean="0"/>
              <a:t>프로세스를 복사하여 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 fork();</a:t>
            </a:r>
            <a:endParaRPr lang="en-US" altLang="ko-KR" dirty="0"/>
          </a:p>
          <a:p>
            <a:pPr lvl="2"/>
            <a:r>
              <a:rPr lang="ko-KR" altLang="en-US" dirty="0" smtClean="0"/>
              <a:t>자식 프로세스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부모 </a:t>
            </a:r>
            <a:r>
              <a:rPr lang="ko-KR" altLang="en-US" dirty="0"/>
              <a:t>프로세스의 모든 환경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PCB </a:t>
            </a:r>
            <a:r>
              <a:rPr lang="ko-KR" altLang="en-US" dirty="0" smtClean="0"/>
              <a:t>등을 복사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3"/>
            <a:r>
              <a:rPr lang="ko-KR" altLang="en-US" dirty="0" smtClean="0"/>
              <a:t>부모와 동일한 모양이지만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독립된 주소 공간 소유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텍스트 영역의 물리 메모리만 공유</a:t>
            </a:r>
            <a:endParaRPr lang="en-US" altLang="ko-KR" dirty="0"/>
          </a:p>
          <a:p>
            <a:pPr lvl="2"/>
            <a:r>
              <a:rPr lang="ko-KR" altLang="en-US" dirty="0" smtClean="0"/>
              <a:t>리턴</a:t>
            </a:r>
            <a:r>
              <a:rPr lang="en-US" altLang="ko-KR" dirty="0" smtClean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pPr lvl="3"/>
            <a:r>
              <a:rPr lang="ko-KR" altLang="en-US" dirty="0"/>
              <a:t>부모 </a:t>
            </a:r>
            <a:r>
              <a:rPr lang="ko-KR" altLang="en-US" dirty="0" err="1"/>
              <a:t>프로세스에게는</a:t>
            </a:r>
            <a:r>
              <a:rPr lang="ko-KR" altLang="en-US" dirty="0"/>
              <a:t> 자식 프로세스의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리턴</a:t>
            </a:r>
            <a:endParaRPr lang="en-US" altLang="ko-KR" dirty="0"/>
          </a:p>
          <a:p>
            <a:pPr lvl="3"/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 err="1"/>
              <a:t>프로세스에게는</a:t>
            </a:r>
            <a:r>
              <a:rPr lang="ko-KR" altLang="en-US" dirty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리턴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4653136"/>
            <a:ext cx="4416594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100" dirty="0" smtClean="0"/>
              <a:t>1</a:t>
            </a:r>
            <a:r>
              <a:rPr lang="en-US" altLang="ko-KR" sz="1100" dirty="0"/>
              <a:t>: </a:t>
            </a:r>
            <a:r>
              <a:rPr lang="en-US" altLang="ko-KR" sz="1100" b="1" dirty="0" err="1"/>
              <a:t>pid</a:t>
            </a:r>
            <a:r>
              <a:rPr lang="en-US" altLang="ko-KR" sz="1100" b="1" dirty="0"/>
              <a:t> = fork(); </a:t>
            </a:r>
            <a:r>
              <a:rPr lang="en-US" altLang="ko-KR" sz="1100" dirty="0"/>
              <a:t>/* </a:t>
            </a:r>
            <a:r>
              <a:rPr lang="ko-KR" altLang="en-US" sz="1100" dirty="0"/>
              <a:t>자식 프로세스 생성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2: </a:t>
            </a:r>
            <a:r>
              <a:rPr lang="en-US" altLang="ko-KR" sz="1100" b="1" dirty="0"/>
              <a:t>if(</a:t>
            </a:r>
            <a:r>
              <a:rPr lang="en-US" altLang="ko-KR" sz="1100" b="1" dirty="0" err="1"/>
              <a:t>pid</a:t>
            </a:r>
            <a:r>
              <a:rPr lang="en-US" altLang="ko-KR" sz="1100" b="1" dirty="0"/>
              <a:t> &gt; 0) </a:t>
            </a:r>
            <a:r>
              <a:rPr lang="en-US" altLang="ko-KR" sz="1100" dirty="0"/>
              <a:t>{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3: </a:t>
            </a:r>
            <a:r>
              <a:rPr lang="ko-KR" altLang="en-US" sz="1100" dirty="0"/>
              <a:t>	</a:t>
            </a:r>
            <a:r>
              <a:rPr lang="en-US" altLang="ko-KR" sz="1100" dirty="0"/>
              <a:t>/* </a:t>
            </a:r>
            <a:r>
              <a:rPr lang="ko-KR" altLang="en-US" sz="1100" dirty="0"/>
              <a:t>이곳에 </a:t>
            </a:r>
            <a:r>
              <a:rPr lang="ko-KR" altLang="en-US" sz="1100" b="1" dirty="0"/>
              <a:t>부모 프로세스</a:t>
            </a:r>
            <a:r>
              <a:rPr lang="ko-KR" altLang="en-US" sz="1100" dirty="0"/>
              <a:t>가 계속 실행할 코드 작성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4: }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5: else </a:t>
            </a:r>
            <a:r>
              <a:rPr lang="en-US" altLang="ko-KR" sz="1100" b="1" dirty="0"/>
              <a:t>if(</a:t>
            </a:r>
            <a:r>
              <a:rPr lang="en-US" altLang="ko-KR" sz="1100" b="1" dirty="0" err="1"/>
              <a:t>pid</a:t>
            </a:r>
            <a:r>
              <a:rPr lang="en-US" altLang="ko-KR" sz="1100" b="1" dirty="0"/>
              <a:t> == 0)</a:t>
            </a:r>
            <a:r>
              <a:rPr lang="en-US" altLang="ko-KR" sz="1100" dirty="0"/>
              <a:t> {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6: </a:t>
            </a:r>
            <a:r>
              <a:rPr lang="ko-KR" altLang="en-US" sz="1100" dirty="0"/>
              <a:t>	</a:t>
            </a:r>
            <a:r>
              <a:rPr lang="en-US" altLang="ko-KR" sz="1100" dirty="0"/>
              <a:t>/* </a:t>
            </a:r>
            <a:r>
              <a:rPr lang="ko-KR" altLang="en-US" sz="1100" dirty="0"/>
              <a:t>이곳에 </a:t>
            </a:r>
            <a:r>
              <a:rPr lang="ko-KR" altLang="en-US" sz="1100" b="1" dirty="0"/>
              <a:t>자식 프로세스</a:t>
            </a:r>
            <a:r>
              <a:rPr lang="ko-KR" altLang="en-US" sz="1100" dirty="0"/>
              <a:t>가 실행할 코드 작성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7: }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8: else {</a:t>
            </a:r>
            <a:endParaRPr lang="ko-KR" altLang="en-US" sz="1100" dirty="0"/>
          </a:p>
          <a:p>
            <a:pPr fontAlgn="base" latinLnBrk="0"/>
            <a:r>
              <a:rPr lang="en-US" altLang="ko-KR" sz="1100" dirty="0"/>
              <a:t>9: </a:t>
            </a:r>
            <a:r>
              <a:rPr lang="ko-KR" altLang="en-US" sz="1100" dirty="0"/>
              <a:t>	</a:t>
            </a:r>
            <a:r>
              <a:rPr lang="en-US" altLang="ko-KR" sz="1100" dirty="0"/>
              <a:t>/* fork() </a:t>
            </a:r>
            <a:r>
              <a:rPr lang="ko-KR" altLang="en-US" sz="1100" dirty="0"/>
              <a:t>오류를 처리하는 코드 작성 *</a:t>
            </a:r>
            <a:r>
              <a:rPr lang="en-US" altLang="ko-KR" sz="1100" dirty="0" smtClean="0"/>
              <a:t>/</a:t>
            </a:r>
          </a:p>
          <a:p>
            <a:pPr fontAlgn="base" latinLnBrk="0"/>
            <a:r>
              <a:rPr lang="en-US" altLang="ko-KR" sz="1100" dirty="0" smtClean="0"/>
              <a:t>10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1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3-5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를 이용한 자식 프로세스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160160"/>
            <a:ext cx="6254607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#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include</a:t>
            </a:r>
            <a:r>
              <a:rPr lang="ko-KR" altLang="en-US" sz="1100" dirty="0" smtClean="0">
                <a:solidFill>
                  <a:srgbClr val="000000"/>
                </a:solidFill>
              </a:rPr>
              <a:t> &lt;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stdio.h</a:t>
            </a:r>
            <a:r>
              <a:rPr lang="ko-KR" altLang="en-US" sz="1100" dirty="0" smtClean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#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include</a:t>
            </a:r>
            <a:r>
              <a:rPr lang="ko-KR" altLang="en-US" sz="1100" dirty="0" smtClean="0">
                <a:solidFill>
                  <a:srgbClr val="000000"/>
                </a:solidFill>
              </a:rPr>
              <a:t> &lt;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sys</a:t>
            </a:r>
            <a:r>
              <a:rPr lang="ko-KR" altLang="en-US" sz="1100" dirty="0" smtClean="0">
                <a:solidFill>
                  <a:srgbClr val="000000"/>
                </a:solidFill>
              </a:rPr>
              <a:t>/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types.h</a:t>
            </a:r>
            <a:r>
              <a:rPr lang="ko-KR" altLang="en-US" sz="1100" dirty="0" smtClean="0">
                <a:solidFill>
                  <a:srgbClr val="000000"/>
                </a:solidFill>
              </a:rPr>
              <a:t>&gt;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#include &lt;sys/</a:t>
            </a:r>
            <a:r>
              <a:rPr lang="en-US" altLang="ko-KR" sz="1100" dirty="0" err="1">
                <a:solidFill>
                  <a:srgbClr val="000000"/>
                </a:solidFill>
              </a:rPr>
              <a:t>wait.h</a:t>
            </a:r>
            <a:r>
              <a:rPr lang="en-US" altLang="ko-KR" sz="1100" dirty="0" smtClean="0">
                <a:solidFill>
                  <a:srgbClr val="000000"/>
                </a:solidFill>
              </a:rPr>
              <a:t>&gt;</a:t>
            </a:r>
            <a:endParaRPr lang="ko-KR" altLang="en-US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#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include</a:t>
            </a:r>
            <a:r>
              <a:rPr lang="ko-KR" altLang="en-US" sz="1100" dirty="0" smtClean="0">
                <a:solidFill>
                  <a:srgbClr val="000000"/>
                </a:solidFill>
              </a:rPr>
              <a:t> &lt;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unistd.h</a:t>
            </a:r>
            <a:r>
              <a:rPr lang="ko-KR" altLang="en-US" sz="1100" dirty="0" smtClean="0">
                <a:solidFill>
                  <a:srgbClr val="000000"/>
                </a:solidFill>
              </a:rPr>
              <a:t>&gt;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err="1" smtClean="0">
                <a:solidFill>
                  <a:srgbClr val="000000"/>
                </a:solidFill>
              </a:rPr>
              <a:t>int</a:t>
            </a:r>
            <a:r>
              <a:rPr lang="ko-KR" altLang="en-US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main</a:t>
            </a:r>
            <a:r>
              <a:rPr lang="ko-KR" altLang="en-US" sz="1100" dirty="0" smtClean="0">
                <a:solidFill>
                  <a:srgbClr val="000000"/>
                </a:solidFill>
              </a:rPr>
              <a:t>(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void</a:t>
            </a:r>
            <a:r>
              <a:rPr lang="ko-KR" altLang="en-US" sz="1100" dirty="0" smtClean="0">
                <a:solidFill>
                  <a:srgbClr val="000000"/>
                </a:solidFill>
              </a:rPr>
              <a:t>) {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pid_t</a:t>
            </a:r>
            <a:r>
              <a:rPr lang="ko-KR" altLang="en-US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</a:rPr>
              <a:t>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int</a:t>
            </a:r>
            <a:r>
              <a:rPr lang="ko-KR" altLang="en-US" sz="1100" dirty="0" smtClean="0">
                <a:solidFill>
                  <a:srgbClr val="00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100" dirty="0" smtClean="0">
                <a:solidFill>
                  <a:srgbClr val="000000"/>
                </a:solidFill>
              </a:rPr>
              <a:t>, sum=0;</a:t>
            </a:r>
            <a:endParaRPr lang="ko-KR" altLang="en-US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pid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 = 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fork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(); </a:t>
            </a:r>
            <a:r>
              <a:rPr lang="en-US" altLang="ko-KR" sz="1100" dirty="0">
                <a:solidFill>
                  <a:srgbClr val="000000"/>
                </a:solidFill>
              </a:rPr>
              <a:t>/* </a:t>
            </a:r>
            <a:r>
              <a:rPr lang="ko-KR" altLang="en-US" sz="1100" dirty="0">
                <a:solidFill>
                  <a:srgbClr val="000000"/>
                </a:solidFill>
              </a:rPr>
              <a:t>자식프로세스 생성 *</a:t>
            </a:r>
            <a:r>
              <a:rPr lang="en-US" altLang="ko-KR" sz="1100" dirty="0">
                <a:solidFill>
                  <a:srgbClr val="000000"/>
                </a:solidFill>
              </a:rPr>
              <a:t>/</a:t>
            </a:r>
            <a:endParaRPr lang="ko-KR" altLang="en-US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</a:rPr>
              <a:t>		 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if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pid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 &gt; 0) { </a:t>
            </a:r>
            <a:r>
              <a:rPr lang="en-US" altLang="ko-KR" sz="1100" dirty="0" smtClean="0">
                <a:solidFill>
                  <a:srgbClr val="000000"/>
                </a:solidFill>
              </a:rPr>
              <a:t>/* </a:t>
            </a:r>
            <a:r>
              <a:rPr lang="ko-KR" altLang="en-US" sz="1100" dirty="0">
                <a:solidFill>
                  <a:srgbClr val="000000"/>
                </a:solidFill>
              </a:rPr>
              <a:t>부모 프로세스에 의해 실행되는 코드 *</a:t>
            </a:r>
            <a:r>
              <a:rPr lang="en-US" altLang="ko-KR" sz="1100" dirty="0">
                <a:solidFill>
                  <a:srgbClr val="000000"/>
                </a:solidFill>
              </a:rPr>
              <a:t>/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				 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부모프로세스</a:t>
            </a:r>
            <a:r>
              <a:rPr lang="en-US" altLang="ko-KR" sz="1100" dirty="0">
                <a:solidFill>
                  <a:srgbClr val="000000"/>
                </a:solidFill>
              </a:rPr>
              <a:t>: fork()</a:t>
            </a:r>
            <a:r>
              <a:rPr lang="ko-KR" altLang="en-US" sz="1100" dirty="0">
                <a:solidFill>
                  <a:srgbClr val="000000"/>
                </a:solidFill>
              </a:rPr>
              <a:t>의 리턴 값 </a:t>
            </a:r>
            <a:r>
              <a:rPr lang="en-US" altLang="ko-KR" sz="1100" dirty="0">
                <a:solidFill>
                  <a:srgbClr val="000000"/>
                </a:solidFill>
              </a:rPr>
              <a:t>= </a:t>
            </a:r>
            <a:r>
              <a:rPr lang="ko-KR" altLang="en-US" sz="1100" dirty="0">
                <a:solidFill>
                  <a:srgbClr val="000000"/>
                </a:solidFill>
              </a:rPr>
              <a:t>자식프로세스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 = %d\n",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부모프로세스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 = %d\n", </a:t>
            </a:r>
            <a:r>
              <a:rPr lang="en-US" altLang="ko-KR" sz="1100" dirty="0" err="1">
                <a:solidFill>
                  <a:srgbClr val="000000"/>
                </a:solidFill>
              </a:rPr>
              <a:t>getpid</a:t>
            </a:r>
            <a:r>
              <a:rPr lang="en-US" altLang="ko-KR" sz="1100" dirty="0">
                <a:solidFill>
                  <a:srgbClr val="000000"/>
                </a:solidFill>
              </a:rPr>
              <a:t>());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               </a:t>
            </a:r>
            <a:r>
              <a:rPr lang="en-US" altLang="ko-KR" sz="1100" dirty="0" smtClean="0">
                <a:solidFill>
                  <a:srgbClr val="000000"/>
                </a:solidFill>
              </a:rPr>
              <a:t>wait(NULL); </a:t>
            </a:r>
            <a:r>
              <a:rPr lang="en-US" altLang="ko-KR" sz="1100" dirty="0"/>
              <a:t>// </a:t>
            </a:r>
            <a:r>
              <a:rPr lang="ko-KR" altLang="en-US" sz="1100" dirty="0"/>
              <a:t>자식 프로세스가 종료할 때까지 대기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부모프로세스종료</a:t>
            </a:r>
            <a:r>
              <a:rPr lang="en-US" altLang="ko-KR" sz="1100" dirty="0">
                <a:solidFill>
                  <a:srgbClr val="000000"/>
                </a:solidFill>
              </a:rPr>
              <a:t>\n");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               return 0;</a:t>
            </a:r>
            <a:r>
              <a:rPr lang="en-US" altLang="ko-KR" sz="1100" dirty="0" smtClean="0">
                <a:solidFill>
                  <a:srgbClr val="000000"/>
                </a:solidFill>
              </a:rPr>
              <a:t>		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</a:rPr>
              <a:t>	 </a:t>
            </a:r>
            <a:r>
              <a:rPr lang="ko-KR" altLang="en-US" sz="1100" dirty="0" smtClean="0">
                <a:solidFill>
                  <a:srgbClr val="000000"/>
                </a:solidFill>
              </a:rPr>
              <a:t>}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</a:t>
            </a:r>
            <a:r>
              <a:rPr lang="ko-KR" altLang="en-US" sz="1100" b="1" dirty="0" err="1" smtClean="0">
                <a:solidFill>
                  <a:srgbClr val="000000"/>
                </a:solidFill>
              </a:rPr>
              <a:t>else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if(</a:t>
            </a:r>
            <a:r>
              <a:rPr lang="en-US" altLang="ko-KR" sz="1100" b="1" dirty="0" err="1" smtClean="0">
                <a:solidFill>
                  <a:srgbClr val="000000"/>
                </a:solidFill>
              </a:rPr>
              <a:t>pid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 == 0) </a:t>
            </a:r>
            <a:r>
              <a:rPr lang="ko-KR" altLang="en-US" sz="1100" b="1" dirty="0" smtClean="0">
                <a:solidFill>
                  <a:srgbClr val="000000"/>
                </a:solidFill>
              </a:rPr>
              <a:t>{ </a:t>
            </a:r>
            <a:r>
              <a:rPr lang="en-US" altLang="ko-KR" sz="1100" dirty="0" smtClean="0">
                <a:solidFill>
                  <a:srgbClr val="000000"/>
                </a:solidFill>
              </a:rPr>
              <a:t>/* </a:t>
            </a:r>
            <a:r>
              <a:rPr lang="ko-KR" altLang="en-US" sz="1100" dirty="0">
                <a:solidFill>
                  <a:srgbClr val="000000"/>
                </a:solidFill>
              </a:rPr>
              <a:t>자식 프로세스에 의해 실행되는 코드 *</a:t>
            </a:r>
            <a:r>
              <a:rPr lang="en-US" altLang="ko-KR" sz="1100" dirty="0">
                <a:solidFill>
                  <a:srgbClr val="000000"/>
                </a:solidFill>
              </a:rPr>
              <a:t>/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				 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자식프로세스</a:t>
            </a:r>
            <a:r>
              <a:rPr lang="en-US" altLang="ko-KR" sz="1100" dirty="0">
                <a:solidFill>
                  <a:srgbClr val="000000"/>
                </a:solidFill>
              </a:rPr>
              <a:t>: fork()</a:t>
            </a:r>
            <a:r>
              <a:rPr lang="ko-KR" altLang="en-US" sz="1100" dirty="0">
                <a:solidFill>
                  <a:srgbClr val="000000"/>
                </a:solidFill>
              </a:rPr>
              <a:t>의 리턴 값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 = %d\n",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자식프로세스</a:t>
            </a:r>
            <a:r>
              <a:rPr lang="en-US" altLang="ko-KR" sz="1100" dirty="0">
                <a:solidFill>
                  <a:srgbClr val="000000"/>
                </a:solidFill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 = %d, </a:t>
            </a:r>
            <a:r>
              <a:rPr lang="ko-KR" altLang="en-US" sz="1100" dirty="0">
                <a:solidFill>
                  <a:srgbClr val="000000"/>
                </a:solidFill>
              </a:rPr>
              <a:t>부모프로세스 </a:t>
            </a:r>
            <a:r>
              <a:rPr lang="en-US" altLang="ko-KR" sz="1100" dirty="0" err="1">
                <a:solidFill>
                  <a:srgbClr val="000000"/>
                </a:solidFill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</a:rPr>
              <a:t> = %d\n", </a:t>
            </a:r>
            <a:r>
              <a:rPr lang="en-US" altLang="ko-KR" sz="1100" dirty="0" err="1">
                <a:solidFill>
                  <a:srgbClr val="000000"/>
                </a:solidFill>
              </a:rPr>
              <a:t>getpid</a:t>
            </a:r>
            <a:r>
              <a:rPr lang="en-US" altLang="ko-KR" sz="1100" dirty="0">
                <a:solidFill>
                  <a:srgbClr val="000000"/>
                </a:solidFill>
              </a:rPr>
              <a:t>(), </a:t>
            </a:r>
            <a:r>
              <a:rPr lang="en-US" altLang="ko-KR" sz="1100" dirty="0" err="1">
                <a:solidFill>
                  <a:srgbClr val="000000"/>
                </a:solidFill>
              </a:rPr>
              <a:t>getppid</a:t>
            </a:r>
            <a:r>
              <a:rPr lang="en-US" altLang="ko-KR" sz="1100" dirty="0">
                <a:solidFill>
                  <a:srgbClr val="000000"/>
                </a:solidFill>
              </a:rPr>
              <a:t>());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				 for </a:t>
            </a:r>
            <a:r>
              <a:rPr lang="en-US" altLang="ko-KR" sz="1100" dirty="0">
                <a:solidFill>
                  <a:srgbClr val="00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100" dirty="0" smtClean="0">
                <a:solidFill>
                  <a:srgbClr val="000000"/>
                </a:solidFill>
              </a:rPr>
              <a:t>=1; </a:t>
            </a:r>
            <a:r>
              <a:rPr lang="en-US" altLang="ko-KR" sz="1100" dirty="0" err="1">
                <a:solidFill>
                  <a:srgbClr val="000000"/>
                </a:solidFill>
              </a:rPr>
              <a:t>i</a:t>
            </a:r>
            <a:r>
              <a:rPr lang="en-US" altLang="ko-KR" sz="1100" dirty="0" smtClean="0">
                <a:solidFill>
                  <a:srgbClr val="000000"/>
                </a:solidFill>
              </a:rPr>
              <a:t>&lt;=100</a:t>
            </a:r>
            <a:r>
              <a:rPr lang="en-US" altLang="ko-KR" sz="1100" dirty="0">
                <a:solidFill>
                  <a:srgbClr val="000000"/>
                </a:solidFill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</a:rPr>
              <a:t>i</a:t>
            </a:r>
            <a:r>
              <a:rPr lang="en-US" altLang="ko-KR" sz="1100" dirty="0" smtClean="0">
                <a:solidFill>
                  <a:srgbClr val="000000"/>
                </a:solidFill>
              </a:rPr>
              <a:t>++)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                        sum += 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100" dirty="0" smtClean="0">
                <a:solidFill>
                  <a:srgbClr val="000000"/>
                </a:solidFill>
              </a:rPr>
              <a:t>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</a:rPr>
              <a:t>("</a:t>
            </a:r>
            <a:r>
              <a:rPr lang="ko-KR" altLang="en-US" sz="1100" dirty="0">
                <a:solidFill>
                  <a:srgbClr val="000000"/>
                </a:solidFill>
              </a:rPr>
              <a:t>자식프로세스</a:t>
            </a:r>
            <a:r>
              <a:rPr lang="en-US" altLang="ko-KR" sz="1100" dirty="0">
                <a:solidFill>
                  <a:srgbClr val="000000"/>
                </a:solidFill>
              </a:rPr>
              <a:t>: sum = %d\n", sum);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                return 0;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000000"/>
                </a:solidFill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ko-KR" altLang="en-US" sz="1100" dirty="0" smtClean="0">
                <a:solidFill>
                  <a:srgbClr val="000000"/>
                </a:solidFill>
              </a:rPr>
              <a:t>}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0000"/>
                </a:solidFill>
              </a:rPr>
              <a:t>		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else { </a:t>
            </a:r>
            <a:r>
              <a:rPr lang="en-US" altLang="ko-KR" sz="1100" dirty="0" smtClean="0">
                <a:solidFill>
                  <a:srgbClr val="000000"/>
                </a:solidFill>
              </a:rPr>
              <a:t>/* fork() </a:t>
            </a:r>
            <a:r>
              <a:rPr lang="ko-KR" altLang="en-US" sz="1100" dirty="0" smtClean="0">
                <a:solidFill>
                  <a:srgbClr val="000000"/>
                </a:solidFill>
              </a:rPr>
              <a:t>오류 *</a:t>
            </a:r>
            <a:r>
              <a:rPr lang="en-US" altLang="ko-KR" sz="1100" dirty="0" smtClean="0">
                <a:solidFill>
                  <a:srgbClr val="000000"/>
                </a:solidFill>
              </a:rPr>
              <a:t>/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       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printf</a:t>
            </a:r>
            <a:r>
              <a:rPr lang="ko-KR" altLang="en-US" sz="1100" dirty="0" smtClean="0">
                <a:solidFill>
                  <a:srgbClr val="000000"/>
                </a:solidFill>
              </a:rPr>
              <a:t>("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fork</a:t>
            </a:r>
            <a:r>
              <a:rPr lang="ko-KR" altLang="en-US" sz="1100" dirty="0" smtClean="0">
                <a:solidFill>
                  <a:srgbClr val="000000"/>
                </a:solidFill>
              </a:rPr>
              <a:t> 오류");</a:t>
            </a: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                </a:t>
            </a:r>
            <a:r>
              <a:rPr lang="ko-KR" altLang="en-US" sz="1100" dirty="0" err="1">
                <a:solidFill>
                  <a:srgbClr val="000000"/>
                </a:solidFill>
              </a:rPr>
              <a:t>return</a:t>
            </a:r>
            <a:r>
              <a:rPr lang="ko-KR" altLang="en-US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0</a:t>
            </a:r>
            <a:r>
              <a:rPr lang="ko-KR" altLang="en-US" sz="1100" dirty="0" smtClean="0">
                <a:solidFill>
                  <a:srgbClr val="000000"/>
                </a:solidFill>
              </a:rPr>
              <a:t>;</a:t>
            </a:r>
            <a:endParaRPr lang="ko-KR" altLang="en-US" sz="1100" dirty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solidFill>
                  <a:srgbClr val="000000"/>
                </a:solidFill>
              </a:rPr>
              <a:t>        }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defTabSz="180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000000"/>
                </a:solidFill>
              </a:rPr>
              <a:t>}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3038" y="1049230"/>
            <a:ext cx="4392488" cy="1754326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gcc</a:t>
            </a:r>
            <a:r>
              <a:rPr lang="en-US" altLang="ko-KR" sz="1200" dirty="0" smtClean="0"/>
              <a:t> -o </a:t>
            </a:r>
            <a:r>
              <a:rPr lang="en-US" altLang="ko-KR" sz="1200" dirty="0" err="1" smtClean="0"/>
              <a:t>forkex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forkex.c</a:t>
            </a:r>
            <a:endParaRPr lang="en-US" altLang="ko-KR" sz="1200" dirty="0" smtClean="0"/>
          </a:p>
          <a:p>
            <a:r>
              <a:rPr lang="en-US" altLang="ko-KR" sz="1200" dirty="0" smtClean="0"/>
              <a:t>$ ./</a:t>
            </a:r>
            <a:r>
              <a:rPr lang="en-US" altLang="ko-KR" sz="1200" dirty="0" err="1" smtClean="0"/>
              <a:t>forkex</a:t>
            </a:r>
            <a:endParaRPr lang="en-US" altLang="ko-KR" sz="1200" dirty="0"/>
          </a:p>
          <a:p>
            <a:r>
              <a:rPr lang="ko-KR" altLang="en-US" sz="1200" dirty="0"/>
              <a:t>부모프로세스</a:t>
            </a:r>
            <a:r>
              <a:rPr lang="en-US" altLang="ko-KR" sz="1200" dirty="0"/>
              <a:t>: fork()</a:t>
            </a:r>
            <a:r>
              <a:rPr lang="ko-KR" altLang="en-US" sz="1200" dirty="0"/>
              <a:t>의 리턴 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자식프로세스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29138</a:t>
            </a:r>
          </a:p>
          <a:p>
            <a:r>
              <a:rPr lang="ko-KR" altLang="en-US" sz="1200" dirty="0"/>
              <a:t>부모프로세스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29137</a:t>
            </a:r>
          </a:p>
          <a:p>
            <a:r>
              <a:rPr lang="ko-KR" altLang="en-US" sz="1200" dirty="0"/>
              <a:t>자식프로세스</a:t>
            </a:r>
            <a:r>
              <a:rPr lang="en-US" altLang="ko-KR" sz="1200" dirty="0"/>
              <a:t>: fork()</a:t>
            </a:r>
            <a:r>
              <a:rPr lang="ko-KR" altLang="en-US" sz="1200" dirty="0"/>
              <a:t>의 리턴 값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0</a:t>
            </a:r>
          </a:p>
          <a:p>
            <a:r>
              <a:rPr lang="ko-KR" altLang="en-US" sz="1200" dirty="0"/>
              <a:t>자식프로세스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29138, </a:t>
            </a:r>
            <a:r>
              <a:rPr lang="ko-KR" altLang="en-US" sz="1200" dirty="0"/>
              <a:t>부모프로세스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29137</a:t>
            </a:r>
          </a:p>
          <a:p>
            <a:r>
              <a:rPr lang="ko-KR" altLang="en-US" sz="1200" dirty="0"/>
              <a:t>자식프로세스</a:t>
            </a:r>
            <a:r>
              <a:rPr lang="en-US" altLang="ko-KR" sz="1200" dirty="0"/>
              <a:t>: sum = </a:t>
            </a:r>
            <a:r>
              <a:rPr lang="en-US" altLang="ko-KR" sz="1200" dirty="0" smtClean="0"/>
              <a:t>5050</a:t>
            </a:r>
            <a:endParaRPr lang="en-US" altLang="ko-KR" sz="1200" dirty="0"/>
          </a:p>
          <a:p>
            <a:r>
              <a:rPr lang="ko-KR" altLang="en-US" sz="1200" dirty="0"/>
              <a:t>부모프로세스종료</a:t>
            </a:r>
          </a:p>
          <a:p>
            <a:r>
              <a:rPr lang="en-US" altLang="ko-KR" sz="1200" dirty="0" smtClean="0"/>
              <a:t>$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19105" y="1177556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forkex.c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6561466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1,$s/CTLV+V,CTRM+M//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7244" y="3240000"/>
            <a:ext cx="5324956" cy="803184"/>
          </a:xfrm>
          <a:prstGeom prst="roundRect">
            <a:avLst>
              <a:gd name="adj" fmla="val 10332"/>
            </a:avLst>
          </a:prstGeom>
          <a:noFill/>
          <a:ln>
            <a:solidFill>
              <a:srgbClr val="DD804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7243" y="4397648"/>
            <a:ext cx="5324957" cy="1152128"/>
          </a:xfrm>
          <a:prstGeom prst="roundRect">
            <a:avLst>
              <a:gd name="adj" fmla="val 10332"/>
            </a:avLst>
          </a:prstGeom>
          <a:noFill/>
          <a:ln>
            <a:solidFill>
              <a:srgbClr val="DD804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81501" y="142182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fork()</a:t>
            </a:r>
            <a:r>
              <a:rPr lang="ko-KR" altLang="en-US" dirty="0" smtClean="0"/>
              <a:t>의 실행 과정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6657" y="921108"/>
            <a:ext cx="1866623" cy="35823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826658" y="1128093"/>
            <a:ext cx="1873001" cy="16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fork()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...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6799" y="2816060"/>
            <a:ext cx="1866472" cy="351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256" y="2900652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2058127" y="2944088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152067" y="2280431"/>
            <a:ext cx="1678445" cy="222869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41738" y="1991728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fork()  </a:t>
            </a:r>
            <a:r>
              <a:rPr lang="ko-KR" altLang="en-US" sz="1100" b="1" dirty="0" smtClean="0"/>
              <a:t>커널 코드 </a:t>
            </a:r>
            <a:endParaRPr lang="ko-KR" alt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45680" y="2348880"/>
            <a:ext cx="1786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자식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프로세스의 </a:t>
            </a:r>
            <a:endParaRPr lang="en-US" altLang="ko-KR" sz="1050" dirty="0" smtClean="0"/>
          </a:p>
          <a:p>
            <a:r>
              <a:rPr lang="en-US" altLang="ko-KR" sz="1050" dirty="0" smtClean="0"/>
              <a:t>PID</a:t>
            </a:r>
            <a:r>
              <a:rPr lang="ko-KR" altLang="en-US" sz="1050" dirty="0" smtClean="0"/>
              <a:t>를 </a:t>
            </a:r>
            <a:r>
              <a:rPr lang="en-US" altLang="ko-KR" sz="1050" dirty="0" smtClean="0"/>
              <a:t>29138</a:t>
            </a:r>
            <a:r>
              <a:rPr lang="ko-KR" altLang="en-US" sz="1050" dirty="0" smtClean="0"/>
              <a:t>로 결정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부모프로세스를 복사하여 자식프로세스 구성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자식 프로세스의 스택에는 </a:t>
            </a:r>
            <a:r>
              <a:rPr lang="en-US" altLang="ko-KR" sz="1050" dirty="0" smtClean="0"/>
              <a:t>fork() </a:t>
            </a:r>
            <a:r>
              <a:rPr lang="ko-KR" altLang="en-US" sz="1050" dirty="0" smtClean="0"/>
              <a:t>리턴 값으로 </a:t>
            </a:r>
            <a:r>
              <a:rPr lang="en-US" altLang="ko-KR" sz="1050" dirty="0" smtClean="0"/>
              <a:t>0 </a:t>
            </a:r>
            <a:r>
              <a:rPr lang="ko-KR" altLang="en-US" sz="1050" dirty="0" smtClean="0"/>
              <a:t>삽입</a:t>
            </a:r>
            <a:r>
              <a:rPr lang="en-US" altLang="ko-KR" sz="1050" dirty="0" smtClean="0"/>
              <a:t>,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부모 프로세스의 스택에는 </a:t>
            </a:r>
            <a:r>
              <a:rPr lang="en-US" altLang="ko-KR" sz="1050" dirty="0" smtClean="0"/>
              <a:t>fork() </a:t>
            </a:r>
            <a:r>
              <a:rPr lang="ko-KR" altLang="en-US" sz="1050" dirty="0" smtClean="0"/>
              <a:t>리턴 값으로 자식 프로세스의 </a:t>
            </a:r>
            <a:r>
              <a:rPr lang="en-US" altLang="ko-KR" sz="1050" dirty="0" smtClean="0"/>
              <a:t>PID(29183) </a:t>
            </a:r>
            <a:r>
              <a:rPr lang="ko-KR" altLang="en-US" sz="1050" dirty="0" smtClean="0"/>
              <a:t>삽입</a:t>
            </a:r>
            <a:endParaRPr lang="en-US" altLang="ko-KR" sz="105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5793095" y="931344"/>
            <a:ext cx="1872349" cy="52365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직사각형 88"/>
          <p:cNvSpPr/>
          <p:nvPr/>
        </p:nvSpPr>
        <p:spPr>
          <a:xfrm>
            <a:off x="5793095" y="1128092"/>
            <a:ext cx="1872349" cy="1718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792954" y="2902114"/>
            <a:ext cx="1872349" cy="272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03147" y="2931707"/>
            <a:ext cx="399469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7023018" y="2991131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29183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92954" y="3694671"/>
            <a:ext cx="1872349" cy="1700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}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793095" y="5455614"/>
            <a:ext cx="1872349" cy="33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4649" y="769809"/>
            <a:ext cx="2017151" cy="18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683201" y="836720"/>
            <a:ext cx="2092137" cy="11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-22766" y="195475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C00000"/>
                </a:solidFill>
              </a:rPr>
              <a:t>부모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pPr algn="r"/>
            <a:r>
              <a:rPr lang="ko-KR" altLang="en-US" sz="1100" b="1" dirty="0" smtClean="0">
                <a:solidFill>
                  <a:srgbClr val="C00000"/>
                </a:solidFill>
              </a:rPr>
              <a:t>프로세스</a:t>
            </a:r>
            <a:endParaRPr lang="en-US" altLang="ko-KR" sz="1100" b="1" dirty="0" smtClean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flipH="1">
            <a:off x="7627403" y="2113985"/>
            <a:ext cx="8337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C00000"/>
                </a:solidFill>
              </a:rPr>
              <a:t>부모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r>
              <a:rPr lang="ko-KR" altLang="en-US" sz="1100" b="1" dirty="0" smtClean="0">
                <a:solidFill>
                  <a:srgbClr val="C00000"/>
                </a:solidFill>
              </a:rPr>
              <a:t>프로세스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r>
              <a:rPr lang="ko-KR" altLang="en-US" sz="1100" b="1" dirty="0" smtClean="0">
                <a:solidFill>
                  <a:srgbClr val="C00000"/>
                </a:solidFill>
              </a:rPr>
              <a:t>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7653745" y="4656620"/>
            <a:ext cx="810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자식 </a:t>
            </a:r>
            <a:endParaRPr lang="en-US" altLang="ko-KR" sz="1100" b="1" dirty="0" smtClean="0">
              <a:solidFill>
                <a:srgbClr val="0070C0"/>
              </a:solidFill>
            </a:endParaRPr>
          </a:p>
          <a:p>
            <a:r>
              <a:rPr lang="ko-KR" altLang="en-US" sz="1100" b="1" dirty="0" smtClean="0">
                <a:solidFill>
                  <a:srgbClr val="0070C0"/>
                </a:solidFill>
              </a:rPr>
              <a:t>프로세스</a:t>
            </a:r>
            <a:endParaRPr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6657" y="4469950"/>
            <a:ext cx="1973985" cy="117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252394" y="6097764"/>
            <a:ext cx="2559965" cy="150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>
            <a:off x="5958621" y="1584237"/>
            <a:ext cx="373894" cy="1209907"/>
          </a:xfrm>
          <a:custGeom>
            <a:avLst/>
            <a:gdLst>
              <a:gd name="connsiteX0" fmla="*/ 0 w 373894"/>
              <a:gd name="connsiteY0" fmla="*/ 0 h 1209907"/>
              <a:gd name="connsiteX1" fmla="*/ 11151 w 373894"/>
              <a:gd name="connsiteY1" fmla="*/ 27878 h 1209907"/>
              <a:gd name="connsiteX2" fmla="*/ 22302 w 373894"/>
              <a:gd name="connsiteY2" fmla="*/ 61332 h 1209907"/>
              <a:gd name="connsiteX3" fmla="*/ 55756 w 373894"/>
              <a:gd name="connsiteY3" fmla="*/ 105937 h 1209907"/>
              <a:gd name="connsiteX4" fmla="*/ 66907 w 373894"/>
              <a:gd name="connsiteY4" fmla="*/ 122663 h 1209907"/>
              <a:gd name="connsiteX5" fmla="*/ 117088 w 373894"/>
              <a:gd name="connsiteY5" fmla="*/ 139390 h 1209907"/>
              <a:gd name="connsiteX6" fmla="*/ 156117 w 373894"/>
              <a:gd name="connsiteY6" fmla="*/ 150541 h 1209907"/>
              <a:gd name="connsiteX7" fmla="*/ 217449 w 373894"/>
              <a:gd name="connsiteY7" fmla="*/ 156117 h 1209907"/>
              <a:gd name="connsiteX8" fmla="*/ 245327 w 373894"/>
              <a:gd name="connsiteY8" fmla="*/ 161693 h 1209907"/>
              <a:gd name="connsiteX9" fmla="*/ 267629 w 373894"/>
              <a:gd name="connsiteY9" fmla="*/ 167268 h 1209907"/>
              <a:gd name="connsiteX10" fmla="*/ 334537 w 373894"/>
              <a:gd name="connsiteY10" fmla="*/ 178419 h 1209907"/>
              <a:gd name="connsiteX11" fmla="*/ 289932 w 373894"/>
              <a:gd name="connsiteY11" fmla="*/ 200722 h 1209907"/>
              <a:gd name="connsiteX12" fmla="*/ 289932 w 373894"/>
              <a:gd name="connsiteY12" fmla="*/ 200722 h 1209907"/>
              <a:gd name="connsiteX13" fmla="*/ 273205 w 373894"/>
              <a:gd name="connsiteY13" fmla="*/ 211873 h 1209907"/>
              <a:gd name="connsiteX14" fmla="*/ 278780 w 373894"/>
              <a:gd name="connsiteY14" fmla="*/ 228600 h 1209907"/>
              <a:gd name="connsiteX15" fmla="*/ 295507 w 373894"/>
              <a:gd name="connsiteY15" fmla="*/ 234176 h 1209907"/>
              <a:gd name="connsiteX16" fmla="*/ 328961 w 373894"/>
              <a:gd name="connsiteY16" fmla="*/ 239751 h 1209907"/>
              <a:gd name="connsiteX17" fmla="*/ 356839 w 373894"/>
              <a:gd name="connsiteY17" fmla="*/ 250902 h 1209907"/>
              <a:gd name="connsiteX18" fmla="*/ 373566 w 373894"/>
              <a:gd name="connsiteY18" fmla="*/ 256478 h 1209907"/>
              <a:gd name="connsiteX19" fmla="*/ 351263 w 373894"/>
              <a:gd name="connsiteY19" fmla="*/ 262054 h 1209907"/>
              <a:gd name="connsiteX20" fmla="*/ 284356 w 373894"/>
              <a:gd name="connsiteY20" fmla="*/ 273205 h 1209907"/>
              <a:gd name="connsiteX21" fmla="*/ 217449 w 373894"/>
              <a:gd name="connsiteY21" fmla="*/ 284356 h 1209907"/>
              <a:gd name="connsiteX22" fmla="*/ 250902 w 373894"/>
              <a:gd name="connsiteY22" fmla="*/ 295507 h 1209907"/>
              <a:gd name="connsiteX23" fmla="*/ 312234 w 373894"/>
              <a:gd name="connsiteY23" fmla="*/ 306658 h 1209907"/>
              <a:gd name="connsiteX24" fmla="*/ 317810 w 373894"/>
              <a:gd name="connsiteY24" fmla="*/ 323385 h 1209907"/>
              <a:gd name="connsiteX25" fmla="*/ 301083 w 373894"/>
              <a:gd name="connsiteY25" fmla="*/ 328961 h 1209907"/>
              <a:gd name="connsiteX26" fmla="*/ 239751 w 373894"/>
              <a:gd name="connsiteY26" fmla="*/ 351263 h 1209907"/>
              <a:gd name="connsiteX27" fmla="*/ 223024 w 373894"/>
              <a:gd name="connsiteY27" fmla="*/ 362415 h 1209907"/>
              <a:gd name="connsiteX28" fmla="*/ 234176 w 373894"/>
              <a:gd name="connsiteY28" fmla="*/ 373566 h 1209907"/>
              <a:gd name="connsiteX29" fmla="*/ 312234 w 373894"/>
              <a:gd name="connsiteY29" fmla="*/ 390293 h 1209907"/>
              <a:gd name="connsiteX30" fmla="*/ 351263 w 373894"/>
              <a:gd name="connsiteY30" fmla="*/ 401444 h 1209907"/>
              <a:gd name="connsiteX31" fmla="*/ 317810 w 373894"/>
              <a:gd name="connsiteY31" fmla="*/ 407019 h 1209907"/>
              <a:gd name="connsiteX32" fmla="*/ 262054 w 373894"/>
              <a:gd name="connsiteY32" fmla="*/ 412595 h 1209907"/>
              <a:gd name="connsiteX33" fmla="*/ 195146 w 373894"/>
              <a:gd name="connsiteY33" fmla="*/ 423746 h 1209907"/>
              <a:gd name="connsiteX34" fmla="*/ 161693 w 373894"/>
              <a:gd name="connsiteY34" fmla="*/ 429322 h 1209907"/>
              <a:gd name="connsiteX35" fmla="*/ 144966 w 373894"/>
              <a:gd name="connsiteY35" fmla="*/ 434898 h 1209907"/>
              <a:gd name="connsiteX36" fmla="*/ 78059 w 373894"/>
              <a:gd name="connsiteY36" fmla="*/ 446049 h 1209907"/>
              <a:gd name="connsiteX37" fmla="*/ 44605 w 373894"/>
              <a:gd name="connsiteY37" fmla="*/ 457200 h 1209907"/>
              <a:gd name="connsiteX38" fmla="*/ 33454 w 373894"/>
              <a:gd name="connsiteY38" fmla="*/ 473927 h 1209907"/>
              <a:gd name="connsiteX39" fmla="*/ 39029 w 373894"/>
              <a:gd name="connsiteY39" fmla="*/ 646771 h 1209907"/>
              <a:gd name="connsiteX40" fmla="*/ 44605 w 373894"/>
              <a:gd name="connsiteY40" fmla="*/ 847493 h 1209907"/>
              <a:gd name="connsiteX41" fmla="*/ 39029 w 373894"/>
              <a:gd name="connsiteY41" fmla="*/ 1209907 h 120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73894" h="1209907">
                <a:moveTo>
                  <a:pt x="0" y="0"/>
                </a:moveTo>
                <a:cubicBezTo>
                  <a:pt x="3717" y="9293"/>
                  <a:pt x="7731" y="18472"/>
                  <a:pt x="11151" y="27878"/>
                </a:cubicBezTo>
                <a:cubicBezTo>
                  <a:pt x="15168" y="38925"/>
                  <a:pt x="13990" y="53021"/>
                  <a:pt x="22302" y="61332"/>
                </a:cubicBezTo>
                <a:cubicBezTo>
                  <a:pt x="42932" y="81960"/>
                  <a:pt x="30537" y="68107"/>
                  <a:pt x="55756" y="105937"/>
                </a:cubicBezTo>
                <a:cubicBezTo>
                  <a:pt x="59473" y="111512"/>
                  <a:pt x="60550" y="120544"/>
                  <a:pt x="66907" y="122663"/>
                </a:cubicBezTo>
                <a:lnTo>
                  <a:pt x="117088" y="139390"/>
                </a:lnTo>
                <a:cubicBezTo>
                  <a:pt x="128560" y="143214"/>
                  <a:pt x="144442" y="148984"/>
                  <a:pt x="156117" y="150541"/>
                </a:cubicBezTo>
                <a:cubicBezTo>
                  <a:pt x="176465" y="153254"/>
                  <a:pt x="197005" y="154258"/>
                  <a:pt x="217449" y="156117"/>
                </a:cubicBezTo>
                <a:cubicBezTo>
                  <a:pt x="226742" y="157976"/>
                  <a:pt x="236076" y="159637"/>
                  <a:pt x="245327" y="161693"/>
                </a:cubicBezTo>
                <a:cubicBezTo>
                  <a:pt x="252807" y="163355"/>
                  <a:pt x="260071" y="166008"/>
                  <a:pt x="267629" y="167268"/>
                </a:cubicBezTo>
                <a:cubicBezTo>
                  <a:pt x="345945" y="180321"/>
                  <a:pt x="284346" y="165873"/>
                  <a:pt x="334537" y="178419"/>
                </a:cubicBezTo>
                <a:cubicBezTo>
                  <a:pt x="315074" y="197882"/>
                  <a:pt x="328372" y="187909"/>
                  <a:pt x="289932" y="200722"/>
                </a:cubicBezTo>
                <a:lnTo>
                  <a:pt x="289932" y="200722"/>
                </a:lnTo>
                <a:lnTo>
                  <a:pt x="273205" y="211873"/>
                </a:lnTo>
                <a:cubicBezTo>
                  <a:pt x="275063" y="217449"/>
                  <a:pt x="274624" y="224444"/>
                  <a:pt x="278780" y="228600"/>
                </a:cubicBezTo>
                <a:cubicBezTo>
                  <a:pt x="282936" y="232756"/>
                  <a:pt x="289770" y="232901"/>
                  <a:pt x="295507" y="234176"/>
                </a:cubicBezTo>
                <a:cubicBezTo>
                  <a:pt x="306543" y="236628"/>
                  <a:pt x="317810" y="237893"/>
                  <a:pt x="328961" y="239751"/>
                </a:cubicBezTo>
                <a:cubicBezTo>
                  <a:pt x="338254" y="243468"/>
                  <a:pt x="347468" y="247388"/>
                  <a:pt x="356839" y="250902"/>
                </a:cubicBezTo>
                <a:cubicBezTo>
                  <a:pt x="362342" y="252966"/>
                  <a:pt x="376194" y="251221"/>
                  <a:pt x="373566" y="256478"/>
                </a:cubicBezTo>
                <a:cubicBezTo>
                  <a:pt x="370139" y="263332"/>
                  <a:pt x="358795" y="260642"/>
                  <a:pt x="351263" y="262054"/>
                </a:cubicBezTo>
                <a:cubicBezTo>
                  <a:pt x="329040" y="266221"/>
                  <a:pt x="306291" y="267722"/>
                  <a:pt x="284356" y="273205"/>
                </a:cubicBezTo>
                <a:cubicBezTo>
                  <a:pt x="247517" y="282414"/>
                  <a:pt x="269658" y="277829"/>
                  <a:pt x="217449" y="284356"/>
                </a:cubicBezTo>
                <a:cubicBezTo>
                  <a:pt x="228600" y="288073"/>
                  <a:pt x="239376" y="293202"/>
                  <a:pt x="250902" y="295507"/>
                </a:cubicBezTo>
                <a:cubicBezTo>
                  <a:pt x="289866" y="303300"/>
                  <a:pt x="269432" y="299525"/>
                  <a:pt x="312234" y="306658"/>
                </a:cubicBezTo>
                <a:cubicBezTo>
                  <a:pt x="314093" y="312234"/>
                  <a:pt x="320438" y="318128"/>
                  <a:pt x="317810" y="323385"/>
                </a:cubicBezTo>
                <a:cubicBezTo>
                  <a:pt x="315182" y="328642"/>
                  <a:pt x="306586" y="326897"/>
                  <a:pt x="301083" y="328961"/>
                </a:cubicBezTo>
                <a:cubicBezTo>
                  <a:pt x="239033" y="352230"/>
                  <a:pt x="310016" y="327842"/>
                  <a:pt x="239751" y="351263"/>
                </a:cubicBezTo>
                <a:cubicBezTo>
                  <a:pt x="234175" y="354980"/>
                  <a:pt x="224649" y="355914"/>
                  <a:pt x="223024" y="362415"/>
                </a:cubicBezTo>
                <a:cubicBezTo>
                  <a:pt x="221749" y="367515"/>
                  <a:pt x="229295" y="371614"/>
                  <a:pt x="234176" y="373566"/>
                </a:cubicBezTo>
                <a:cubicBezTo>
                  <a:pt x="259039" y="383511"/>
                  <a:pt x="286315" y="385109"/>
                  <a:pt x="312234" y="390293"/>
                </a:cubicBezTo>
                <a:cubicBezTo>
                  <a:pt x="329746" y="393795"/>
                  <a:pt x="335314" y="396127"/>
                  <a:pt x="351263" y="401444"/>
                </a:cubicBezTo>
                <a:cubicBezTo>
                  <a:pt x="340112" y="403302"/>
                  <a:pt x="329027" y="405617"/>
                  <a:pt x="317810" y="407019"/>
                </a:cubicBezTo>
                <a:cubicBezTo>
                  <a:pt x="299276" y="409336"/>
                  <a:pt x="280561" y="410071"/>
                  <a:pt x="262054" y="412595"/>
                </a:cubicBezTo>
                <a:cubicBezTo>
                  <a:pt x="239651" y="415650"/>
                  <a:pt x="217449" y="420029"/>
                  <a:pt x="195146" y="423746"/>
                </a:cubicBezTo>
                <a:cubicBezTo>
                  <a:pt x="183995" y="425605"/>
                  <a:pt x="172418" y="425747"/>
                  <a:pt x="161693" y="429322"/>
                </a:cubicBezTo>
                <a:cubicBezTo>
                  <a:pt x="156117" y="431181"/>
                  <a:pt x="150729" y="433745"/>
                  <a:pt x="144966" y="434898"/>
                </a:cubicBezTo>
                <a:cubicBezTo>
                  <a:pt x="115030" y="440885"/>
                  <a:pt x="105501" y="438565"/>
                  <a:pt x="78059" y="446049"/>
                </a:cubicBezTo>
                <a:cubicBezTo>
                  <a:pt x="66719" y="449142"/>
                  <a:pt x="44605" y="457200"/>
                  <a:pt x="44605" y="457200"/>
                </a:cubicBezTo>
                <a:cubicBezTo>
                  <a:pt x="40888" y="462776"/>
                  <a:pt x="33651" y="467229"/>
                  <a:pt x="33454" y="473927"/>
                </a:cubicBezTo>
                <a:cubicBezTo>
                  <a:pt x="31759" y="531547"/>
                  <a:pt x="37309" y="589152"/>
                  <a:pt x="39029" y="646771"/>
                </a:cubicBezTo>
                <a:cubicBezTo>
                  <a:pt x="41026" y="713674"/>
                  <a:pt x="42746" y="780586"/>
                  <a:pt x="44605" y="847493"/>
                </a:cubicBezTo>
                <a:cubicBezTo>
                  <a:pt x="32847" y="1023848"/>
                  <a:pt x="39029" y="903187"/>
                  <a:pt x="39029" y="120990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23" name="자유형 122"/>
          <p:cNvSpPr/>
          <p:nvPr/>
        </p:nvSpPr>
        <p:spPr>
          <a:xfrm>
            <a:off x="5904235" y="4124618"/>
            <a:ext cx="367990" cy="1284488"/>
          </a:xfrm>
          <a:custGeom>
            <a:avLst/>
            <a:gdLst>
              <a:gd name="connsiteX0" fmla="*/ 11151 w 367990"/>
              <a:gd name="connsiteY0" fmla="*/ 0 h 1215483"/>
              <a:gd name="connsiteX1" fmla="*/ 27878 w 367990"/>
              <a:gd name="connsiteY1" fmla="*/ 27878 h 1215483"/>
              <a:gd name="connsiteX2" fmla="*/ 33453 w 367990"/>
              <a:gd name="connsiteY2" fmla="*/ 44605 h 1215483"/>
              <a:gd name="connsiteX3" fmla="*/ 55756 w 367990"/>
              <a:gd name="connsiteY3" fmla="*/ 83634 h 1215483"/>
              <a:gd name="connsiteX4" fmla="*/ 72483 w 367990"/>
              <a:gd name="connsiteY4" fmla="*/ 144966 h 1215483"/>
              <a:gd name="connsiteX5" fmla="*/ 78058 w 367990"/>
              <a:gd name="connsiteY5" fmla="*/ 167269 h 1215483"/>
              <a:gd name="connsiteX6" fmla="*/ 83634 w 367990"/>
              <a:gd name="connsiteY6" fmla="*/ 340113 h 1215483"/>
              <a:gd name="connsiteX7" fmla="*/ 94785 w 367990"/>
              <a:gd name="connsiteY7" fmla="*/ 429322 h 1215483"/>
              <a:gd name="connsiteX8" fmla="*/ 100361 w 367990"/>
              <a:gd name="connsiteY8" fmla="*/ 468352 h 1215483"/>
              <a:gd name="connsiteX9" fmla="*/ 105936 w 367990"/>
              <a:gd name="connsiteY9" fmla="*/ 501805 h 1215483"/>
              <a:gd name="connsiteX10" fmla="*/ 111512 w 367990"/>
              <a:gd name="connsiteY10" fmla="*/ 680225 h 1215483"/>
              <a:gd name="connsiteX11" fmla="*/ 133814 w 367990"/>
              <a:gd name="connsiteY11" fmla="*/ 696952 h 1215483"/>
              <a:gd name="connsiteX12" fmla="*/ 211873 w 367990"/>
              <a:gd name="connsiteY12" fmla="*/ 713678 h 1215483"/>
              <a:gd name="connsiteX13" fmla="*/ 367990 w 367990"/>
              <a:gd name="connsiteY13" fmla="*/ 719254 h 1215483"/>
              <a:gd name="connsiteX14" fmla="*/ 351263 w 367990"/>
              <a:gd name="connsiteY14" fmla="*/ 724830 h 1215483"/>
              <a:gd name="connsiteX15" fmla="*/ 306658 w 367990"/>
              <a:gd name="connsiteY15" fmla="*/ 747132 h 1215483"/>
              <a:gd name="connsiteX16" fmla="*/ 273205 w 367990"/>
              <a:gd name="connsiteY16" fmla="*/ 758283 h 1215483"/>
              <a:gd name="connsiteX17" fmla="*/ 267629 w 367990"/>
              <a:gd name="connsiteY17" fmla="*/ 775010 h 1215483"/>
              <a:gd name="connsiteX18" fmla="*/ 334536 w 367990"/>
              <a:gd name="connsiteY18" fmla="*/ 802888 h 1215483"/>
              <a:gd name="connsiteX19" fmla="*/ 301083 w 367990"/>
              <a:gd name="connsiteY19" fmla="*/ 814039 h 1215483"/>
              <a:gd name="connsiteX20" fmla="*/ 256478 w 367990"/>
              <a:gd name="connsiteY20" fmla="*/ 830766 h 1215483"/>
              <a:gd name="connsiteX21" fmla="*/ 273205 w 367990"/>
              <a:gd name="connsiteY21" fmla="*/ 836342 h 1215483"/>
              <a:gd name="connsiteX22" fmla="*/ 301083 w 367990"/>
              <a:gd name="connsiteY22" fmla="*/ 841917 h 1215483"/>
              <a:gd name="connsiteX23" fmla="*/ 323385 w 367990"/>
              <a:gd name="connsiteY23" fmla="*/ 847493 h 1215483"/>
              <a:gd name="connsiteX24" fmla="*/ 317810 w 367990"/>
              <a:gd name="connsiteY24" fmla="*/ 864220 h 1215483"/>
              <a:gd name="connsiteX25" fmla="*/ 278780 w 367990"/>
              <a:gd name="connsiteY25" fmla="*/ 886522 h 1215483"/>
              <a:gd name="connsiteX26" fmla="*/ 295507 w 367990"/>
              <a:gd name="connsiteY26" fmla="*/ 897673 h 1215483"/>
              <a:gd name="connsiteX27" fmla="*/ 334536 w 367990"/>
              <a:gd name="connsiteY27" fmla="*/ 908825 h 1215483"/>
              <a:gd name="connsiteX28" fmla="*/ 351263 w 367990"/>
              <a:gd name="connsiteY28" fmla="*/ 914400 h 1215483"/>
              <a:gd name="connsiteX29" fmla="*/ 340112 w 367990"/>
              <a:gd name="connsiteY29" fmla="*/ 925552 h 1215483"/>
              <a:gd name="connsiteX30" fmla="*/ 317810 w 367990"/>
              <a:gd name="connsiteY30" fmla="*/ 936703 h 1215483"/>
              <a:gd name="connsiteX31" fmla="*/ 239751 w 367990"/>
              <a:gd name="connsiteY31" fmla="*/ 953430 h 1215483"/>
              <a:gd name="connsiteX32" fmla="*/ 284356 w 367990"/>
              <a:gd name="connsiteY32" fmla="*/ 959005 h 1215483"/>
              <a:gd name="connsiteX33" fmla="*/ 312234 w 367990"/>
              <a:gd name="connsiteY33" fmla="*/ 964581 h 1215483"/>
              <a:gd name="connsiteX34" fmla="*/ 295507 w 367990"/>
              <a:gd name="connsiteY34" fmla="*/ 975732 h 1215483"/>
              <a:gd name="connsiteX35" fmla="*/ 278780 w 367990"/>
              <a:gd name="connsiteY35" fmla="*/ 981308 h 1215483"/>
              <a:gd name="connsiteX36" fmla="*/ 228600 w 367990"/>
              <a:gd name="connsiteY36" fmla="*/ 1003610 h 1215483"/>
              <a:gd name="connsiteX37" fmla="*/ 195146 w 367990"/>
              <a:gd name="connsiteY37" fmla="*/ 1014761 h 1215483"/>
              <a:gd name="connsiteX38" fmla="*/ 172844 w 367990"/>
              <a:gd name="connsiteY38" fmla="*/ 1020337 h 1215483"/>
              <a:gd name="connsiteX39" fmla="*/ 111512 w 367990"/>
              <a:gd name="connsiteY39" fmla="*/ 1037064 h 1215483"/>
              <a:gd name="connsiteX40" fmla="*/ 78058 w 367990"/>
              <a:gd name="connsiteY40" fmla="*/ 1042639 h 1215483"/>
              <a:gd name="connsiteX41" fmla="*/ 50180 w 367990"/>
              <a:gd name="connsiteY41" fmla="*/ 1048215 h 1215483"/>
              <a:gd name="connsiteX42" fmla="*/ 16727 w 367990"/>
              <a:gd name="connsiteY42" fmla="*/ 1059366 h 1215483"/>
              <a:gd name="connsiteX43" fmla="*/ 5575 w 367990"/>
              <a:gd name="connsiteY43" fmla="*/ 1070517 h 1215483"/>
              <a:gd name="connsiteX44" fmla="*/ 0 w 367990"/>
              <a:gd name="connsiteY44" fmla="*/ 1215483 h 121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67990" h="1215483">
                <a:moveTo>
                  <a:pt x="11151" y="0"/>
                </a:moveTo>
                <a:cubicBezTo>
                  <a:pt x="16727" y="9293"/>
                  <a:pt x="23032" y="18185"/>
                  <a:pt x="27878" y="27878"/>
                </a:cubicBezTo>
                <a:cubicBezTo>
                  <a:pt x="30506" y="33135"/>
                  <a:pt x="31138" y="39203"/>
                  <a:pt x="33453" y="44605"/>
                </a:cubicBezTo>
                <a:cubicBezTo>
                  <a:pt x="41941" y="64410"/>
                  <a:pt x="44558" y="66837"/>
                  <a:pt x="55756" y="83634"/>
                </a:cubicBezTo>
                <a:cubicBezTo>
                  <a:pt x="66176" y="114897"/>
                  <a:pt x="59909" y="94669"/>
                  <a:pt x="72483" y="144966"/>
                </a:cubicBezTo>
                <a:lnTo>
                  <a:pt x="78058" y="167269"/>
                </a:lnTo>
                <a:cubicBezTo>
                  <a:pt x="79917" y="224884"/>
                  <a:pt x="80892" y="282534"/>
                  <a:pt x="83634" y="340113"/>
                </a:cubicBezTo>
                <a:cubicBezTo>
                  <a:pt x="87165" y="414249"/>
                  <a:pt x="86525" y="379760"/>
                  <a:pt x="94785" y="429322"/>
                </a:cubicBezTo>
                <a:cubicBezTo>
                  <a:pt x="96945" y="442285"/>
                  <a:pt x="98363" y="455363"/>
                  <a:pt x="100361" y="468352"/>
                </a:cubicBezTo>
                <a:cubicBezTo>
                  <a:pt x="102080" y="479525"/>
                  <a:pt x="104078" y="490654"/>
                  <a:pt x="105936" y="501805"/>
                </a:cubicBezTo>
                <a:cubicBezTo>
                  <a:pt x="107795" y="561278"/>
                  <a:pt x="103097" y="621321"/>
                  <a:pt x="111512" y="680225"/>
                </a:cubicBezTo>
                <a:cubicBezTo>
                  <a:pt x="112826" y="689424"/>
                  <a:pt x="125502" y="692796"/>
                  <a:pt x="133814" y="696952"/>
                </a:cubicBezTo>
                <a:cubicBezTo>
                  <a:pt x="156710" y="708400"/>
                  <a:pt x="187183" y="712306"/>
                  <a:pt x="211873" y="713678"/>
                </a:cubicBezTo>
                <a:cubicBezTo>
                  <a:pt x="263865" y="716566"/>
                  <a:pt x="315951" y="717395"/>
                  <a:pt x="367990" y="719254"/>
                </a:cubicBezTo>
                <a:cubicBezTo>
                  <a:pt x="362414" y="721113"/>
                  <a:pt x="356614" y="722398"/>
                  <a:pt x="351263" y="724830"/>
                </a:cubicBezTo>
                <a:cubicBezTo>
                  <a:pt x="336130" y="731709"/>
                  <a:pt x="322428" y="741875"/>
                  <a:pt x="306658" y="747132"/>
                </a:cubicBezTo>
                <a:lnTo>
                  <a:pt x="273205" y="758283"/>
                </a:lnTo>
                <a:cubicBezTo>
                  <a:pt x="271346" y="763859"/>
                  <a:pt x="267629" y="769133"/>
                  <a:pt x="267629" y="775010"/>
                </a:cubicBezTo>
                <a:cubicBezTo>
                  <a:pt x="267629" y="816269"/>
                  <a:pt x="293848" y="799189"/>
                  <a:pt x="334536" y="802888"/>
                </a:cubicBezTo>
                <a:cubicBezTo>
                  <a:pt x="323385" y="806605"/>
                  <a:pt x="311996" y="809673"/>
                  <a:pt x="301083" y="814039"/>
                </a:cubicBezTo>
                <a:cubicBezTo>
                  <a:pt x="267748" y="827374"/>
                  <a:pt x="282700" y="822026"/>
                  <a:pt x="256478" y="830766"/>
                </a:cubicBezTo>
                <a:cubicBezTo>
                  <a:pt x="262054" y="832625"/>
                  <a:pt x="267503" y="834917"/>
                  <a:pt x="273205" y="836342"/>
                </a:cubicBezTo>
                <a:cubicBezTo>
                  <a:pt x="282399" y="838640"/>
                  <a:pt x="291832" y="839861"/>
                  <a:pt x="301083" y="841917"/>
                </a:cubicBezTo>
                <a:cubicBezTo>
                  <a:pt x="308563" y="843579"/>
                  <a:pt x="315951" y="845634"/>
                  <a:pt x="323385" y="847493"/>
                </a:cubicBezTo>
                <a:cubicBezTo>
                  <a:pt x="321527" y="853069"/>
                  <a:pt x="321572" y="859705"/>
                  <a:pt x="317810" y="864220"/>
                </a:cubicBezTo>
                <a:cubicBezTo>
                  <a:pt x="304827" y="879800"/>
                  <a:pt x="295455" y="880964"/>
                  <a:pt x="278780" y="886522"/>
                </a:cubicBezTo>
                <a:cubicBezTo>
                  <a:pt x="284356" y="890239"/>
                  <a:pt x="289513" y="894676"/>
                  <a:pt x="295507" y="897673"/>
                </a:cubicBezTo>
                <a:cubicBezTo>
                  <a:pt x="304419" y="902129"/>
                  <a:pt x="326199" y="906443"/>
                  <a:pt x="334536" y="908825"/>
                </a:cubicBezTo>
                <a:cubicBezTo>
                  <a:pt x="340187" y="910440"/>
                  <a:pt x="345687" y="912542"/>
                  <a:pt x="351263" y="914400"/>
                </a:cubicBezTo>
                <a:cubicBezTo>
                  <a:pt x="347546" y="918117"/>
                  <a:pt x="344486" y="922636"/>
                  <a:pt x="340112" y="925552"/>
                </a:cubicBezTo>
                <a:cubicBezTo>
                  <a:pt x="333197" y="930163"/>
                  <a:pt x="325621" y="933863"/>
                  <a:pt x="317810" y="936703"/>
                </a:cubicBezTo>
                <a:cubicBezTo>
                  <a:pt x="284381" y="948859"/>
                  <a:pt x="274461" y="948471"/>
                  <a:pt x="239751" y="953430"/>
                </a:cubicBezTo>
                <a:cubicBezTo>
                  <a:pt x="254619" y="955288"/>
                  <a:pt x="269546" y="956727"/>
                  <a:pt x="284356" y="959005"/>
                </a:cubicBezTo>
                <a:cubicBezTo>
                  <a:pt x="293723" y="960446"/>
                  <a:pt x="306977" y="956696"/>
                  <a:pt x="312234" y="964581"/>
                </a:cubicBezTo>
                <a:cubicBezTo>
                  <a:pt x="315951" y="970157"/>
                  <a:pt x="301501" y="972735"/>
                  <a:pt x="295507" y="975732"/>
                </a:cubicBezTo>
                <a:cubicBezTo>
                  <a:pt x="290250" y="978360"/>
                  <a:pt x="284037" y="978680"/>
                  <a:pt x="278780" y="981308"/>
                </a:cubicBezTo>
                <a:cubicBezTo>
                  <a:pt x="225767" y="1007815"/>
                  <a:pt x="314904" y="974842"/>
                  <a:pt x="228600" y="1003610"/>
                </a:cubicBezTo>
                <a:lnTo>
                  <a:pt x="195146" y="1014761"/>
                </a:lnTo>
                <a:cubicBezTo>
                  <a:pt x="187712" y="1016620"/>
                  <a:pt x="180212" y="1018232"/>
                  <a:pt x="172844" y="1020337"/>
                </a:cubicBezTo>
                <a:cubicBezTo>
                  <a:pt x="142578" y="1028985"/>
                  <a:pt x="159210" y="1029115"/>
                  <a:pt x="111512" y="1037064"/>
                </a:cubicBezTo>
                <a:lnTo>
                  <a:pt x="78058" y="1042639"/>
                </a:lnTo>
                <a:cubicBezTo>
                  <a:pt x="68734" y="1044334"/>
                  <a:pt x="59323" y="1045721"/>
                  <a:pt x="50180" y="1048215"/>
                </a:cubicBezTo>
                <a:cubicBezTo>
                  <a:pt x="38840" y="1051308"/>
                  <a:pt x="16727" y="1059366"/>
                  <a:pt x="16727" y="1059366"/>
                </a:cubicBezTo>
                <a:cubicBezTo>
                  <a:pt x="13010" y="1063083"/>
                  <a:pt x="6135" y="1065290"/>
                  <a:pt x="5575" y="1070517"/>
                </a:cubicBezTo>
                <a:cubicBezTo>
                  <a:pt x="423" y="1118600"/>
                  <a:pt x="0" y="1215483"/>
                  <a:pt x="0" y="1215483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027248" y="1687571"/>
            <a:ext cx="1385387" cy="33125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027248" y="4871257"/>
            <a:ext cx="1350164" cy="33125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자유형 127"/>
          <p:cNvSpPr/>
          <p:nvPr/>
        </p:nvSpPr>
        <p:spPr>
          <a:xfrm>
            <a:off x="4821492" y="1433859"/>
            <a:ext cx="977981" cy="1228008"/>
          </a:xfrm>
          <a:custGeom>
            <a:avLst/>
            <a:gdLst>
              <a:gd name="connsiteX0" fmla="*/ 0 w 1081668"/>
              <a:gd name="connsiteY0" fmla="*/ 1516565 h 1516565"/>
              <a:gd name="connsiteX1" fmla="*/ 323385 w 1081668"/>
              <a:gd name="connsiteY1" fmla="*/ 1299117 h 1516565"/>
              <a:gd name="connsiteX2" fmla="*/ 407019 w 1081668"/>
              <a:gd name="connsiteY2" fmla="*/ 328961 h 1516565"/>
              <a:gd name="connsiteX3" fmla="*/ 1081668 w 1081668"/>
              <a:gd name="connsiteY3" fmla="*/ 0 h 151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668" h="1516565">
                <a:moveTo>
                  <a:pt x="0" y="1516565"/>
                </a:moveTo>
                <a:cubicBezTo>
                  <a:pt x="127774" y="1506808"/>
                  <a:pt x="255549" y="1497051"/>
                  <a:pt x="323385" y="1299117"/>
                </a:cubicBezTo>
                <a:cubicBezTo>
                  <a:pt x="391221" y="1101183"/>
                  <a:pt x="280639" y="545480"/>
                  <a:pt x="407019" y="328961"/>
                </a:cubicBezTo>
                <a:cubicBezTo>
                  <a:pt x="533399" y="112442"/>
                  <a:pt x="807533" y="56221"/>
                  <a:pt x="1081668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4836900" y="3712213"/>
            <a:ext cx="962574" cy="313933"/>
          </a:xfrm>
          <a:custGeom>
            <a:avLst/>
            <a:gdLst>
              <a:gd name="connsiteX0" fmla="*/ 0 w 1048214"/>
              <a:gd name="connsiteY0" fmla="*/ 59 h 908883"/>
              <a:gd name="connsiteX1" fmla="*/ 245327 w 1048214"/>
              <a:gd name="connsiteY1" fmla="*/ 111571 h 908883"/>
              <a:gd name="connsiteX2" fmla="*/ 446049 w 1048214"/>
              <a:gd name="connsiteY2" fmla="*/ 674708 h 908883"/>
              <a:gd name="connsiteX3" fmla="*/ 1048214 w 1048214"/>
              <a:gd name="connsiteY3" fmla="*/ 908883 h 9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214" h="908883">
                <a:moveTo>
                  <a:pt x="0" y="59"/>
                </a:moveTo>
                <a:cubicBezTo>
                  <a:pt x="85493" y="-406"/>
                  <a:pt x="170986" y="-870"/>
                  <a:pt x="245327" y="111571"/>
                </a:cubicBezTo>
                <a:cubicBezTo>
                  <a:pt x="319668" y="224012"/>
                  <a:pt x="312235" y="541823"/>
                  <a:pt x="446049" y="674708"/>
                </a:cubicBezTo>
                <a:cubicBezTo>
                  <a:pt x="579863" y="807593"/>
                  <a:pt x="814038" y="858238"/>
                  <a:pt x="1048214" y="908883"/>
                </a:cubicBezTo>
              </a:path>
            </a:pathLst>
          </a:custGeom>
          <a:noFill/>
          <a:ln w="9525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123" y="6363250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100" dirty="0" smtClean="0"/>
              <a:t>fork() </a:t>
            </a:r>
            <a:r>
              <a:rPr lang="ko-KR" altLang="en-US" sz="1100" dirty="0" smtClean="0"/>
              <a:t>호출 전</a:t>
            </a:r>
            <a:endParaRPr lang="en-US" altLang="ko-KR" sz="1100" dirty="0" smtClean="0"/>
          </a:p>
          <a:p>
            <a:r>
              <a:rPr lang="ko-KR" altLang="en-US" sz="1100" dirty="0" smtClean="0"/>
              <a:t>    부모 프로세스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432237" y="6363250"/>
            <a:ext cx="164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(b) fork() </a:t>
            </a:r>
            <a:r>
              <a:rPr lang="ko-KR" altLang="en-US" sz="1100" dirty="0" smtClean="0"/>
              <a:t>실행</a:t>
            </a:r>
            <a:endParaRPr lang="en-US" altLang="ko-KR" sz="11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757555" y="6303328"/>
            <a:ext cx="2201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(c) </a:t>
            </a:r>
            <a:r>
              <a:rPr lang="ko-KR" altLang="en-US" sz="1100" dirty="0" smtClean="0"/>
              <a:t>부모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자식 모두 </a:t>
            </a:r>
            <a:r>
              <a:rPr lang="en-US" altLang="ko-KR" sz="1100" dirty="0" smtClean="0"/>
              <a:t>fork()</a:t>
            </a:r>
            <a:r>
              <a:rPr lang="ko-KR" altLang="en-US" sz="1100" dirty="0" smtClean="0"/>
              <a:t>로부터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리턴하여</a:t>
            </a:r>
            <a:r>
              <a:rPr lang="ko-KR" altLang="en-US" sz="1100" dirty="0" smtClean="0"/>
              <a:t> 각각 실행</a:t>
            </a:r>
            <a:endParaRPr lang="en-US" altLang="ko-KR" sz="11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572828" y="1513305"/>
            <a:ext cx="1618519" cy="972299"/>
          </a:xfrm>
          <a:custGeom>
            <a:avLst/>
            <a:gdLst>
              <a:gd name="connsiteX0" fmla="*/ 0 w 1433095"/>
              <a:gd name="connsiteY0" fmla="*/ 0 h 715571"/>
              <a:gd name="connsiteX1" fmla="*/ 336884 w 1433095"/>
              <a:gd name="connsiteY1" fmla="*/ 609600 h 715571"/>
              <a:gd name="connsiteX2" fmla="*/ 1433095 w 1433095"/>
              <a:gd name="connsiteY2" fmla="*/ 711200 h 71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095" h="715571">
                <a:moveTo>
                  <a:pt x="0" y="0"/>
                </a:moveTo>
                <a:cubicBezTo>
                  <a:pt x="49017" y="245533"/>
                  <a:pt x="98035" y="491067"/>
                  <a:pt x="336884" y="609600"/>
                </a:cubicBezTo>
                <a:cubicBezTo>
                  <a:pt x="575733" y="728133"/>
                  <a:pt x="1004414" y="719666"/>
                  <a:pt x="1433095" y="7112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7127125" y="3893130"/>
            <a:ext cx="1296144" cy="214115"/>
          </a:xfrm>
          <a:prstGeom prst="wedgeRoundRectCallout">
            <a:avLst>
              <a:gd name="adj1" fmla="val -77125"/>
              <a:gd name="adj2" fmla="val 80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fork()</a:t>
            </a:r>
            <a:r>
              <a:rPr lang="ko-KR" altLang="en-US" sz="1050" dirty="0" smtClean="0">
                <a:solidFill>
                  <a:schemeClr val="tx1"/>
                </a:solidFill>
              </a:rPr>
              <a:t>는 </a:t>
            </a:r>
            <a:r>
              <a:rPr lang="en-US" altLang="ko-KR" sz="1050" dirty="0" smtClean="0">
                <a:solidFill>
                  <a:schemeClr val="tx1"/>
                </a:solidFill>
              </a:rPr>
              <a:t>0 </a:t>
            </a:r>
            <a:r>
              <a:rPr lang="ko-KR" altLang="en-US" sz="1050" dirty="0" smtClean="0">
                <a:solidFill>
                  <a:schemeClr val="tx1"/>
                </a:solidFill>
              </a:rPr>
              <a:t>리턴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109" idx="1"/>
            <a:endCxn id="114" idx="1"/>
          </p:cNvCxnSpPr>
          <p:nvPr/>
        </p:nvCxnSpPr>
        <p:spPr>
          <a:xfrm>
            <a:off x="8461165" y="2414067"/>
            <a:ext cx="2747" cy="2457997"/>
          </a:xfrm>
          <a:prstGeom prst="curvedConnector3">
            <a:avLst>
              <a:gd name="adj1" fmla="val 8421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281670" y="3418795"/>
            <a:ext cx="466794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복사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5799615" y="1128093"/>
            <a:ext cx="1865687" cy="2053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27584" y="1124744"/>
            <a:ext cx="1865687" cy="2037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127265" y="1317258"/>
            <a:ext cx="1468687" cy="184663"/>
          </a:xfrm>
          <a:prstGeom prst="wedgeRoundRectCallout">
            <a:avLst>
              <a:gd name="adj1" fmla="val -78415"/>
              <a:gd name="adj2" fmla="val 2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fork()</a:t>
            </a:r>
            <a:r>
              <a:rPr lang="ko-KR" altLang="en-US" sz="1050" dirty="0" smtClean="0">
                <a:solidFill>
                  <a:schemeClr val="tx1"/>
                </a:solidFill>
              </a:rPr>
              <a:t>는</a:t>
            </a:r>
            <a:r>
              <a:rPr lang="en-US" altLang="ko-KR" sz="1050" dirty="0" smtClean="0">
                <a:solidFill>
                  <a:schemeClr val="tx1"/>
                </a:solidFill>
              </a:rPr>
              <a:t> 29183 </a:t>
            </a:r>
            <a:r>
              <a:rPr lang="ko-KR" altLang="en-US" sz="1050" dirty="0" smtClean="0">
                <a:solidFill>
                  <a:schemeClr val="tx1"/>
                </a:solidFill>
              </a:rPr>
              <a:t>리턴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3187" y="5510747"/>
            <a:ext cx="399469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7023058" y="5570171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961907" y="1449659"/>
            <a:ext cx="373566" cy="156117"/>
          </a:xfrm>
          <a:custGeom>
            <a:avLst/>
            <a:gdLst>
              <a:gd name="connsiteX0" fmla="*/ 373566 w 373566"/>
              <a:gd name="connsiteY0" fmla="*/ 0 h 156117"/>
              <a:gd name="connsiteX1" fmla="*/ 351264 w 373566"/>
              <a:gd name="connsiteY1" fmla="*/ 27878 h 156117"/>
              <a:gd name="connsiteX2" fmla="*/ 334537 w 373566"/>
              <a:gd name="connsiteY2" fmla="*/ 39029 h 156117"/>
              <a:gd name="connsiteX3" fmla="*/ 278781 w 373566"/>
              <a:gd name="connsiteY3" fmla="*/ 50180 h 156117"/>
              <a:gd name="connsiteX4" fmla="*/ 139390 w 373566"/>
              <a:gd name="connsiteY4" fmla="*/ 55756 h 156117"/>
              <a:gd name="connsiteX5" fmla="*/ 83634 w 373566"/>
              <a:gd name="connsiteY5" fmla="*/ 66907 h 156117"/>
              <a:gd name="connsiteX6" fmla="*/ 50181 w 373566"/>
              <a:gd name="connsiteY6" fmla="*/ 78058 h 156117"/>
              <a:gd name="connsiteX7" fmla="*/ 22303 w 373566"/>
              <a:gd name="connsiteY7" fmla="*/ 100361 h 156117"/>
              <a:gd name="connsiteX8" fmla="*/ 11151 w 373566"/>
              <a:gd name="connsiteY8" fmla="*/ 133814 h 156117"/>
              <a:gd name="connsiteX9" fmla="*/ 0 w 373566"/>
              <a:gd name="connsiteY9" fmla="*/ 156117 h 15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566" h="156117">
                <a:moveTo>
                  <a:pt x="373566" y="0"/>
                </a:moveTo>
                <a:cubicBezTo>
                  <a:pt x="366132" y="9293"/>
                  <a:pt x="359679" y="19463"/>
                  <a:pt x="351264" y="27878"/>
                </a:cubicBezTo>
                <a:cubicBezTo>
                  <a:pt x="346526" y="32616"/>
                  <a:pt x="340531" y="36032"/>
                  <a:pt x="334537" y="39029"/>
                </a:cubicBezTo>
                <a:cubicBezTo>
                  <a:pt x="320150" y="46222"/>
                  <a:pt x="290517" y="49446"/>
                  <a:pt x="278781" y="50180"/>
                </a:cubicBezTo>
                <a:cubicBezTo>
                  <a:pt x="232371" y="53081"/>
                  <a:pt x="185854" y="53897"/>
                  <a:pt x="139390" y="55756"/>
                </a:cubicBezTo>
                <a:cubicBezTo>
                  <a:pt x="116778" y="59524"/>
                  <a:pt x="104432" y="60668"/>
                  <a:pt x="83634" y="66907"/>
                </a:cubicBezTo>
                <a:cubicBezTo>
                  <a:pt x="72376" y="70285"/>
                  <a:pt x="59961" y="71538"/>
                  <a:pt x="50181" y="78058"/>
                </a:cubicBezTo>
                <a:cubicBezTo>
                  <a:pt x="29080" y="92125"/>
                  <a:pt x="38192" y="84470"/>
                  <a:pt x="22303" y="100361"/>
                </a:cubicBezTo>
                <a:lnTo>
                  <a:pt x="11151" y="133814"/>
                </a:lnTo>
                <a:cubicBezTo>
                  <a:pt x="4744" y="153036"/>
                  <a:pt x="9732" y="146385"/>
                  <a:pt x="0" y="1561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961583" y="4031166"/>
            <a:ext cx="357163" cy="128239"/>
          </a:xfrm>
          <a:custGeom>
            <a:avLst/>
            <a:gdLst>
              <a:gd name="connsiteX0" fmla="*/ 357163 w 357163"/>
              <a:gd name="connsiteY0" fmla="*/ 0 h 128239"/>
              <a:gd name="connsiteX1" fmla="*/ 351588 w 357163"/>
              <a:gd name="connsiteY1" fmla="*/ 27878 h 128239"/>
              <a:gd name="connsiteX2" fmla="*/ 318134 w 357163"/>
              <a:gd name="connsiteY2" fmla="*/ 39029 h 128239"/>
              <a:gd name="connsiteX3" fmla="*/ 139714 w 357163"/>
              <a:gd name="connsiteY3" fmla="*/ 50180 h 128239"/>
              <a:gd name="connsiteX4" fmla="*/ 61656 w 357163"/>
              <a:gd name="connsiteY4" fmla="*/ 72483 h 128239"/>
              <a:gd name="connsiteX5" fmla="*/ 17051 w 357163"/>
              <a:gd name="connsiteY5" fmla="*/ 83634 h 128239"/>
              <a:gd name="connsiteX6" fmla="*/ 324 w 357163"/>
              <a:gd name="connsiteY6" fmla="*/ 117088 h 128239"/>
              <a:gd name="connsiteX7" fmla="*/ 324 w 357163"/>
              <a:gd name="connsiteY7" fmla="*/ 128239 h 12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63" h="128239">
                <a:moveTo>
                  <a:pt x="357163" y="0"/>
                </a:moveTo>
                <a:cubicBezTo>
                  <a:pt x="355305" y="9293"/>
                  <a:pt x="358289" y="21177"/>
                  <a:pt x="351588" y="27878"/>
                </a:cubicBezTo>
                <a:cubicBezTo>
                  <a:pt x="343276" y="36190"/>
                  <a:pt x="329872" y="38411"/>
                  <a:pt x="318134" y="39029"/>
                </a:cubicBezTo>
                <a:cubicBezTo>
                  <a:pt x="187998" y="45879"/>
                  <a:pt x="247454" y="41893"/>
                  <a:pt x="139714" y="50180"/>
                </a:cubicBezTo>
                <a:cubicBezTo>
                  <a:pt x="107829" y="60809"/>
                  <a:pt x="96663" y="65482"/>
                  <a:pt x="61656" y="72483"/>
                </a:cubicBezTo>
                <a:cubicBezTo>
                  <a:pt x="28015" y="79211"/>
                  <a:pt x="42768" y="75061"/>
                  <a:pt x="17051" y="83634"/>
                </a:cubicBezTo>
                <a:cubicBezTo>
                  <a:pt x="7654" y="97731"/>
                  <a:pt x="3622" y="100600"/>
                  <a:pt x="324" y="117088"/>
                </a:cubicBezTo>
                <a:cubicBezTo>
                  <a:pt x="-405" y="120733"/>
                  <a:pt x="324" y="124522"/>
                  <a:pt x="324" y="12823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99473" y="3698621"/>
            <a:ext cx="1865687" cy="20929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오버레이</a:t>
            </a:r>
            <a:r>
              <a:rPr lang="en-US" altLang="ko-KR" dirty="0" smtClean="0"/>
              <a:t>, exec()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오버레이</a:t>
            </a:r>
            <a:r>
              <a:rPr lang="en-US" altLang="ko-KR" dirty="0" smtClean="0"/>
              <a:t>(process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overlay)</a:t>
            </a:r>
          </a:p>
          <a:p>
            <a:pPr lvl="1" fontAlgn="base"/>
            <a:r>
              <a:rPr lang="ko-KR" altLang="en-US" dirty="0"/>
              <a:t>현재 실행중인 프로세스의 </a:t>
            </a:r>
            <a:r>
              <a:rPr lang="ko-KR" altLang="en-US" dirty="0" smtClean="0"/>
              <a:t>주소 공간에 </a:t>
            </a:r>
            <a:r>
              <a:rPr lang="ko-KR" altLang="en-US" dirty="0"/>
              <a:t>새로운 </a:t>
            </a:r>
            <a:r>
              <a:rPr lang="ko-KR" altLang="en-US" dirty="0" smtClean="0"/>
              <a:t>응용프로그램을 적재하여 실행시키는 </a:t>
            </a:r>
            <a:r>
              <a:rPr lang="ko-KR" altLang="en-US" dirty="0"/>
              <a:t>기법</a:t>
            </a:r>
          </a:p>
          <a:p>
            <a:pPr lvl="1"/>
            <a:r>
              <a:rPr lang="en-US" altLang="ko-KR" dirty="0" smtClean="0"/>
              <a:t>exec </a:t>
            </a:r>
            <a:r>
              <a:rPr lang="ko-KR" altLang="en-US" dirty="0" smtClean="0"/>
              <a:t>패밀리 시스템 호출</a:t>
            </a:r>
            <a:endParaRPr lang="en-US" altLang="ko-KR" dirty="0" smtClean="0"/>
          </a:p>
          <a:p>
            <a:pPr lvl="2"/>
            <a:r>
              <a:rPr lang="en-US" altLang="ko-KR" dirty="0" err="1"/>
              <a:t>execlp</a:t>
            </a:r>
            <a:r>
              <a:rPr lang="en-US" altLang="ko-KR" dirty="0"/>
              <a:t>(), </a:t>
            </a:r>
            <a:r>
              <a:rPr lang="en-US" altLang="ko-KR" dirty="0" err="1"/>
              <a:t>execv</a:t>
            </a:r>
            <a:r>
              <a:rPr lang="en-US" altLang="ko-KR" dirty="0"/>
              <a:t>(), </a:t>
            </a:r>
            <a:r>
              <a:rPr lang="en-US" altLang="ko-KR" dirty="0" err="1"/>
              <a:t>execvp</a:t>
            </a:r>
            <a:r>
              <a:rPr lang="en-US" altLang="ko-KR" dirty="0"/>
              <a:t>()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파일을 </a:t>
            </a:r>
            <a:r>
              <a:rPr lang="ko-KR" altLang="en-US" dirty="0" err="1" smtClean="0"/>
              <a:t>로딩하여</a:t>
            </a:r>
            <a:r>
              <a:rPr lang="ko-KR" altLang="en-US" dirty="0" smtClean="0"/>
              <a:t> 현재 프로세스의 이미지 위에 단순히 덮어쓰고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프로세스의 생성 과정을 거치지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프로세스의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스택에 새로운 응용프로그램이 적재됨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를 통해 생성된 자식 프로세스가 </a:t>
            </a:r>
            <a:r>
              <a:rPr lang="en-US" altLang="ko-KR" dirty="0" smtClean="0"/>
              <a:t>exec()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exec()</a:t>
            </a:r>
            <a:r>
              <a:rPr lang="ko-KR" altLang="en-US" dirty="0"/>
              <a:t>을 이용하여 </a:t>
            </a:r>
            <a:r>
              <a:rPr lang="en-US" altLang="ko-KR" dirty="0"/>
              <a:t>/bin/ls 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실행시키는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863427" y="2077045"/>
            <a:ext cx="864096" cy="648072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24087" y="3365269"/>
            <a:ext cx="864096" cy="64807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63" idx="2"/>
            <a:endCxn id="37" idx="0"/>
          </p:cNvCxnSpPr>
          <p:nvPr/>
        </p:nvCxnSpPr>
        <p:spPr>
          <a:xfrm flipH="1">
            <a:off x="2356135" y="2488345"/>
            <a:ext cx="3166" cy="87692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6"/>
            <a:endCxn id="65" idx="1"/>
          </p:cNvCxnSpPr>
          <p:nvPr/>
        </p:nvCxnSpPr>
        <p:spPr>
          <a:xfrm flipV="1">
            <a:off x="1727523" y="2379028"/>
            <a:ext cx="1908373" cy="2205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7" idx="6"/>
            <a:endCxn id="76" idx="2"/>
          </p:cNvCxnSpPr>
          <p:nvPr/>
        </p:nvCxnSpPr>
        <p:spPr>
          <a:xfrm flipV="1">
            <a:off x="2788183" y="3681107"/>
            <a:ext cx="724883" cy="81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591780" y="3365269"/>
            <a:ext cx="864096" cy="64807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endCxn id="59" idx="0"/>
          </p:cNvCxnSpPr>
          <p:nvPr/>
        </p:nvCxnSpPr>
        <p:spPr>
          <a:xfrm>
            <a:off x="6023828" y="2488345"/>
            <a:ext cx="0" cy="87692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276378" y="2667456"/>
            <a:ext cx="8011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자식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프로세스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생성</a:t>
            </a:r>
            <a:endParaRPr lang="en-US" altLang="ko-KR" sz="11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16321" y="2284034"/>
            <a:ext cx="485960" cy="204311"/>
          </a:xfrm>
          <a:prstGeom prst="roundRect">
            <a:avLst/>
          </a:prstGeom>
          <a:solidFill>
            <a:srgbClr val="BAE18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fork()</a:t>
            </a:r>
            <a:endParaRPr lang="en-US" altLang="ko-KR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635896" y="2276872"/>
            <a:ext cx="2671817" cy="204311"/>
          </a:xfrm>
          <a:prstGeom prst="roundRect">
            <a:avLst/>
          </a:prstGeom>
          <a:solidFill>
            <a:srgbClr val="BAE18F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200" dirty="0" smtClean="0"/>
              <a:t>wait()</a:t>
            </a:r>
            <a:endParaRPr lang="en-US" altLang="ko-KR" sz="1200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307713" y="2379027"/>
            <a:ext cx="118045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830423" y="3817245"/>
            <a:ext cx="815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프로세스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종료</a:t>
            </a:r>
            <a:endParaRPr lang="en-US" altLang="ko-KR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4162259" y="2499164"/>
            <a:ext cx="13363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자식 종료 대기</a:t>
            </a:r>
            <a:endParaRPr lang="en-US" altLang="ko-KR" sz="1100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5951820" y="2605644"/>
            <a:ext cx="6315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자식의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종료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en-US" altLang="ko-KR" sz="11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37002" y="3592503"/>
            <a:ext cx="418785" cy="204311"/>
          </a:xfrm>
          <a:prstGeom prst="roundRect">
            <a:avLst/>
          </a:prstGeom>
          <a:solidFill>
            <a:srgbClr val="BAE18F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exec()</a:t>
            </a:r>
            <a:endParaRPr lang="en-US" altLang="ko-KR" sz="1200" dirty="0"/>
          </a:p>
        </p:txBody>
      </p:sp>
      <p:sp>
        <p:nvSpPr>
          <p:cNvPr id="76" name="타원 75"/>
          <p:cNvSpPr/>
          <p:nvPr/>
        </p:nvSpPr>
        <p:spPr>
          <a:xfrm>
            <a:off x="3513066" y="3357071"/>
            <a:ext cx="864096" cy="64807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/bin/ls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39176" y="4240609"/>
            <a:ext cx="1005054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/bin/ls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실행 파일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78" name="직선 화살표 연결선 77"/>
          <p:cNvCxnSpPr>
            <a:stCxn id="76" idx="6"/>
            <a:endCxn id="59" idx="2"/>
          </p:cNvCxnSpPr>
          <p:nvPr/>
        </p:nvCxnSpPr>
        <p:spPr>
          <a:xfrm>
            <a:off x="4377162" y="3681107"/>
            <a:ext cx="1214618" cy="81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984439" y="3563389"/>
            <a:ext cx="471959" cy="224742"/>
          </a:xfrm>
          <a:prstGeom prst="roundRect">
            <a:avLst/>
          </a:prstGeom>
          <a:solidFill>
            <a:srgbClr val="BAE18F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/>
              <a:t>exit()</a:t>
            </a:r>
            <a:endParaRPr lang="en-US" altLang="ko-KR" sz="1200" dirty="0"/>
          </a:p>
        </p:txBody>
      </p:sp>
      <p:cxnSp>
        <p:nvCxnSpPr>
          <p:cNvPr id="80" name="직선 화살표 연결선 79"/>
          <p:cNvCxnSpPr>
            <a:stCxn id="77" idx="0"/>
            <a:endCxn id="73" idx="2"/>
          </p:cNvCxnSpPr>
          <p:nvPr/>
        </p:nvCxnSpPr>
        <p:spPr>
          <a:xfrm flipV="1">
            <a:off x="3141703" y="3796814"/>
            <a:ext cx="4692" cy="443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045484" y="3893277"/>
            <a:ext cx="504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적재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2125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 fontScale="92500"/>
          </a:bodyPr>
          <a:lstStyle/>
          <a:p>
            <a:pPr lvl="1"/>
            <a:r>
              <a:rPr lang="ko-KR" altLang="en-US" dirty="0" smtClean="0"/>
              <a:t>프로세서의 생성에서 </a:t>
            </a:r>
            <a:r>
              <a:rPr lang="ko-KR" altLang="en-US" dirty="0" err="1" smtClean="0"/>
              <a:t>종료가지</a:t>
            </a:r>
            <a:r>
              <a:rPr lang="ko-KR" altLang="en-US" dirty="0" smtClean="0"/>
              <a:t> 관리는 모두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커널에 의해 이루어짐</a:t>
            </a:r>
            <a:endParaRPr lang="en-US" altLang="ko-KR" dirty="0"/>
          </a:p>
          <a:p>
            <a:pPr lvl="2"/>
            <a:r>
              <a:rPr lang="ko-KR" altLang="en-US" dirty="0" smtClean="0"/>
              <a:t>커널 </a:t>
            </a:r>
            <a:r>
              <a:rPr lang="ko-KR" altLang="en-US" dirty="0" smtClean="0"/>
              <a:t>영역에 프로세스 테이블을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목록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 내용</a:t>
            </a:r>
            <a:endParaRPr lang="en-US" altLang="ko-KR" dirty="0"/>
          </a:p>
          <a:p>
            <a:pPr lvl="2"/>
            <a:r>
              <a:rPr lang="ko-KR" altLang="en-US" dirty="0"/>
              <a:t>프로세스 생성</a:t>
            </a:r>
            <a:r>
              <a:rPr lang="en-US" altLang="ko-KR" dirty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일시 중단 및 재개</a:t>
            </a:r>
            <a:r>
              <a:rPr lang="en-US" altLang="ko-KR" dirty="0" smtClean="0"/>
              <a:t>, </a:t>
            </a:r>
            <a:r>
              <a:rPr lang="ko-KR" altLang="en-US" dirty="0"/>
              <a:t>정보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/>
              <a:t>프로세스 통신</a:t>
            </a:r>
            <a:r>
              <a:rPr lang="en-US" altLang="ko-KR" dirty="0"/>
              <a:t>, </a:t>
            </a:r>
            <a:r>
              <a:rPr lang="ko-KR" altLang="en-US" dirty="0" smtClean="0"/>
              <a:t>프로세스 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중단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컨텍스트 스위칭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619672" y="3153388"/>
            <a:ext cx="6417957" cy="3567672"/>
            <a:chOff x="1619672" y="3212976"/>
            <a:chExt cx="6417957" cy="35676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3212976"/>
              <a:ext cx="6417957" cy="3567672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1619672" y="3560596"/>
              <a:ext cx="504056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227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탐구 </a:t>
            </a:r>
            <a:r>
              <a:rPr lang="en-US" altLang="ko-KR" sz="2800" dirty="0" smtClean="0"/>
              <a:t>3-6 fork()</a:t>
            </a:r>
            <a:r>
              <a:rPr lang="ko-KR" altLang="en-US" sz="2800" dirty="0" smtClean="0"/>
              <a:t>로 자식 </a:t>
            </a:r>
            <a:r>
              <a:rPr lang="ko-KR" altLang="en-US" sz="2800" dirty="0"/>
              <a:t>프로세스 만들고 </a:t>
            </a:r>
            <a:r>
              <a:rPr lang="en-US" altLang="ko-KR" sz="2800" dirty="0" err="1"/>
              <a:t>execlp</a:t>
            </a:r>
            <a:r>
              <a:rPr lang="en-US" altLang="ko-KR" sz="2800" dirty="0"/>
              <a:t>()</a:t>
            </a:r>
            <a:r>
              <a:rPr lang="ko-KR" altLang="en-US" sz="2800" dirty="0"/>
              <a:t>로 </a:t>
            </a:r>
            <a:r>
              <a:rPr lang="en-US" altLang="ko-KR" sz="2800" dirty="0" smtClean="0"/>
              <a:t>＂ls –l＂ </a:t>
            </a:r>
            <a:r>
              <a:rPr lang="ko-KR" altLang="en-US" sz="2800" dirty="0" smtClean="0"/>
              <a:t>명령을 오버레이하여 실행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fork+exec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6494" y="1631697"/>
            <a:ext cx="760787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&lt;sys/</a:t>
            </a:r>
            <a:r>
              <a:rPr lang="en-US" altLang="ko-KR" sz="1200" dirty="0" err="1"/>
              <a:t>wait.h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unistd.h</a:t>
            </a:r>
            <a:r>
              <a:rPr lang="en-US" altLang="ko-KR" sz="1200" dirty="0" smtClean="0"/>
              <a:t>&gt;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main(void)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pid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fork(); </a:t>
            </a:r>
            <a:r>
              <a:rPr lang="en-US" altLang="ko-KR" sz="1200" dirty="0"/>
              <a:t>/* </a:t>
            </a:r>
            <a:r>
              <a:rPr lang="ko-KR" altLang="en-US" sz="1200" dirty="0"/>
              <a:t>자식프로세스 생성 *</a:t>
            </a:r>
            <a:r>
              <a:rPr lang="en-US" altLang="ko-KR" sz="1200" dirty="0" smtClean="0"/>
              <a:t>/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if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 &gt; 0) </a:t>
            </a:r>
            <a:r>
              <a:rPr lang="en-US" altLang="ko-KR" sz="1200" dirty="0"/>
              <a:t>{ /* </a:t>
            </a:r>
            <a:r>
              <a:rPr lang="ko-KR" altLang="en-US" sz="1200" dirty="0"/>
              <a:t>부모 프로세스 코드 *</a:t>
            </a:r>
            <a:r>
              <a:rPr lang="en-US" altLang="ko-KR" sz="1200" dirty="0"/>
              <a:t>/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부모프로세스</a:t>
            </a:r>
            <a:r>
              <a:rPr lang="en-US" altLang="ko-KR" sz="1200" dirty="0"/>
              <a:t>: fork()</a:t>
            </a:r>
            <a:r>
              <a:rPr lang="ko-KR" altLang="en-US" sz="1200" dirty="0"/>
              <a:t>의 리턴 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자식프로세스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%d\n",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부모프로세스</a:t>
            </a:r>
            <a:r>
              <a:rPr lang="en-US" altLang="ko-KR" sz="1200" dirty="0"/>
              <a:t>: </a:t>
            </a:r>
            <a:r>
              <a:rPr lang="ko-KR" altLang="en-US" sz="1200" dirty="0"/>
              <a:t>프로세스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%d\n", </a:t>
            </a:r>
            <a:r>
              <a:rPr lang="en-US" altLang="ko-KR" sz="1200" dirty="0" err="1"/>
              <a:t>getpid</a:t>
            </a:r>
            <a:r>
              <a:rPr lang="en-US" altLang="ko-KR" sz="1200" dirty="0"/>
              <a:t>());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wait(NULL);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자식프로세스가 종료할 때까지 대기</a:t>
            </a:r>
          </a:p>
          <a:p>
            <a:pPr defTabSz="180000" fontAlgn="base" latinLnBrk="0"/>
            <a:r>
              <a:rPr lang="en-US" altLang="ko-KR" sz="1200" dirty="0" smtClean="0"/>
              <a:t>		return </a:t>
            </a:r>
            <a:r>
              <a:rPr lang="en-US" altLang="ko-KR" sz="1200" dirty="0"/>
              <a:t>0;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else </a:t>
            </a:r>
            <a:r>
              <a:rPr lang="en-US" altLang="ko-KR" sz="1200" b="1" dirty="0"/>
              <a:t>if (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 == 0) </a:t>
            </a:r>
            <a:r>
              <a:rPr lang="en-US" altLang="ko-KR" sz="1200" dirty="0"/>
              <a:t>{ /* </a:t>
            </a:r>
            <a:r>
              <a:rPr lang="ko-KR" altLang="en-US" sz="1200" dirty="0"/>
              <a:t>자식 프로세스 코드 *</a:t>
            </a:r>
            <a:r>
              <a:rPr lang="en-US" altLang="ko-KR" sz="1200" dirty="0"/>
              <a:t>/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자식프로세스</a:t>
            </a:r>
            <a:r>
              <a:rPr lang="en-US" altLang="ko-KR" sz="1200" dirty="0"/>
              <a:t>: fork()</a:t>
            </a:r>
            <a:r>
              <a:rPr lang="ko-KR" altLang="en-US" sz="1200" dirty="0"/>
              <a:t>의 리턴 값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%d\n",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자식프로세스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 = %d, </a:t>
            </a:r>
            <a:r>
              <a:rPr lang="ko-KR" altLang="en-US" sz="1200" dirty="0" smtClean="0"/>
              <a:t>부모프로세스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 = %d\n", </a:t>
            </a:r>
            <a:r>
              <a:rPr lang="en-US" altLang="ko-KR" sz="1200" dirty="0" err="1" smtClean="0"/>
              <a:t>getpid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getppid</a:t>
            </a:r>
            <a:r>
              <a:rPr lang="en-US" altLang="ko-KR" sz="1200" dirty="0" smtClean="0"/>
              <a:t>());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execlp</a:t>
            </a:r>
            <a:r>
              <a:rPr lang="en-US" altLang="ko-KR" sz="1200" b="1" dirty="0" smtClean="0"/>
              <a:t>("/bin/ls", "ls", "-l", NULL); /* /bin/ls</a:t>
            </a:r>
            <a:r>
              <a:rPr lang="ko-KR" altLang="en-US" sz="1200" b="1" dirty="0" smtClean="0"/>
              <a:t>를 현재프로세스에 오버레이하여 실행 *</a:t>
            </a:r>
            <a:r>
              <a:rPr lang="en-US" altLang="ko-KR" sz="1200" b="1" dirty="0" smtClean="0"/>
              <a:t>/</a:t>
            </a:r>
            <a:endParaRPr lang="ko-KR" altLang="en-US" sz="1200" b="1" dirty="0" smtClean="0"/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else</a:t>
            </a:r>
            <a:r>
              <a:rPr lang="en-US" altLang="ko-KR" sz="1200" dirty="0" smtClean="0"/>
              <a:t> { /* fork() </a:t>
            </a:r>
            <a:r>
              <a:rPr lang="ko-KR" altLang="en-US" sz="1200" dirty="0" smtClean="0"/>
              <a:t>오류 *</a:t>
            </a:r>
            <a:r>
              <a:rPr lang="en-US" altLang="ko-KR" sz="1200" dirty="0" smtClean="0"/>
              <a:t>/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fork </a:t>
            </a:r>
            <a:r>
              <a:rPr lang="ko-KR" altLang="en-US" sz="1200" dirty="0"/>
              <a:t>오류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return </a:t>
            </a:r>
            <a:r>
              <a:rPr lang="en-US" altLang="ko-KR" sz="1200" dirty="0"/>
              <a:t>0;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211960" y="1246553"/>
            <a:ext cx="4608512" cy="2123658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</a:rPr>
              <a:t>gcc</a:t>
            </a:r>
            <a:r>
              <a:rPr lang="en-US" altLang="ko-KR" sz="1100" dirty="0">
                <a:latin typeface="Consolas" panose="020B0609020204030204" pitchFamily="49" charset="0"/>
              </a:rPr>
              <a:t> -o </a:t>
            </a:r>
            <a:r>
              <a:rPr lang="en-US" altLang="ko-KR" sz="1100" dirty="0" err="1">
                <a:latin typeface="Consolas" panose="020B0609020204030204" pitchFamily="49" charset="0"/>
              </a:rPr>
              <a:t>execex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execex.c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$ </a:t>
            </a:r>
            <a:r>
              <a:rPr lang="en-US" altLang="ko-KR" sz="1100" dirty="0" smtClean="0">
                <a:latin typeface="Consolas" panose="020B0609020204030204" pitchFamily="49" charset="0"/>
              </a:rPr>
              <a:t>./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execex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ko-KR" altLang="en-US" sz="1100" dirty="0">
                <a:latin typeface="Consolas" panose="020B0609020204030204" pitchFamily="49" charset="0"/>
              </a:rPr>
              <a:t>부모프로세스</a:t>
            </a:r>
            <a:r>
              <a:rPr lang="en-US" altLang="ko-KR" sz="1100" dirty="0">
                <a:latin typeface="Consolas" panose="020B0609020204030204" pitchFamily="49" charset="0"/>
              </a:rPr>
              <a:t>: fork()</a:t>
            </a:r>
            <a:r>
              <a:rPr lang="ko-KR" altLang="en-US" sz="1100" dirty="0">
                <a:latin typeface="Consolas" panose="020B0609020204030204" pitchFamily="49" charset="0"/>
              </a:rPr>
              <a:t>의 리턴 값 </a:t>
            </a:r>
            <a:r>
              <a:rPr lang="en-US" altLang="ko-KR" sz="1100" dirty="0">
                <a:latin typeface="Consolas" panose="020B0609020204030204" pitchFamily="49" charset="0"/>
              </a:rPr>
              <a:t>= </a:t>
            </a:r>
            <a:r>
              <a:rPr lang="ko-KR" altLang="en-US" sz="1100" dirty="0">
                <a:latin typeface="Consolas" panose="020B0609020204030204" pitchFamily="49" charset="0"/>
              </a:rPr>
              <a:t>자식프로세스 </a:t>
            </a:r>
            <a:r>
              <a:rPr lang="en-US" altLang="ko-KR" sz="1100" dirty="0" err="1"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latin typeface="Consolas" panose="020B0609020204030204" pitchFamily="49" charset="0"/>
              </a:rPr>
              <a:t> = 29566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ko-KR" altLang="en-US" sz="1100" dirty="0">
                <a:latin typeface="Consolas" panose="020B0609020204030204" pitchFamily="49" charset="0"/>
              </a:rPr>
              <a:t>부모프로세스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latin typeface="Consolas" panose="020B0609020204030204" pitchFamily="49" charset="0"/>
              </a:rPr>
              <a:t>프로세스 </a:t>
            </a:r>
            <a:r>
              <a:rPr lang="en-US" altLang="ko-KR" sz="1100" dirty="0" err="1"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latin typeface="Consolas" panose="020B0609020204030204" pitchFamily="49" charset="0"/>
              </a:rPr>
              <a:t> = 29565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ko-KR" altLang="en-US" sz="1100" dirty="0">
                <a:latin typeface="Consolas" panose="020B0609020204030204" pitchFamily="49" charset="0"/>
              </a:rPr>
              <a:t>자식프로세스</a:t>
            </a:r>
            <a:r>
              <a:rPr lang="en-US" altLang="ko-KR" sz="1100" dirty="0">
                <a:latin typeface="Consolas" panose="020B0609020204030204" pitchFamily="49" charset="0"/>
              </a:rPr>
              <a:t>: fork()</a:t>
            </a:r>
            <a:r>
              <a:rPr lang="ko-KR" altLang="en-US" sz="1100" dirty="0">
                <a:latin typeface="Consolas" panose="020B0609020204030204" pitchFamily="49" charset="0"/>
              </a:rPr>
              <a:t>의 리턴 값 </a:t>
            </a:r>
            <a:r>
              <a:rPr lang="en-US" altLang="ko-KR" sz="1100" dirty="0" err="1"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latin typeface="Consolas" panose="020B0609020204030204" pitchFamily="49" charset="0"/>
              </a:rPr>
              <a:t> = 0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ko-KR" altLang="en-US" sz="1100" dirty="0">
                <a:latin typeface="Consolas" panose="020B0609020204030204" pitchFamily="49" charset="0"/>
              </a:rPr>
              <a:t>자식프로세스</a:t>
            </a:r>
            <a:r>
              <a:rPr lang="en-US" altLang="ko-KR" sz="1100" dirty="0">
                <a:latin typeface="Consolas" panose="020B0609020204030204" pitchFamily="49" charset="0"/>
              </a:rPr>
              <a:t>: </a:t>
            </a:r>
            <a:r>
              <a:rPr lang="en-US" altLang="ko-KR" sz="1100" dirty="0" err="1"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latin typeface="Consolas" panose="020B0609020204030204" pitchFamily="49" charset="0"/>
              </a:rPr>
              <a:t> = 29566, </a:t>
            </a:r>
            <a:r>
              <a:rPr lang="ko-KR" altLang="en-US" sz="1100" dirty="0">
                <a:latin typeface="Consolas" panose="020B0609020204030204" pitchFamily="49" charset="0"/>
              </a:rPr>
              <a:t>부모프로세스 </a:t>
            </a:r>
            <a:r>
              <a:rPr lang="en-US" altLang="ko-KR" sz="1100" dirty="0" err="1"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latin typeface="Consolas" panose="020B0609020204030204" pitchFamily="49" charset="0"/>
              </a:rPr>
              <a:t> = 29565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ko-KR" altLang="en-US" sz="1100" dirty="0">
                <a:latin typeface="Consolas" panose="020B0609020204030204" pitchFamily="49" charset="0"/>
              </a:rPr>
              <a:t>합계 </a:t>
            </a:r>
            <a:r>
              <a:rPr lang="en-US" altLang="ko-KR" sz="1100" dirty="0">
                <a:latin typeface="Consolas" panose="020B0609020204030204" pitchFamily="49" charset="0"/>
              </a:rPr>
              <a:t>32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rwxrwxr</a:t>
            </a:r>
            <a:r>
              <a:rPr lang="en-US" altLang="ko-KR" sz="1100" dirty="0">
                <a:latin typeface="Consolas" panose="020B0609020204030204" pitchFamily="49" charset="0"/>
              </a:rPr>
              <a:t>-x 1 han00 </a:t>
            </a:r>
            <a:r>
              <a:rPr lang="en-US" altLang="ko-KR" sz="1100" dirty="0" err="1">
                <a:latin typeface="Consolas" panose="020B0609020204030204" pitchFamily="49" charset="0"/>
              </a:rPr>
              <a:t>han00</a:t>
            </a:r>
            <a:r>
              <a:rPr lang="en-US" altLang="ko-KR" sz="1100" dirty="0">
                <a:latin typeface="Consolas" panose="020B0609020204030204" pitchFamily="49" charset="0"/>
              </a:rPr>
              <a:t> 9016 4</a:t>
            </a:r>
            <a:r>
              <a:rPr lang="ko-KR" altLang="en-US" sz="1100" dirty="0">
                <a:latin typeface="Consolas" panose="020B0609020204030204" pitchFamily="49" charset="0"/>
              </a:rPr>
              <a:t>월 </a:t>
            </a:r>
            <a:r>
              <a:rPr lang="en-US" altLang="ko-KR" sz="1100" dirty="0">
                <a:latin typeface="Consolas" panose="020B0609020204030204" pitchFamily="49" charset="0"/>
              </a:rPr>
              <a:t>23 23:21 </a:t>
            </a:r>
            <a:r>
              <a:rPr lang="en-US" altLang="ko-KR" sz="1100" dirty="0" err="1">
                <a:latin typeface="Consolas" panose="020B0609020204030204" pitchFamily="49" charset="0"/>
              </a:rPr>
              <a:t>execex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</a:rPr>
              <a:t>-r-- 1 han00 </a:t>
            </a:r>
            <a:r>
              <a:rPr lang="en-US" altLang="ko-KR" sz="1100" dirty="0" err="1">
                <a:latin typeface="Consolas" panose="020B0609020204030204" pitchFamily="49" charset="0"/>
              </a:rPr>
              <a:t>han00</a:t>
            </a:r>
            <a:r>
              <a:rPr lang="en-US" altLang="ko-KR" sz="1100" dirty="0">
                <a:latin typeface="Consolas" panose="020B0609020204030204" pitchFamily="49" charset="0"/>
              </a:rPr>
              <a:t> 883 4</a:t>
            </a:r>
            <a:r>
              <a:rPr lang="ko-KR" altLang="en-US" sz="1100" dirty="0">
                <a:latin typeface="Consolas" panose="020B0609020204030204" pitchFamily="49" charset="0"/>
              </a:rPr>
              <a:t>월 </a:t>
            </a:r>
            <a:r>
              <a:rPr lang="en-US" altLang="ko-KR" sz="1100" dirty="0">
                <a:latin typeface="Consolas" panose="020B0609020204030204" pitchFamily="49" charset="0"/>
              </a:rPr>
              <a:t>23 23:21 </a:t>
            </a:r>
            <a:r>
              <a:rPr lang="en-US" altLang="ko-KR" sz="1100" dirty="0" err="1">
                <a:latin typeface="Consolas" panose="020B0609020204030204" pitchFamily="49" charset="0"/>
              </a:rPr>
              <a:t>execex.c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rwxrwxr</a:t>
            </a:r>
            <a:r>
              <a:rPr lang="en-US" altLang="ko-KR" sz="1100" dirty="0">
                <a:latin typeface="Consolas" panose="020B0609020204030204" pitchFamily="49" charset="0"/>
              </a:rPr>
              <a:t>-x 1 han00 </a:t>
            </a:r>
            <a:r>
              <a:rPr lang="en-US" altLang="ko-KR" sz="1100" dirty="0" err="1">
                <a:latin typeface="Consolas" panose="020B0609020204030204" pitchFamily="49" charset="0"/>
              </a:rPr>
              <a:t>han00</a:t>
            </a:r>
            <a:r>
              <a:rPr lang="en-US" altLang="ko-KR" sz="1100" dirty="0">
                <a:latin typeface="Consolas" panose="020B0609020204030204" pitchFamily="49" charset="0"/>
              </a:rPr>
              <a:t> 9016 4</a:t>
            </a:r>
            <a:r>
              <a:rPr lang="ko-KR" altLang="en-US" sz="1100" dirty="0">
                <a:latin typeface="Consolas" panose="020B0609020204030204" pitchFamily="49" charset="0"/>
              </a:rPr>
              <a:t>월 </a:t>
            </a:r>
            <a:r>
              <a:rPr lang="en-US" altLang="ko-KR" sz="1100" dirty="0">
                <a:latin typeface="Consolas" panose="020B0609020204030204" pitchFamily="49" charset="0"/>
              </a:rPr>
              <a:t>23 16:20 </a:t>
            </a:r>
            <a:r>
              <a:rPr lang="en-US" altLang="ko-KR" sz="1100" dirty="0" err="1">
                <a:latin typeface="Consolas" panose="020B0609020204030204" pitchFamily="49" charset="0"/>
              </a:rPr>
              <a:t>forkex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</a:rPr>
              <a:t>-r-- 1 han00 </a:t>
            </a:r>
            <a:r>
              <a:rPr lang="en-US" altLang="ko-KR" sz="1100" dirty="0" err="1">
                <a:latin typeface="Consolas" panose="020B0609020204030204" pitchFamily="49" charset="0"/>
              </a:rPr>
              <a:t>han00</a:t>
            </a:r>
            <a:r>
              <a:rPr lang="en-US" altLang="ko-KR" sz="1100" dirty="0">
                <a:latin typeface="Consolas" panose="020B0609020204030204" pitchFamily="49" charset="0"/>
              </a:rPr>
              <a:t> 969 4</a:t>
            </a:r>
            <a:r>
              <a:rPr lang="ko-KR" altLang="en-US" sz="1100" dirty="0">
                <a:latin typeface="Consolas" panose="020B0609020204030204" pitchFamily="49" charset="0"/>
              </a:rPr>
              <a:t>월 </a:t>
            </a:r>
            <a:r>
              <a:rPr lang="en-US" altLang="ko-KR" sz="1100" dirty="0">
                <a:latin typeface="Consolas" panose="020B0609020204030204" pitchFamily="49" charset="0"/>
              </a:rPr>
              <a:t>23 16:20 </a:t>
            </a:r>
            <a:r>
              <a:rPr lang="en-US" altLang="ko-KR" sz="1100" dirty="0" err="1">
                <a:latin typeface="Consolas" panose="020B0609020204030204" pitchFamily="49" charset="0"/>
              </a:rPr>
              <a:t>forkex.c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pPr fontAlgn="base"/>
            <a:r>
              <a:rPr lang="en-US" altLang="ko-KR" sz="1100" dirty="0">
                <a:latin typeface="Consolas" panose="020B0609020204030204" pitchFamily="49" charset="0"/>
              </a:rPr>
              <a:t>$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450" y="1336655"/>
            <a:ext cx="89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execex.c</a:t>
            </a:r>
            <a:endParaRPr lang="ko-KR" altLang="en-US" sz="1400" b="1" dirty="0"/>
          </a:p>
        </p:txBody>
      </p:sp>
      <p:sp>
        <p:nvSpPr>
          <p:cNvPr id="3" name="오른쪽 중괄호 2"/>
          <p:cNvSpPr/>
          <p:nvPr/>
        </p:nvSpPr>
        <p:spPr>
          <a:xfrm>
            <a:off x="8244408" y="2348880"/>
            <a:ext cx="144016" cy="792088"/>
          </a:xfrm>
          <a:prstGeom prst="rightBrace">
            <a:avLst>
              <a:gd name="adj1" fmla="val 3648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172400" y="3645024"/>
            <a:ext cx="593648" cy="216024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“ls –l”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4649" y="988083"/>
            <a:ext cx="1756701" cy="35823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754650" y="1195067"/>
            <a:ext cx="1756559" cy="165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fork()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...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4791" y="2924944"/>
            <a:ext cx="1756559" cy="480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019" y="3011029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062813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35751" y="998319"/>
            <a:ext cx="2081993" cy="52365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3335751" y="1195068"/>
            <a:ext cx="2081993" cy="165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...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35892" y="2930652"/>
            <a:ext cx="2081993" cy="480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3016737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643556" y="3068521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29566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5610" y="3761646"/>
            <a:ext cx="2081993" cy="1700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execlp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b="1" dirty="0">
                <a:solidFill>
                  <a:schemeClr val="tx1"/>
                </a:solidFill>
              </a:rPr>
              <a:t>"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bin/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ls</a:t>
            </a:r>
            <a:r>
              <a:rPr lang="en-US" altLang="ko-KR" sz="1050" b="1" dirty="0" err="1">
                <a:solidFill>
                  <a:schemeClr val="tx1"/>
                </a:solidFill>
              </a:rPr>
              <a:t>","ls",NULL</a:t>
            </a:r>
            <a:r>
              <a:rPr lang="en-US" altLang="ko-KR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}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35751" y="5522940"/>
            <a:ext cx="2081993" cy="480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1804" y="5609025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357502" y="5631014"/>
            <a:ext cx="844078" cy="2396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2641" y="903696"/>
            <a:ext cx="1901977" cy="9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35794" y="692696"/>
            <a:ext cx="2335762" cy="15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497" y="237592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부모 </a:t>
            </a:r>
            <a:endParaRPr lang="en-US" altLang="ko-KR" sz="11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프로세스</a:t>
            </a:r>
            <a:endParaRPr lang="en-US" altLang="ko-KR" sz="1100" b="1" dirty="0" smtClean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583357" y="2036782"/>
            <a:ext cx="800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부모</a:t>
            </a:r>
            <a:endParaRPr lang="en-US" altLang="ko-KR" sz="11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프로세스</a:t>
            </a:r>
            <a:endParaRPr lang="en-US" altLang="ko-KR" sz="1100" b="1" dirty="0" smtClean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2573523" y="4396509"/>
            <a:ext cx="810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자식 </a:t>
            </a:r>
            <a:endParaRPr lang="en-US" altLang="ko-KR" sz="11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프로세스</a:t>
            </a:r>
            <a:endParaRPr lang="en-US" altLang="ko-KR" sz="1100" b="1" dirty="0" smtClean="0">
              <a:solidFill>
                <a:srgbClr val="7030A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4649" y="4536925"/>
            <a:ext cx="1973985" cy="117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04695" y="6164740"/>
            <a:ext cx="2634526" cy="25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2213" y="4921994"/>
            <a:ext cx="666878" cy="7177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execlp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시스템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호출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14737" y="984627"/>
            <a:ext cx="2081993" cy="52365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6714737" y="1181376"/>
            <a:ext cx="2081993" cy="165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        ...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...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14878" y="2916960"/>
            <a:ext cx="2081993" cy="480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8608" y="3003045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8027932" y="3054829"/>
            <a:ext cx="576516" cy="18003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29566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14596" y="3747954"/>
            <a:ext cx="2081993" cy="1700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 = fork();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if(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dirty="0" smtClean="0">
                <a:solidFill>
                  <a:schemeClr val="tx1"/>
                </a:solidFill>
              </a:rPr>
              <a:t>&gt;0)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...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else if(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pid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== 0) {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 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execlp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b="1" dirty="0">
                <a:solidFill>
                  <a:schemeClr val="tx1"/>
                </a:solidFill>
              </a:rPr>
              <a:t>"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bin/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ls</a:t>
            </a:r>
            <a:r>
              <a:rPr lang="en-US" altLang="ko-KR" sz="1050" b="1" dirty="0" err="1">
                <a:solidFill>
                  <a:schemeClr val="tx1"/>
                </a:solidFill>
              </a:rPr>
              <a:t>","ls",NULL</a:t>
            </a:r>
            <a:r>
              <a:rPr lang="en-US" altLang="ko-KR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   }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14737" y="5509248"/>
            <a:ext cx="2081993" cy="480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0790" y="5595333"/>
            <a:ext cx="39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pid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7736488" y="5617322"/>
            <a:ext cx="844078" cy="2396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97366" y="873374"/>
            <a:ext cx="2335762" cy="15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42378" y="907639"/>
            <a:ext cx="2335762" cy="15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54852" y="6199585"/>
            <a:ext cx="2634526" cy="25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835696" y="1484784"/>
            <a:ext cx="1726983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91505" y="1498569"/>
            <a:ext cx="1717876" cy="257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741780" y="3795332"/>
            <a:ext cx="2006683" cy="2150647"/>
          </a:xfrm>
          <a:prstGeom prst="roundRect">
            <a:avLst>
              <a:gd name="adj" fmla="val 361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/bin/ls </a:t>
            </a:r>
            <a:r>
              <a:rPr lang="ko-KR" altLang="en-US" sz="1600" dirty="0" smtClean="0">
                <a:solidFill>
                  <a:schemeClr val="tx1"/>
                </a:solidFill>
              </a:rPr>
              <a:t>응용프로그램 적재 후  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endCxn id="41" idx="1"/>
          </p:cNvCxnSpPr>
          <p:nvPr/>
        </p:nvCxnSpPr>
        <p:spPr>
          <a:xfrm>
            <a:off x="5440179" y="5013176"/>
            <a:ext cx="352034" cy="26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3"/>
            <a:endCxn id="59" idx="1"/>
          </p:cNvCxnSpPr>
          <p:nvPr/>
        </p:nvCxnSpPr>
        <p:spPr>
          <a:xfrm flipV="1">
            <a:off x="6459091" y="4870656"/>
            <a:ext cx="282689" cy="4102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5950758" y="2047442"/>
            <a:ext cx="75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부모 </a:t>
            </a:r>
            <a:endParaRPr lang="en-US" altLang="ko-KR" sz="1100" b="1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프로세스</a:t>
            </a:r>
            <a:endParaRPr lang="en-US" altLang="ko-KR" sz="1100" b="1" dirty="0" smtClean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5846583" y="3755454"/>
            <a:ext cx="96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7030A0"/>
                </a:solidFill>
              </a:rPr>
              <a:t>/bin/ls</a:t>
            </a:r>
          </a:p>
          <a:p>
            <a:pPr algn="ctr"/>
            <a:r>
              <a:rPr lang="ko-KR" altLang="en-US" sz="1100" b="1" dirty="0" smtClean="0">
                <a:solidFill>
                  <a:srgbClr val="7030A0"/>
                </a:solidFill>
              </a:rPr>
              <a:t>프로세스의</a:t>
            </a:r>
            <a:endParaRPr lang="en-US" altLang="ko-KR" sz="11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rgbClr val="7030A0"/>
                </a:solidFill>
              </a:rPr>
              <a:t>PID=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이전 프로세스의 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PID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그대로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29566</a:t>
            </a:r>
          </a:p>
        </p:txBody>
      </p:sp>
      <p:sp>
        <p:nvSpPr>
          <p:cNvPr id="10" name="자유형 9"/>
          <p:cNvSpPr/>
          <p:nvPr/>
        </p:nvSpPr>
        <p:spPr>
          <a:xfrm>
            <a:off x="3436883" y="4076701"/>
            <a:ext cx="436930" cy="1315295"/>
          </a:xfrm>
          <a:custGeom>
            <a:avLst/>
            <a:gdLst>
              <a:gd name="connsiteX0" fmla="*/ 436930 w 436930"/>
              <a:gd name="connsiteY0" fmla="*/ 0 h 1315295"/>
              <a:gd name="connsiteX1" fmla="*/ 409903 w 436930"/>
              <a:gd name="connsiteY1" fmla="*/ 13513 h 1315295"/>
              <a:gd name="connsiteX2" fmla="*/ 405399 w 436930"/>
              <a:gd name="connsiteY2" fmla="*/ 31531 h 1315295"/>
              <a:gd name="connsiteX3" fmla="*/ 378372 w 436930"/>
              <a:gd name="connsiteY3" fmla="*/ 54053 h 1315295"/>
              <a:gd name="connsiteX4" fmla="*/ 346841 w 436930"/>
              <a:gd name="connsiteY4" fmla="*/ 67567 h 1315295"/>
              <a:gd name="connsiteX5" fmla="*/ 328823 w 436930"/>
              <a:gd name="connsiteY5" fmla="*/ 76575 h 1315295"/>
              <a:gd name="connsiteX6" fmla="*/ 292788 w 436930"/>
              <a:gd name="connsiteY6" fmla="*/ 85584 h 1315295"/>
              <a:gd name="connsiteX7" fmla="*/ 279275 w 436930"/>
              <a:gd name="connsiteY7" fmla="*/ 90089 h 1315295"/>
              <a:gd name="connsiteX8" fmla="*/ 261257 w 436930"/>
              <a:gd name="connsiteY8" fmla="*/ 99098 h 1315295"/>
              <a:gd name="connsiteX9" fmla="*/ 207204 w 436930"/>
              <a:gd name="connsiteY9" fmla="*/ 103602 h 1315295"/>
              <a:gd name="connsiteX10" fmla="*/ 184682 w 436930"/>
              <a:gd name="connsiteY10" fmla="*/ 112611 h 1315295"/>
              <a:gd name="connsiteX11" fmla="*/ 144142 w 436930"/>
              <a:gd name="connsiteY11" fmla="*/ 117115 h 1315295"/>
              <a:gd name="connsiteX12" fmla="*/ 85584 w 436930"/>
              <a:gd name="connsiteY12" fmla="*/ 130629 h 1315295"/>
              <a:gd name="connsiteX13" fmla="*/ 67566 w 436930"/>
              <a:gd name="connsiteY13" fmla="*/ 139638 h 1315295"/>
              <a:gd name="connsiteX14" fmla="*/ 40540 w 436930"/>
              <a:gd name="connsiteY14" fmla="*/ 166664 h 1315295"/>
              <a:gd name="connsiteX15" fmla="*/ 27026 w 436930"/>
              <a:gd name="connsiteY15" fmla="*/ 198195 h 1315295"/>
              <a:gd name="connsiteX16" fmla="*/ 18017 w 436930"/>
              <a:gd name="connsiteY16" fmla="*/ 364859 h 1315295"/>
              <a:gd name="connsiteX17" fmla="*/ 9009 w 436930"/>
              <a:gd name="connsiteY17" fmla="*/ 405399 h 1315295"/>
              <a:gd name="connsiteX18" fmla="*/ 4504 w 436930"/>
              <a:gd name="connsiteY18" fmla="*/ 445939 h 1315295"/>
              <a:gd name="connsiteX19" fmla="*/ 0 w 436930"/>
              <a:gd name="connsiteY19" fmla="*/ 477470 h 1315295"/>
              <a:gd name="connsiteX20" fmla="*/ 4504 w 436930"/>
              <a:gd name="connsiteY20" fmla="*/ 630621 h 1315295"/>
              <a:gd name="connsiteX21" fmla="*/ 9009 w 436930"/>
              <a:gd name="connsiteY21" fmla="*/ 653143 h 1315295"/>
              <a:gd name="connsiteX22" fmla="*/ 18017 w 436930"/>
              <a:gd name="connsiteY22" fmla="*/ 693683 h 1315295"/>
              <a:gd name="connsiteX23" fmla="*/ 27026 w 436930"/>
              <a:gd name="connsiteY23" fmla="*/ 797285 h 1315295"/>
              <a:gd name="connsiteX24" fmla="*/ 31531 w 436930"/>
              <a:gd name="connsiteY24" fmla="*/ 810798 h 1315295"/>
              <a:gd name="connsiteX25" fmla="*/ 49549 w 436930"/>
              <a:gd name="connsiteY25" fmla="*/ 824311 h 1315295"/>
              <a:gd name="connsiteX26" fmla="*/ 99097 w 436930"/>
              <a:gd name="connsiteY26" fmla="*/ 837825 h 1315295"/>
              <a:gd name="connsiteX27" fmla="*/ 157655 w 436930"/>
              <a:gd name="connsiteY27" fmla="*/ 860347 h 1315295"/>
              <a:gd name="connsiteX28" fmla="*/ 171168 w 436930"/>
              <a:gd name="connsiteY28" fmla="*/ 855842 h 1315295"/>
              <a:gd name="connsiteX29" fmla="*/ 166664 w 436930"/>
              <a:gd name="connsiteY29" fmla="*/ 869356 h 1315295"/>
              <a:gd name="connsiteX30" fmla="*/ 148646 w 436930"/>
              <a:gd name="connsiteY30" fmla="*/ 896382 h 1315295"/>
              <a:gd name="connsiteX31" fmla="*/ 157655 w 436930"/>
              <a:gd name="connsiteY31" fmla="*/ 945931 h 1315295"/>
              <a:gd name="connsiteX32" fmla="*/ 148646 w 436930"/>
              <a:gd name="connsiteY32" fmla="*/ 959444 h 1315295"/>
              <a:gd name="connsiteX33" fmla="*/ 166664 w 436930"/>
              <a:gd name="connsiteY33" fmla="*/ 995480 h 1315295"/>
              <a:gd name="connsiteX34" fmla="*/ 171168 w 436930"/>
              <a:gd name="connsiteY34" fmla="*/ 1008993 h 1315295"/>
              <a:gd name="connsiteX35" fmla="*/ 139637 w 436930"/>
              <a:gd name="connsiteY35" fmla="*/ 1040524 h 1315295"/>
              <a:gd name="connsiteX36" fmla="*/ 130628 w 436930"/>
              <a:gd name="connsiteY36" fmla="*/ 1054038 h 1315295"/>
              <a:gd name="connsiteX37" fmla="*/ 103602 w 436930"/>
              <a:gd name="connsiteY37" fmla="*/ 1063046 h 1315295"/>
              <a:gd name="connsiteX38" fmla="*/ 90088 w 436930"/>
              <a:gd name="connsiteY38" fmla="*/ 1072055 h 1315295"/>
              <a:gd name="connsiteX39" fmla="*/ 85584 w 436930"/>
              <a:gd name="connsiteY39" fmla="*/ 1135117 h 1315295"/>
              <a:gd name="connsiteX40" fmla="*/ 81080 w 436930"/>
              <a:gd name="connsiteY40" fmla="*/ 1202684 h 1315295"/>
              <a:gd name="connsiteX41" fmla="*/ 76575 w 436930"/>
              <a:gd name="connsiteY41" fmla="*/ 1234215 h 1315295"/>
              <a:gd name="connsiteX42" fmla="*/ 72071 w 436930"/>
              <a:gd name="connsiteY42" fmla="*/ 1315295 h 131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6930" h="1315295">
                <a:moveTo>
                  <a:pt x="436930" y="0"/>
                </a:moveTo>
                <a:cubicBezTo>
                  <a:pt x="427921" y="4504"/>
                  <a:pt x="417025" y="6391"/>
                  <a:pt x="409903" y="13513"/>
                </a:cubicBezTo>
                <a:cubicBezTo>
                  <a:pt x="405525" y="17891"/>
                  <a:pt x="408471" y="26156"/>
                  <a:pt x="405399" y="31531"/>
                </a:cubicBezTo>
                <a:cubicBezTo>
                  <a:pt x="400883" y="39434"/>
                  <a:pt x="386285" y="49531"/>
                  <a:pt x="378372" y="54053"/>
                </a:cubicBezTo>
                <a:cubicBezTo>
                  <a:pt x="348507" y="71119"/>
                  <a:pt x="372098" y="56743"/>
                  <a:pt x="346841" y="67567"/>
                </a:cubicBezTo>
                <a:cubicBezTo>
                  <a:pt x="340669" y="70212"/>
                  <a:pt x="335193" y="74452"/>
                  <a:pt x="328823" y="76575"/>
                </a:cubicBezTo>
                <a:cubicBezTo>
                  <a:pt x="317077" y="80490"/>
                  <a:pt x="304534" y="81668"/>
                  <a:pt x="292788" y="85584"/>
                </a:cubicBezTo>
                <a:cubicBezTo>
                  <a:pt x="288284" y="87086"/>
                  <a:pt x="283639" y="88219"/>
                  <a:pt x="279275" y="90089"/>
                </a:cubicBezTo>
                <a:cubicBezTo>
                  <a:pt x="273103" y="92734"/>
                  <a:pt x="267857" y="97861"/>
                  <a:pt x="261257" y="99098"/>
                </a:cubicBezTo>
                <a:cubicBezTo>
                  <a:pt x="243487" y="102430"/>
                  <a:pt x="225222" y="102101"/>
                  <a:pt x="207204" y="103602"/>
                </a:cubicBezTo>
                <a:cubicBezTo>
                  <a:pt x="199697" y="106605"/>
                  <a:pt x="192588" y="110917"/>
                  <a:pt x="184682" y="112611"/>
                </a:cubicBezTo>
                <a:cubicBezTo>
                  <a:pt x="171387" y="115460"/>
                  <a:pt x="157619" y="115318"/>
                  <a:pt x="144142" y="117115"/>
                </a:cubicBezTo>
                <a:cubicBezTo>
                  <a:pt x="123204" y="119907"/>
                  <a:pt x="105705" y="123312"/>
                  <a:pt x="85584" y="130629"/>
                </a:cubicBezTo>
                <a:cubicBezTo>
                  <a:pt x="79273" y="132924"/>
                  <a:pt x="72809" y="135443"/>
                  <a:pt x="67566" y="139638"/>
                </a:cubicBezTo>
                <a:cubicBezTo>
                  <a:pt x="57618" y="147597"/>
                  <a:pt x="46238" y="155269"/>
                  <a:pt x="40540" y="166664"/>
                </a:cubicBezTo>
                <a:cubicBezTo>
                  <a:pt x="29408" y="188929"/>
                  <a:pt x="33655" y="178312"/>
                  <a:pt x="27026" y="198195"/>
                </a:cubicBezTo>
                <a:cubicBezTo>
                  <a:pt x="20630" y="402875"/>
                  <a:pt x="32214" y="286777"/>
                  <a:pt x="18017" y="364859"/>
                </a:cubicBezTo>
                <a:cubicBezTo>
                  <a:pt x="11674" y="399745"/>
                  <a:pt x="16951" y="381570"/>
                  <a:pt x="9009" y="405399"/>
                </a:cubicBezTo>
                <a:cubicBezTo>
                  <a:pt x="7507" y="418912"/>
                  <a:pt x="6190" y="432447"/>
                  <a:pt x="4504" y="445939"/>
                </a:cubicBezTo>
                <a:cubicBezTo>
                  <a:pt x="3187" y="456474"/>
                  <a:pt x="0" y="466853"/>
                  <a:pt x="0" y="477470"/>
                </a:cubicBezTo>
                <a:cubicBezTo>
                  <a:pt x="0" y="528542"/>
                  <a:pt x="1888" y="579616"/>
                  <a:pt x="4504" y="630621"/>
                </a:cubicBezTo>
                <a:cubicBezTo>
                  <a:pt x="4896" y="638267"/>
                  <a:pt x="7348" y="645669"/>
                  <a:pt x="9009" y="653143"/>
                </a:cubicBezTo>
                <a:cubicBezTo>
                  <a:pt x="21718" y="710331"/>
                  <a:pt x="4449" y="625835"/>
                  <a:pt x="18017" y="693683"/>
                </a:cubicBezTo>
                <a:cubicBezTo>
                  <a:pt x="19923" y="724173"/>
                  <a:pt x="20557" y="764940"/>
                  <a:pt x="27026" y="797285"/>
                </a:cubicBezTo>
                <a:cubicBezTo>
                  <a:pt x="27957" y="801941"/>
                  <a:pt x="28491" y="807151"/>
                  <a:pt x="31531" y="810798"/>
                </a:cubicBezTo>
                <a:cubicBezTo>
                  <a:pt x="36337" y="816565"/>
                  <a:pt x="42986" y="820665"/>
                  <a:pt x="49549" y="824311"/>
                </a:cubicBezTo>
                <a:cubicBezTo>
                  <a:pt x="68150" y="834645"/>
                  <a:pt x="78102" y="834325"/>
                  <a:pt x="99097" y="837825"/>
                </a:cubicBezTo>
                <a:cubicBezTo>
                  <a:pt x="101803" y="839028"/>
                  <a:pt x="143498" y="860347"/>
                  <a:pt x="157655" y="860347"/>
                </a:cubicBezTo>
                <a:cubicBezTo>
                  <a:pt x="162403" y="860347"/>
                  <a:pt x="166664" y="857344"/>
                  <a:pt x="171168" y="855842"/>
                </a:cubicBezTo>
                <a:cubicBezTo>
                  <a:pt x="169667" y="860347"/>
                  <a:pt x="169298" y="865405"/>
                  <a:pt x="166664" y="869356"/>
                </a:cubicBezTo>
                <a:cubicBezTo>
                  <a:pt x="144169" y="903099"/>
                  <a:pt x="159356" y="864250"/>
                  <a:pt x="148646" y="896382"/>
                </a:cubicBezTo>
                <a:cubicBezTo>
                  <a:pt x="168656" y="926398"/>
                  <a:pt x="172547" y="916148"/>
                  <a:pt x="157655" y="945931"/>
                </a:cubicBezTo>
                <a:cubicBezTo>
                  <a:pt x="155234" y="950773"/>
                  <a:pt x="151649" y="954940"/>
                  <a:pt x="148646" y="959444"/>
                </a:cubicBezTo>
                <a:cubicBezTo>
                  <a:pt x="154652" y="971456"/>
                  <a:pt x="161107" y="983254"/>
                  <a:pt x="166664" y="995480"/>
                </a:cubicBezTo>
                <a:cubicBezTo>
                  <a:pt x="168629" y="999802"/>
                  <a:pt x="173611" y="1004922"/>
                  <a:pt x="171168" y="1008993"/>
                </a:cubicBezTo>
                <a:cubicBezTo>
                  <a:pt x="163520" y="1021739"/>
                  <a:pt x="147882" y="1028156"/>
                  <a:pt x="139637" y="1040524"/>
                </a:cubicBezTo>
                <a:cubicBezTo>
                  <a:pt x="136634" y="1045029"/>
                  <a:pt x="135219" y="1051169"/>
                  <a:pt x="130628" y="1054038"/>
                </a:cubicBezTo>
                <a:cubicBezTo>
                  <a:pt x="122576" y="1059071"/>
                  <a:pt x="103602" y="1063046"/>
                  <a:pt x="103602" y="1063046"/>
                </a:cubicBezTo>
                <a:cubicBezTo>
                  <a:pt x="99097" y="1066049"/>
                  <a:pt x="93916" y="1068227"/>
                  <a:pt x="90088" y="1072055"/>
                </a:cubicBezTo>
                <a:cubicBezTo>
                  <a:pt x="71123" y="1091021"/>
                  <a:pt x="82914" y="1105749"/>
                  <a:pt x="85584" y="1135117"/>
                </a:cubicBezTo>
                <a:cubicBezTo>
                  <a:pt x="84083" y="1157639"/>
                  <a:pt x="83124" y="1180204"/>
                  <a:pt x="81080" y="1202684"/>
                </a:cubicBezTo>
                <a:cubicBezTo>
                  <a:pt x="80119" y="1213257"/>
                  <a:pt x="77747" y="1223663"/>
                  <a:pt x="76575" y="1234215"/>
                </a:cubicBezTo>
                <a:cubicBezTo>
                  <a:pt x="71120" y="1283314"/>
                  <a:pt x="72071" y="1274099"/>
                  <a:pt x="72071" y="1315295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486806" y="1634655"/>
            <a:ext cx="373894" cy="1209907"/>
          </a:xfrm>
          <a:custGeom>
            <a:avLst/>
            <a:gdLst>
              <a:gd name="connsiteX0" fmla="*/ 0 w 373894"/>
              <a:gd name="connsiteY0" fmla="*/ 0 h 1209907"/>
              <a:gd name="connsiteX1" fmla="*/ 11151 w 373894"/>
              <a:gd name="connsiteY1" fmla="*/ 27878 h 1209907"/>
              <a:gd name="connsiteX2" fmla="*/ 22302 w 373894"/>
              <a:gd name="connsiteY2" fmla="*/ 61332 h 1209907"/>
              <a:gd name="connsiteX3" fmla="*/ 55756 w 373894"/>
              <a:gd name="connsiteY3" fmla="*/ 105937 h 1209907"/>
              <a:gd name="connsiteX4" fmla="*/ 66907 w 373894"/>
              <a:gd name="connsiteY4" fmla="*/ 122663 h 1209907"/>
              <a:gd name="connsiteX5" fmla="*/ 117088 w 373894"/>
              <a:gd name="connsiteY5" fmla="*/ 139390 h 1209907"/>
              <a:gd name="connsiteX6" fmla="*/ 156117 w 373894"/>
              <a:gd name="connsiteY6" fmla="*/ 150541 h 1209907"/>
              <a:gd name="connsiteX7" fmla="*/ 217449 w 373894"/>
              <a:gd name="connsiteY7" fmla="*/ 156117 h 1209907"/>
              <a:gd name="connsiteX8" fmla="*/ 245327 w 373894"/>
              <a:gd name="connsiteY8" fmla="*/ 161693 h 1209907"/>
              <a:gd name="connsiteX9" fmla="*/ 267629 w 373894"/>
              <a:gd name="connsiteY9" fmla="*/ 167268 h 1209907"/>
              <a:gd name="connsiteX10" fmla="*/ 334537 w 373894"/>
              <a:gd name="connsiteY10" fmla="*/ 178419 h 1209907"/>
              <a:gd name="connsiteX11" fmla="*/ 289932 w 373894"/>
              <a:gd name="connsiteY11" fmla="*/ 200722 h 1209907"/>
              <a:gd name="connsiteX12" fmla="*/ 289932 w 373894"/>
              <a:gd name="connsiteY12" fmla="*/ 200722 h 1209907"/>
              <a:gd name="connsiteX13" fmla="*/ 273205 w 373894"/>
              <a:gd name="connsiteY13" fmla="*/ 211873 h 1209907"/>
              <a:gd name="connsiteX14" fmla="*/ 278780 w 373894"/>
              <a:gd name="connsiteY14" fmla="*/ 228600 h 1209907"/>
              <a:gd name="connsiteX15" fmla="*/ 295507 w 373894"/>
              <a:gd name="connsiteY15" fmla="*/ 234176 h 1209907"/>
              <a:gd name="connsiteX16" fmla="*/ 328961 w 373894"/>
              <a:gd name="connsiteY16" fmla="*/ 239751 h 1209907"/>
              <a:gd name="connsiteX17" fmla="*/ 356839 w 373894"/>
              <a:gd name="connsiteY17" fmla="*/ 250902 h 1209907"/>
              <a:gd name="connsiteX18" fmla="*/ 373566 w 373894"/>
              <a:gd name="connsiteY18" fmla="*/ 256478 h 1209907"/>
              <a:gd name="connsiteX19" fmla="*/ 351263 w 373894"/>
              <a:gd name="connsiteY19" fmla="*/ 262054 h 1209907"/>
              <a:gd name="connsiteX20" fmla="*/ 284356 w 373894"/>
              <a:gd name="connsiteY20" fmla="*/ 273205 h 1209907"/>
              <a:gd name="connsiteX21" fmla="*/ 217449 w 373894"/>
              <a:gd name="connsiteY21" fmla="*/ 284356 h 1209907"/>
              <a:gd name="connsiteX22" fmla="*/ 250902 w 373894"/>
              <a:gd name="connsiteY22" fmla="*/ 295507 h 1209907"/>
              <a:gd name="connsiteX23" fmla="*/ 312234 w 373894"/>
              <a:gd name="connsiteY23" fmla="*/ 306658 h 1209907"/>
              <a:gd name="connsiteX24" fmla="*/ 317810 w 373894"/>
              <a:gd name="connsiteY24" fmla="*/ 323385 h 1209907"/>
              <a:gd name="connsiteX25" fmla="*/ 301083 w 373894"/>
              <a:gd name="connsiteY25" fmla="*/ 328961 h 1209907"/>
              <a:gd name="connsiteX26" fmla="*/ 239751 w 373894"/>
              <a:gd name="connsiteY26" fmla="*/ 351263 h 1209907"/>
              <a:gd name="connsiteX27" fmla="*/ 223024 w 373894"/>
              <a:gd name="connsiteY27" fmla="*/ 362415 h 1209907"/>
              <a:gd name="connsiteX28" fmla="*/ 234176 w 373894"/>
              <a:gd name="connsiteY28" fmla="*/ 373566 h 1209907"/>
              <a:gd name="connsiteX29" fmla="*/ 312234 w 373894"/>
              <a:gd name="connsiteY29" fmla="*/ 390293 h 1209907"/>
              <a:gd name="connsiteX30" fmla="*/ 351263 w 373894"/>
              <a:gd name="connsiteY30" fmla="*/ 401444 h 1209907"/>
              <a:gd name="connsiteX31" fmla="*/ 317810 w 373894"/>
              <a:gd name="connsiteY31" fmla="*/ 407019 h 1209907"/>
              <a:gd name="connsiteX32" fmla="*/ 262054 w 373894"/>
              <a:gd name="connsiteY32" fmla="*/ 412595 h 1209907"/>
              <a:gd name="connsiteX33" fmla="*/ 195146 w 373894"/>
              <a:gd name="connsiteY33" fmla="*/ 423746 h 1209907"/>
              <a:gd name="connsiteX34" fmla="*/ 161693 w 373894"/>
              <a:gd name="connsiteY34" fmla="*/ 429322 h 1209907"/>
              <a:gd name="connsiteX35" fmla="*/ 144966 w 373894"/>
              <a:gd name="connsiteY35" fmla="*/ 434898 h 1209907"/>
              <a:gd name="connsiteX36" fmla="*/ 78059 w 373894"/>
              <a:gd name="connsiteY36" fmla="*/ 446049 h 1209907"/>
              <a:gd name="connsiteX37" fmla="*/ 44605 w 373894"/>
              <a:gd name="connsiteY37" fmla="*/ 457200 h 1209907"/>
              <a:gd name="connsiteX38" fmla="*/ 33454 w 373894"/>
              <a:gd name="connsiteY38" fmla="*/ 473927 h 1209907"/>
              <a:gd name="connsiteX39" fmla="*/ 39029 w 373894"/>
              <a:gd name="connsiteY39" fmla="*/ 646771 h 1209907"/>
              <a:gd name="connsiteX40" fmla="*/ 44605 w 373894"/>
              <a:gd name="connsiteY40" fmla="*/ 847493 h 1209907"/>
              <a:gd name="connsiteX41" fmla="*/ 39029 w 373894"/>
              <a:gd name="connsiteY41" fmla="*/ 1209907 h 120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73894" h="1209907">
                <a:moveTo>
                  <a:pt x="0" y="0"/>
                </a:moveTo>
                <a:cubicBezTo>
                  <a:pt x="3717" y="9293"/>
                  <a:pt x="7731" y="18472"/>
                  <a:pt x="11151" y="27878"/>
                </a:cubicBezTo>
                <a:cubicBezTo>
                  <a:pt x="15168" y="38925"/>
                  <a:pt x="13990" y="53021"/>
                  <a:pt x="22302" y="61332"/>
                </a:cubicBezTo>
                <a:cubicBezTo>
                  <a:pt x="42932" y="81960"/>
                  <a:pt x="30537" y="68107"/>
                  <a:pt x="55756" y="105937"/>
                </a:cubicBezTo>
                <a:cubicBezTo>
                  <a:pt x="59473" y="111512"/>
                  <a:pt x="60550" y="120544"/>
                  <a:pt x="66907" y="122663"/>
                </a:cubicBezTo>
                <a:lnTo>
                  <a:pt x="117088" y="139390"/>
                </a:lnTo>
                <a:cubicBezTo>
                  <a:pt x="128560" y="143214"/>
                  <a:pt x="144442" y="148984"/>
                  <a:pt x="156117" y="150541"/>
                </a:cubicBezTo>
                <a:cubicBezTo>
                  <a:pt x="176465" y="153254"/>
                  <a:pt x="197005" y="154258"/>
                  <a:pt x="217449" y="156117"/>
                </a:cubicBezTo>
                <a:cubicBezTo>
                  <a:pt x="226742" y="157976"/>
                  <a:pt x="236076" y="159637"/>
                  <a:pt x="245327" y="161693"/>
                </a:cubicBezTo>
                <a:cubicBezTo>
                  <a:pt x="252807" y="163355"/>
                  <a:pt x="260071" y="166008"/>
                  <a:pt x="267629" y="167268"/>
                </a:cubicBezTo>
                <a:cubicBezTo>
                  <a:pt x="345945" y="180321"/>
                  <a:pt x="284346" y="165873"/>
                  <a:pt x="334537" y="178419"/>
                </a:cubicBezTo>
                <a:cubicBezTo>
                  <a:pt x="315074" y="197882"/>
                  <a:pt x="328372" y="187909"/>
                  <a:pt x="289932" y="200722"/>
                </a:cubicBezTo>
                <a:lnTo>
                  <a:pt x="289932" y="200722"/>
                </a:lnTo>
                <a:lnTo>
                  <a:pt x="273205" y="211873"/>
                </a:lnTo>
                <a:cubicBezTo>
                  <a:pt x="275063" y="217449"/>
                  <a:pt x="274624" y="224444"/>
                  <a:pt x="278780" y="228600"/>
                </a:cubicBezTo>
                <a:cubicBezTo>
                  <a:pt x="282936" y="232756"/>
                  <a:pt x="289770" y="232901"/>
                  <a:pt x="295507" y="234176"/>
                </a:cubicBezTo>
                <a:cubicBezTo>
                  <a:pt x="306543" y="236628"/>
                  <a:pt x="317810" y="237893"/>
                  <a:pt x="328961" y="239751"/>
                </a:cubicBezTo>
                <a:cubicBezTo>
                  <a:pt x="338254" y="243468"/>
                  <a:pt x="347468" y="247388"/>
                  <a:pt x="356839" y="250902"/>
                </a:cubicBezTo>
                <a:cubicBezTo>
                  <a:pt x="362342" y="252966"/>
                  <a:pt x="376194" y="251221"/>
                  <a:pt x="373566" y="256478"/>
                </a:cubicBezTo>
                <a:cubicBezTo>
                  <a:pt x="370139" y="263332"/>
                  <a:pt x="358795" y="260642"/>
                  <a:pt x="351263" y="262054"/>
                </a:cubicBezTo>
                <a:cubicBezTo>
                  <a:pt x="329040" y="266221"/>
                  <a:pt x="306291" y="267722"/>
                  <a:pt x="284356" y="273205"/>
                </a:cubicBezTo>
                <a:cubicBezTo>
                  <a:pt x="247517" y="282414"/>
                  <a:pt x="269658" y="277829"/>
                  <a:pt x="217449" y="284356"/>
                </a:cubicBezTo>
                <a:cubicBezTo>
                  <a:pt x="228600" y="288073"/>
                  <a:pt x="239376" y="293202"/>
                  <a:pt x="250902" y="295507"/>
                </a:cubicBezTo>
                <a:cubicBezTo>
                  <a:pt x="289866" y="303300"/>
                  <a:pt x="269432" y="299525"/>
                  <a:pt x="312234" y="306658"/>
                </a:cubicBezTo>
                <a:cubicBezTo>
                  <a:pt x="314093" y="312234"/>
                  <a:pt x="320438" y="318128"/>
                  <a:pt x="317810" y="323385"/>
                </a:cubicBezTo>
                <a:cubicBezTo>
                  <a:pt x="315182" y="328642"/>
                  <a:pt x="306586" y="326897"/>
                  <a:pt x="301083" y="328961"/>
                </a:cubicBezTo>
                <a:cubicBezTo>
                  <a:pt x="239033" y="352230"/>
                  <a:pt x="310016" y="327842"/>
                  <a:pt x="239751" y="351263"/>
                </a:cubicBezTo>
                <a:cubicBezTo>
                  <a:pt x="234175" y="354980"/>
                  <a:pt x="224649" y="355914"/>
                  <a:pt x="223024" y="362415"/>
                </a:cubicBezTo>
                <a:cubicBezTo>
                  <a:pt x="221749" y="367515"/>
                  <a:pt x="229295" y="371614"/>
                  <a:pt x="234176" y="373566"/>
                </a:cubicBezTo>
                <a:cubicBezTo>
                  <a:pt x="259039" y="383511"/>
                  <a:pt x="286315" y="385109"/>
                  <a:pt x="312234" y="390293"/>
                </a:cubicBezTo>
                <a:cubicBezTo>
                  <a:pt x="329746" y="393795"/>
                  <a:pt x="335314" y="396127"/>
                  <a:pt x="351263" y="401444"/>
                </a:cubicBezTo>
                <a:cubicBezTo>
                  <a:pt x="340112" y="403302"/>
                  <a:pt x="329027" y="405617"/>
                  <a:pt x="317810" y="407019"/>
                </a:cubicBezTo>
                <a:cubicBezTo>
                  <a:pt x="299276" y="409336"/>
                  <a:pt x="280561" y="410071"/>
                  <a:pt x="262054" y="412595"/>
                </a:cubicBezTo>
                <a:cubicBezTo>
                  <a:pt x="239651" y="415650"/>
                  <a:pt x="217449" y="420029"/>
                  <a:pt x="195146" y="423746"/>
                </a:cubicBezTo>
                <a:cubicBezTo>
                  <a:pt x="183995" y="425605"/>
                  <a:pt x="172418" y="425747"/>
                  <a:pt x="161693" y="429322"/>
                </a:cubicBezTo>
                <a:cubicBezTo>
                  <a:pt x="156117" y="431181"/>
                  <a:pt x="150729" y="433745"/>
                  <a:pt x="144966" y="434898"/>
                </a:cubicBezTo>
                <a:cubicBezTo>
                  <a:pt x="115030" y="440885"/>
                  <a:pt x="105501" y="438565"/>
                  <a:pt x="78059" y="446049"/>
                </a:cubicBezTo>
                <a:cubicBezTo>
                  <a:pt x="66719" y="449142"/>
                  <a:pt x="44605" y="457200"/>
                  <a:pt x="44605" y="457200"/>
                </a:cubicBezTo>
                <a:cubicBezTo>
                  <a:pt x="40888" y="462776"/>
                  <a:pt x="33651" y="467229"/>
                  <a:pt x="33454" y="473927"/>
                </a:cubicBezTo>
                <a:cubicBezTo>
                  <a:pt x="31759" y="531547"/>
                  <a:pt x="37309" y="589152"/>
                  <a:pt x="39029" y="646771"/>
                </a:cubicBezTo>
                <a:cubicBezTo>
                  <a:pt x="41026" y="713674"/>
                  <a:pt x="42746" y="780586"/>
                  <a:pt x="44605" y="847493"/>
                </a:cubicBezTo>
                <a:cubicBezTo>
                  <a:pt x="32847" y="1023848"/>
                  <a:pt x="39029" y="903187"/>
                  <a:pt x="39029" y="120990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3490092" y="1500077"/>
            <a:ext cx="373566" cy="156117"/>
          </a:xfrm>
          <a:custGeom>
            <a:avLst/>
            <a:gdLst>
              <a:gd name="connsiteX0" fmla="*/ 373566 w 373566"/>
              <a:gd name="connsiteY0" fmla="*/ 0 h 156117"/>
              <a:gd name="connsiteX1" fmla="*/ 351264 w 373566"/>
              <a:gd name="connsiteY1" fmla="*/ 27878 h 156117"/>
              <a:gd name="connsiteX2" fmla="*/ 334537 w 373566"/>
              <a:gd name="connsiteY2" fmla="*/ 39029 h 156117"/>
              <a:gd name="connsiteX3" fmla="*/ 278781 w 373566"/>
              <a:gd name="connsiteY3" fmla="*/ 50180 h 156117"/>
              <a:gd name="connsiteX4" fmla="*/ 139390 w 373566"/>
              <a:gd name="connsiteY4" fmla="*/ 55756 h 156117"/>
              <a:gd name="connsiteX5" fmla="*/ 83634 w 373566"/>
              <a:gd name="connsiteY5" fmla="*/ 66907 h 156117"/>
              <a:gd name="connsiteX6" fmla="*/ 50181 w 373566"/>
              <a:gd name="connsiteY6" fmla="*/ 78058 h 156117"/>
              <a:gd name="connsiteX7" fmla="*/ 22303 w 373566"/>
              <a:gd name="connsiteY7" fmla="*/ 100361 h 156117"/>
              <a:gd name="connsiteX8" fmla="*/ 11151 w 373566"/>
              <a:gd name="connsiteY8" fmla="*/ 133814 h 156117"/>
              <a:gd name="connsiteX9" fmla="*/ 0 w 373566"/>
              <a:gd name="connsiteY9" fmla="*/ 156117 h 15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566" h="156117">
                <a:moveTo>
                  <a:pt x="373566" y="0"/>
                </a:moveTo>
                <a:cubicBezTo>
                  <a:pt x="366132" y="9293"/>
                  <a:pt x="359679" y="19463"/>
                  <a:pt x="351264" y="27878"/>
                </a:cubicBezTo>
                <a:cubicBezTo>
                  <a:pt x="346526" y="32616"/>
                  <a:pt x="340531" y="36032"/>
                  <a:pt x="334537" y="39029"/>
                </a:cubicBezTo>
                <a:cubicBezTo>
                  <a:pt x="320150" y="46222"/>
                  <a:pt x="290517" y="49446"/>
                  <a:pt x="278781" y="50180"/>
                </a:cubicBezTo>
                <a:cubicBezTo>
                  <a:pt x="232371" y="53081"/>
                  <a:pt x="185854" y="53897"/>
                  <a:pt x="139390" y="55756"/>
                </a:cubicBezTo>
                <a:cubicBezTo>
                  <a:pt x="116778" y="59524"/>
                  <a:pt x="104432" y="60668"/>
                  <a:pt x="83634" y="66907"/>
                </a:cubicBezTo>
                <a:cubicBezTo>
                  <a:pt x="72376" y="70285"/>
                  <a:pt x="59961" y="71538"/>
                  <a:pt x="50181" y="78058"/>
                </a:cubicBezTo>
                <a:cubicBezTo>
                  <a:pt x="29080" y="92125"/>
                  <a:pt x="38192" y="84470"/>
                  <a:pt x="22303" y="100361"/>
                </a:cubicBezTo>
                <a:lnTo>
                  <a:pt x="11151" y="133814"/>
                </a:lnTo>
                <a:cubicBezTo>
                  <a:pt x="4744" y="153036"/>
                  <a:pt x="9732" y="146385"/>
                  <a:pt x="0" y="1561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6867843" y="1633269"/>
            <a:ext cx="373894" cy="1209907"/>
          </a:xfrm>
          <a:custGeom>
            <a:avLst/>
            <a:gdLst>
              <a:gd name="connsiteX0" fmla="*/ 0 w 373894"/>
              <a:gd name="connsiteY0" fmla="*/ 0 h 1209907"/>
              <a:gd name="connsiteX1" fmla="*/ 11151 w 373894"/>
              <a:gd name="connsiteY1" fmla="*/ 27878 h 1209907"/>
              <a:gd name="connsiteX2" fmla="*/ 22302 w 373894"/>
              <a:gd name="connsiteY2" fmla="*/ 61332 h 1209907"/>
              <a:gd name="connsiteX3" fmla="*/ 55756 w 373894"/>
              <a:gd name="connsiteY3" fmla="*/ 105937 h 1209907"/>
              <a:gd name="connsiteX4" fmla="*/ 66907 w 373894"/>
              <a:gd name="connsiteY4" fmla="*/ 122663 h 1209907"/>
              <a:gd name="connsiteX5" fmla="*/ 117088 w 373894"/>
              <a:gd name="connsiteY5" fmla="*/ 139390 h 1209907"/>
              <a:gd name="connsiteX6" fmla="*/ 156117 w 373894"/>
              <a:gd name="connsiteY6" fmla="*/ 150541 h 1209907"/>
              <a:gd name="connsiteX7" fmla="*/ 217449 w 373894"/>
              <a:gd name="connsiteY7" fmla="*/ 156117 h 1209907"/>
              <a:gd name="connsiteX8" fmla="*/ 245327 w 373894"/>
              <a:gd name="connsiteY8" fmla="*/ 161693 h 1209907"/>
              <a:gd name="connsiteX9" fmla="*/ 267629 w 373894"/>
              <a:gd name="connsiteY9" fmla="*/ 167268 h 1209907"/>
              <a:gd name="connsiteX10" fmla="*/ 334537 w 373894"/>
              <a:gd name="connsiteY10" fmla="*/ 178419 h 1209907"/>
              <a:gd name="connsiteX11" fmla="*/ 289932 w 373894"/>
              <a:gd name="connsiteY11" fmla="*/ 200722 h 1209907"/>
              <a:gd name="connsiteX12" fmla="*/ 289932 w 373894"/>
              <a:gd name="connsiteY12" fmla="*/ 200722 h 1209907"/>
              <a:gd name="connsiteX13" fmla="*/ 273205 w 373894"/>
              <a:gd name="connsiteY13" fmla="*/ 211873 h 1209907"/>
              <a:gd name="connsiteX14" fmla="*/ 278780 w 373894"/>
              <a:gd name="connsiteY14" fmla="*/ 228600 h 1209907"/>
              <a:gd name="connsiteX15" fmla="*/ 295507 w 373894"/>
              <a:gd name="connsiteY15" fmla="*/ 234176 h 1209907"/>
              <a:gd name="connsiteX16" fmla="*/ 328961 w 373894"/>
              <a:gd name="connsiteY16" fmla="*/ 239751 h 1209907"/>
              <a:gd name="connsiteX17" fmla="*/ 356839 w 373894"/>
              <a:gd name="connsiteY17" fmla="*/ 250902 h 1209907"/>
              <a:gd name="connsiteX18" fmla="*/ 373566 w 373894"/>
              <a:gd name="connsiteY18" fmla="*/ 256478 h 1209907"/>
              <a:gd name="connsiteX19" fmla="*/ 351263 w 373894"/>
              <a:gd name="connsiteY19" fmla="*/ 262054 h 1209907"/>
              <a:gd name="connsiteX20" fmla="*/ 284356 w 373894"/>
              <a:gd name="connsiteY20" fmla="*/ 273205 h 1209907"/>
              <a:gd name="connsiteX21" fmla="*/ 217449 w 373894"/>
              <a:gd name="connsiteY21" fmla="*/ 284356 h 1209907"/>
              <a:gd name="connsiteX22" fmla="*/ 250902 w 373894"/>
              <a:gd name="connsiteY22" fmla="*/ 295507 h 1209907"/>
              <a:gd name="connsiteX23" fmla="*/ 312234 w 373894"/>
              <a:gd name="connsiteY23" fmla="*/ 306658 h 1209907"/>
              <a:gd name="connsiteX24" fmla="*/ 317810 w 373894"/>
              <a:gd name="connsiteY24" fmla="*/ 323385 h 1209907"/>
              <a:gd name="connsiteX25" fmla="*/ 301083 w 373894"/>
              <a:gd name="connsiteY25" fmla="*/ 328961 h 1209907"/>
              <a:gd name="connsiteX26" fmla="*/ 239751 w 373894"/>
              <a:gd name="connsiteY26" fmla="*/ 351263 h 1209907"/>
              <a:gd name="connsiteX27" fmla="*/ 223024 w 373894"/>
              <a:gd name="connsiteY27" fmla="*/ 362415 h 1209907"/>
              <a:gd name="connsiteX28" fmla="*/ 234176 w 373894"/>
              <a:gd name="connsiteY28" fmla="*/ 373566 h 1209907"/>
              <a:gd name="connsiteX29" fmla="*/ 312234 w 373894"/>
              <a:gd name="connsiteY29" fmla="*/ 390293 h 1209907"/>
              <a:gd name="connsiteX30" fmla="*/ 351263 w 373894"/>
              <a:gd name="connsiteY30" fmla="*/ 401444 h 1209907"/>
              <a:gd name="connsiteX31" fmla="*/ 317810 w 373894"/>
              <a:gd name="connsiteY31" fmla="*/ 407019 h 1209907"/>
              <a:gd name="connsiteX32" fmla="*/ 262054 w 373894"/>
              <a:gd name="connsiteY32" fmla="*/ 412595 h 1209907"/>
              <a:gd name="connsiteX33" fmla="*/ 195146 w 373894"/>
              <a:gd name="connsiteY33" fmla="*/ 423746 h 1209907"/>
              <a:gd name="connsiteX34" fmla="*/ 161693 w 373894"/>
              <a:gd name="connsiteY34" fmla="*/ 429322 h 1209907"/>
              <a:gd name="connsiteX35" fmla="*/ 144966 w 373894"/>
              <a:gd name="connsiteY35" fmla="*/ 434898 h 1209907"/>
              <a:gd name="connsiteX36" fmla="*/ 78059 w 373894"/>
              <a:gd name="connsiteY36" fmla="*/ 446049 h 1209907"/>
              <a:gd name="connsiteX37" fmla="*/ 44605 w 373894"/>
              <a:gd name="connsiteY37" fmla="*/ 457200 h 1209907"/>
              <a:gd name="connsiteX38" fmla="*/ 33454 w 373894"/>
              <a:gd name="connsiteY38" fmla="*/ 473927 h 1209907"/>
              <a:gd name="connsiteX39" fmla="*/ 39029 w 373894"/>
              <a:gd name="connsiteY39" fmla="*/ 646771 h 1209907"/>
              <a:gd name="connsiteX40" fmla="*/ 44605 w 373894"/>
              <a:gd name="connsiteY40" fmla="*/ 847493 h 1209907"/>
              <a:gd name="connsiteX41" fmla="*/ 39029 w 373894"/>
              <a:gd name="connsiteY41" fmla="*/ 1209907 h 120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73894" h="1209907">
                <a:moveTo>
                  <a:pt x="0" y="0"/>
                </a:moveTo>
                <a:cubicBezTo>
                  <a:pt x="3717" y="9293"/>
                  <a:pt x="7731" y="18472"/>
                  <a:pt x="11151" y="27878"/>
                </a:cubicBezTo>
                <a:cubicBezTo>
                  <a:pt x="15168" y="38925"/>
                  <a:pt x="13990" y="53021"/>
                  <a:pt x="22302" y="61332"/>
                </a:cubicBezTo>
                <a:cubicBezTo>
                  <a:pt x="42932" y="81960"/>
                  <a:pt x="30537" y="68107"/>
                  <a:pt x="55756" y="105937"/>
                </a:cubicBezTo>
                <a:cubicBezTo>
                  <a:pt x="59473" y="111512"/>
                  <a:pt x="60550" y="120544"/>
                  <a:pt x="66907" y="122663"/>
                </a:cubicBezTo>
                <a:lnTo>
                  <a:pt x="117088" y="139390"/>
                </a:lnTo>
                <a:cubicBezTo>
                  <a:pt x="128560" y="143214"/>
                  <a:pt x="144442" y="148984"/>
                  <a:pt x="156117" y="150541"/>
                </a:cubicBezTo>
                <a:cubicBezTo>
                  <a:pt x="176465" y="153254"/>
                  <a:pt x="197005" y="154258"/>
                  <a:pt x="217449" y="156117"/>
                </a:cubicBezTo>
                <a:cubicBezTo>
                  <a:pt x="226742" y="157976"/>
                  <a:pt x="236076" y="159637"/>
                  <a:pt x="245327" y="161693"/>
                </a:cubicBezTo>
                <a:cubicBezTo>
                  <a:pt x="252807" y="163355"/>
                  <a:pt x="260071" y="166008"/>
                  <a:pt x="267629" y="167268"/>
                </a:cubicBezTo>
                <a:cubicBezTo>
                  <a:pt x="345945" y="180321"/>
                  <a:pt x="284346" y="165873"/>
                  <a:pt x="334537" y="178419"/>
                </a:cubicBezTo>
                <a:cubicBezTo>
                  <a:pt x="315074" y="197882"/>
                  <a:pt x="328372" y="187909"/>
                  <a:pt x="289932" y="200722"/>
                </a:cubicBezTo>
                <a:lnTo>
                  <a:pt x="289932" y="200722"/>
                </a:lnTo>
                <a:lnTo>
                  <a:pt x="273205" y="211873"/>
                </a:lnTo>
                <a:cubicBezTo>
                  <a:pt x="275063" y="217449"/>
                  <a:pt x="274624" y="224444"/>
                  <a:pt x="278780" y="228600"/>
                </a:cubicBezTo>
                <a:cubicBezTo>
                  <a:pt x="282936" y="232756"/>
                  <a:pt x="289770" y="232901"/>
                  <a:pt x="295507" y="234176"/>
                </a:cubicBezTo>
                <a:cubicBezTo>
                  <a:pt x="306543" y="236628"/>
                  <a:pt x="317810" y="237893"/>
                  <a:pt x="328961" y="239751"/>
                </a:cubicBezTo>
                <a:cubicBezTo>
                  <a:pt x="338254" y="243468"/>
                  <a:pt x="347468" y="247388"/>
                  <a:pt x="356839" y="250902"/>
                </a:cubicBezTo>
                <a:cubicBezTo>
                  <a:pt x="362342" y="252966"/>
                  <a:pt x="376194" y="251221"/>
                  <a:pt x="373566" y="256478"/>
                </a:cubicBezTo>
                <a:cubicBezTo>
                  <a:pt x="370139" y="263332"/>
                  <a:pt x="358795" y="260642"/>
                  <a:pt x="351263" y="262054"/>
                </a:cubicBezTo>
                <a:cubicBezTo>
                  <a:pt x="329040" y="266221"/>
                  <a:pt x="306291" y="267722"/>
                  <a:pt x="284356" y="273205"/>
                </a:cubicBezTo>
                <a:cubicBezTo>
                  <a:pt x="247517" y="282414"/>
                  <a:pt x="269658" y="277829"/>
                  <a:pt x="217449" y="284356"/>
                </a:cubicBezTo>
                <a:cubicBezTo>
                  <a:pt x="228600" y="288073"/>
                  <a:pt x="239376" y="293202"/>
                  <a:pt x="250902" y="295507"/>
                </a:cubicBezTo>
                <a:cubicBezTo>
                  <a:pt x="289866" y="303300"/>
                  <a:pt x="269432" y="299525"/>
                  <a:pt x="312234" y="306658"/>
                </a:cubicBezTo>
                <a:cubicBezTo>
                  <a:pt x="314093" y="312234"/>
                  <a:pt x="320438" y="318128"/>
                  <a:pt x="317810" y="323385"/>
                </a:cubicBezTo>
                <a:cubicBezTo>
                  <a:pt x="315182" y="328642"/>
                  <a:pt x="306586" y="326897"/>
                  <a:pt x="301083" y="328961"/>
                </a:cubicBezTo>
                <a:cubicBezTo>
                  <a:pt x="239033" y="352230"/>
                  <a:pt x="310016" y="327842"/>
                  <a:pt x="239751" y="351263"/>
                </a:cubicBezTo>
                <a:cubicBezTo>
                  <a:pt x="234175" y="354980"/>
                  <a:pt x="224649" y="355914"/>
                  <a:pt x="223024" y="362415"/>
                </a:cubicBezTo>
                <a:cubicBezTo>
                  <a:pt x="221749" y="367515"/>
                  <a:pt x="229295" y="371614"/>
                  <a:pt x="234176" y="373566"/>
                </a:cubicBezTo>
                <a:cubicBezTo>
                  <a:pt x="259039" y="383511"/>
                  <a:pt x="286315" y="385109"/>
                  <a:pt x="312234" y="390293"/>
                </a:cubicBezTo>
                <a:cubicBezTo>
                  <a:pt x="329746" y="393795"/>
                  <a:pt x="335314" y="396127"/>
                  <a:pt x="351263" y="401444"/>
                </a:cubicBezTo>
                <a:cubicBezTo>
                  <a:pt x="340112" y="403302"/>
                  <a:pt x="329027" y="405617"/>
                  <a:pt x="317810" y="407019"/>
                </a:cubicBezTo>
                <a:cubicBezTo>
                  <a:pt x="299276" y="409336"/>
                  <a:pt x="280561" y="410071"/>
                  <a:pt x="262054" y="412595"/>
                </a:cubicBezTo>
                <a:cubicBezTo>
                  <a:pt x="239651" y="415650"/>
                  <a:pt x="217449" y="420029"/>
                  <a:pt x="195146" y="423746"/>
                </a:cubicBezTo>
                <a:cubicBezTo>
                  <a:pt x="183995" y="425605"/>
                  <a:pt x="172418" y="425747"/>
                  <a:pt x="161693" y="429322"/>
                </a:cubicBezTo>
                <a:cubicBezTo>
                  <a:pt x="156117" y="431181"/>
                  <a:pt x="150729" y="433745"/>
                  <a:pt x="144966" y="434898"/>
                </a:cubicBezTo>
                <a:cubicBezTo>
                  <a:pt x="115030" y="440885"/>
                  <a:pt x="105501" y="438565"/>
                  <a:pt x="78059" y="446049"/>
                </a:cubicBezTo>
                <a:cubicBezTo>
                  <a:pt x="66719" y="449142"/>
                  <a:pt x="44605" y="457200"/>
                  <a:pt x="44605" y="457200"/>
                </a:cubicBezTo>
                <a:cubicBezTo>
                  <a:pt x="40888" y="462776"/>
                  <a:pt x="33651" y="467229"/>
                  <a:pt x="33454" y="473927"/>
                </a:cubicBezTo>
                <a:cubicBezTo>
                  <a:pt x="31759" y="531547"/>
                  <a:pt x="37309" y="589152"/>
                  <a:pt x="39029" y="646771"/>
                </a:cubicBezTo>
                <a:cubicBezTo>
                  <a:pt x="41026" y="713674"/>
                  <a:pt x="42746" y="780586"/>
                  <a:pt x="44605" y="847493"/>
                </a:cubicBezTo>
                <a:cubicBezTo>
                  <a:pt x="32847" y="1023848"/>
                  <a:pt x="39029" y="903187"/>
                  <a:pt x="39029" y="120990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6871129" y="1498691"/>
            <a:ext cx="373566" cy="156117"/>
          </a:xfrm>
          <a:custGeom>
            <a:avLst/>
            <a:gdLst>
              <a:gd name="connsiteX0" fmla="*/ 373566 w 373566"/>
              <a:gd name="connsiteY0" fmla="*/ 0 h 156117"/>
              <a:gd name="connsiteX1" fmla="*/ 351264 w 373566"/>
              <a:gd name="connsiteY1" fmla="*/ 27878 h 156117"/>
              <a:gd name="connsiteX2" fmla="*/ 334537 w 373566"/>
              <a:gd name="connsiteY2" fmla="*/ 39029 h 156117"/>
              <a:gd name="connsiteX3" fmla="*/ 278781 w 373566"/>
              <a:gd name="connsiteY3" fmla="*/ 50180 h 156117"/>
              <a:gd name="connsiteX4" fmla="*/ 139390 w 373566"/>
              <a:gd name="connsiteY4" fmla="*/ 55756 h 156117"/>
              <a:gd name="connsiteX5" fmla="*/ 83634 w 373566"/>
              <a:gd name="connsiteY5" fmla="*/ 66907 h 156117"/>
              <a:gd name="connsiteX6" fmla="*/ 50181 w 373566"/>
              <a:gd name="connsiteY6" fmla="*/ 78058 h 156117"/>
              <a:gd name="connsiteX7" fmla="*/ 22303 w 373566"/>
              <a:gd name="connsiteY7" fmla="*/ 100361 h 156117"/>
              <a:gd name="connsiteX8" fmla="*/ 11151 w 373566"/>
              <a:gd name="connsiteY8" fmla="*/ 133814 h 156117"/>
              <a:gd name="connsiteX9" fmla="*/ 0 w 373566"/>
              <a:gd name="connsiteY9" fmla="*/ 156117 h 15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566" h="156117">
                <a:moveTo>
                  <a:pt x="373566" y="0"/>
                </a:moveTo>
                <a:cubicBezTo>
                  <a:pt x="366132" y="9293"/>
                  <a:pt x="359679" y="19463"/>
                  <a:pt x="351264" y="27878"/>
                </a:cubicBezTo>
                <a:cubicBezTo>
                  <a:pt x="346526" y="32616"/>
                  <a:pt x="340531" y="36032"/>
                  <a:pt x="334537" y="39029"/>
                </a:cubicBezTo>
                <a:cubicBezTo>
                  <a:pt x="320150" y="46222"/>
                  <a:pt x="290517" y="49446"/>
                  <a:pt x="278781" y="50180"/>
                </a:cubicBezTo>
                <a:cubicBezTo>
                  <a:pt x="232371" y="53081"/>
                  <a:pt x="185854" y="53897"/>
                  <a:pt x="139390" y="55756"/>
                </a:cubicBezTo>
                <a:cubicBezTo>
                  <a:pt x="116778" y="59524"/>
                  <a:pt x="104432" y="60668"/>
                  <a:pt x="83634" y="66907"/>
                </a:cubicBezTo>
                <a:cubicBezTo>
                  <a:pt x="72376" y="70285"/>
                  <a:pt x="59961" y="71538"/>
                  <a:pt x="50181" y="78058"/>
                </a:cubicBezTo>
                <a:cubicBezTo>
                  <a:pt x="29080" y="92125"/>
                  <a:pt x="38192" y="84470"/>
                  <a:pt x="22303" y="100361"/>
                </a:cubicBezTo>
                <a:lnTo>
                  <a:pt x="11151" y="133814"/>
                </a:lnTo>
                <a:cubicBezTo>
                  <a:pt x="4744" y="153036"/>
                  <a:pt x="9732" y="146385"/>
                  <a:pt x="0" y="1561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931804" y="627736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fork() </a:t>
            </a:r>
            <a:r>
              <a:rPr lang="ko-KR" altLang="en-US" sz="1400" dirty="0" smtClean="0">
                <a:solidFill>
                  <a:srgbClr val="0070C0"/>
                </a:solidFill>
              </a:rPr>
              <a:t>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52320" y="6294034"/>
            <a:ext cx="1047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execlp</a:t>
            </a:r>
            <a:r>
              <a:rPr lang="en-US" altLang="ko-KR" sz="1400" dirty="0" smtClean="0">
                <a:solidFill>
                  <a:srgbClr val="0070C0"/>
                </a:solidFill>
              </a:rPr>
              <a:t>() </a:t>
            </a:r>
            <a:r>
              <a:rPr lang="ko-KR" altLang="en-US" sz="1400" dirty="0" smtClean="0">
                <a:solidFill>
                  <a:srgbClr val="0070C0"/>
                </a:solidFill>
              </a:rPr>
              <a:t>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659" y="1727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탐구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</a:rPr>
              <a:t>3-6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의 실행 과정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68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프로세스 종료와 프로세스 종료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ko-KR" altLang="en-US" dirty="0" smtClean="0"/>
              <a:t>프로세스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exit() </a:t>
            </a:r>
            <a:r>
              <a:rPr lang="ko-KR" altLang="en-US" dirty="0" smtClean="0"/>
              <a:t>시스템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프로그램의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에서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exit() </a:t>
            </a:r>
            <a:r>
              <a:rPr lang="ko-KR" altLang="en-US" dirty="0" smtClean="0"/>
              <a:t>시스템 호출이 결국 실행되도록 </a:t>
            </a:r>
            <a:r>
              <a:rPr lang="ko-KR" altLang="en-US" dirty="0" err="1" smtClean="0"/>
              <a:t>컴파일됨</a:t>
            </a:r>
            <a:endParaRPr lang="en-US" altLang="ko-KR" dirty="0" smtClean="0"/>
          </a:p>
          <a:p>
            <a:r>
              <a:rPr lang="ko-KR" altLang="en-US" dirty="0" smtClean="0"/>
              <a:t>종료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프로세스에게 전달하는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함수의 리턴 값</a:t>
            </a:r>
            <a:r>
              <a:rPr lang="en-US" altLang="ko-KR" dirty="0" smtClean="0"/>
              <a:t>; return </a:t>
            </a:r>
            <a:r>
              <a:rPr lang="ko-KR" altLang="en-US" dirty="0" err="1" smtClean="0"/>
              <a:t>종료코드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exit(</a:t>
            </a:r>
            <a:r>
              <a:rPr lang="ko-KR" altLang="en-US" dirty="0" err="1" smtClean="0"/>
              <a:t>종료코드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exit() </a:t>
            </a:r>
            <a:r>
              <a:rPr lang="ko-KR" altLang="en-US" dirty="0" smtClean="0"/>
              <a:t>시스템 호출로 프로세스 종료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프로세스의 모든 자원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등의 모든 메모리 자원을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열어 놓은 파일이나 소켓 등 닫음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(2) PCB</a:t>
            </a:r>
            <a:r>
              <a:rPr lang="ko-KR" altLang="en-US" dirty="0" smtClean="0"/>
              <a:t>에 </a:t>
            </a:r>
            <a:r>
              <a:rPr lang="ko-KR" altLang="en-US" dirty="0"/>
              <a:t>프로세스 상태를 </a:t>
            </a:r>
            <a:r>
              <a:rPr lang="en-US" altLang="ko-KR" dirty="0" smtClean="0"/>
              <a:t>Terminated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PCB</a:t>
            </a:r>
            <a:r>
              <a:rPr lang="ko-KR" altLang="en-US" dirty="0" smtClean="0"/>
              <a:t>에 종료 코드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(3) 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프로세스들을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프로세스에게 입양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(4) </a:t>
            </a:r>
            <a:r>
              <a:rPr lang="ko-KR" altLang="en-US" dirty="0" smtClean="0"/>
              <a:t>부모 프로세스에게 </a:t>
            </a:r>
            <a:r>
              <a:rPr lang="en-US" altLang="ko-KR" dirty="0" smtClean="0"/>
              <a:t>SIGCHLD </a:t>
            </a:r>
            <a:r>
              <a:rPr lang="ko-KR" altLang="en-US" dirty="0" smtClean="0"/>
              <a:t>신호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부모가 </a:t>
            </a:r>
            <a:r>
              <a:rPr lang="en-US" altLang="ko-KR" dirty="0" smtClean="0"/>
              <a:t>SIGCHLD </a:t>
            </a:r>
            <a:r>
              <a:rPr lang="ko-KR" altLang="en-US" dirty="0" smtClean="0"/>
              <a:t>신호 처리기를 작성하여 </a:t>
            </a:r>
            <a:r>
              <a:rPr lang="en-US" altLang="ko-KR" dirty="0" smtClean="0"/>
              <a:t>wait() </a:t>
            </a:r>
            <a:r>
              <a:rPr lang="ko-KR" altLang="en-US" dirty="0" smtClean="0"/>
              <a:t>시스템 호출로 자식의 종료 코드 읽기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혹은 언젠가 부모가 자식의 죽음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그동안 자식은 좀비 상태에 있음</a:t>
            </a:r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77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 코드의 범위와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종료 코드</a:t>
            </a:r>
            <a:r>
              <a:rPr lang="en-US" altLang="ko-KR" dirty="0" smtClean="0"/>
              <a:t>(</a:t>
            </a:r>
            <a:r>
              <a:rPr lang="en-US" altLang="ko-KR" dirty="0"/>
              <a:t>exit </a:t>
            </a:r>
            <a:r>
              <a:rPr lang="en-US" altLang="ko-KR" dirty="0" smtClean="0"/>
              <a:t>code)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종료한 상태나 이유를 부모에게 전달하기 위한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/>
              <a:t>POSIX </a:t>
            </a:r>
            <a:r>
              <a:rPr lang="ko-KR" altLang="en-US" dirty="0"/>
              <a:t>표준에서 </a:t>
            </a:r>
            <a:r>
              <a:rPr lang="en-US" altLang="ko-KR" dirty="0"/>
              <a:t>0~255</a:t>
            </a:r>
            <a:r>
              <a:rPr lang="ko-KR" altLang="en-US" dirty="0"/>
              <a:t>사이의 </a:t>
            </a:r>
            <a:r>
              <a:rPr lang="en-US" altLang="ko-KR" dirty="0"/>
              <a:t>1</a:t>
            </a:r>
            <a:r>
              <a:rPr lang="ko-KR" altLang="en-US" dirty="0"/>
              <a:t>바이트 숫자</a:t>
            </a:r>
          </a:p>
          <a:p>
            <a:pPr lvl="2"/>
            <a:r>
              <a:rPr lang="ko-KR" altLang="en-US" dirty="0"/>
              <a:t>정상 종료는 </a:t>
            </a:r>
            <a:r>
              <a:rPr lang="en-US" altLang="ko-KR" dirty="0" smtClean="0"/>
              <a:t>0</a:t>
            </a:r>
          </a:p>
          <a:p>
            <a:pPr lvl="2"/>
            <a:r>
              <a:rPr lang="en-US" altLang="ko-KR" dirty="0" smtClean="0"/>
              <a:t>1~255 -</a:t>
            </a:r>
            <a:r>
              <a:rPr lang="ko-KR" altLang="en-US" dirty="0" smtClean="0"/>
              <a:t> </a:t>
            </a:r>
            <a:r>
              <a:rPr lang="ko-KR" altLang="en-US" dirty="0"/>
              <a:t>개발자가 종료 이유를 임의로 정해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종료 코드 사용 시 유의할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exit()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이상의 값을 사용할 때 유희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-1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(return -1,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exit(-1))</a:t>
            </a:r>
          </a:p>
          <a:p>
            <a:pPr lvl="2"/>
            <a:r>
              <a:rPr lang="en-US" altLang="ko-KR" dirty="0" smtClean="0"/>
              <a:t>-1 -&gt; </a:t>
            </a:r>
            <a:r>
              <a:rPr lang="en-US" altLang="ko-KR" dirty="0" err="1" smtClean="0"/>
              <a:t>0xff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양의 정수로 </a:t>
            </a:r>
            <a:r>
              <a:rPr lang="en-US" altLang="ko-KR" dirty="0" smtClean="0"/>
              <a:t>255. </a:t>
            </a:r>
            <a:r>
              <a:rPr lang="ko-KR" altLang="en-US" dirty="0" smtClean="0"/>
              <a:t>그러므로 종료 코드로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가 전달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789040"/>
            <a:ext cx="51125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return 300; // return 44;</a:t>
            </a:r>
            <a:r>
              <a:rPr lang="ko-KR" altLang="en-US" sz="1400" dirty="0"/>
              <a:t>와 같음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exit(300); // exit(44)</a:t>
            </a:r>
            <a:r>
              <a:rPr lang="ko-KR" altLang="en-US" sz="1400" dirty="0"/>
              <a:t>와 같음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1993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탐구 </a:t>
            </a:r>
            <a:r>
              <a:rPr lang="en-US" altLang="ko-KR" dirty="0" smtClean="0"/>
              <a:t>3-7 </a:t>
            </a:r>
            <a:r>
              <a:rPr lang="en-US" altLang="ko-KR" dirty="0"/>
              <a:t>wait</a:t>
            </a:r>
            <a:r>
              <a:rPr lang="en-US" altLang="ko-KR" dirty="0" smtClean="0"/>
              <a:t>()</a:t>
            </a:r>
            <a:r>
              <a:rPr lang="ko-KR" altLang="en-US" dirty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자식 </a:t>
            </a:r>
            <a:r>
              <a:rPr lang="ko-KR" altLang="en-US" dirty="0"/>
              <a:t>프로세스 종료 </a:t>
            </a:r>
            <a:r>
              <a:rPr lang="ko-KR" altLang="en-US" dirty="0" smtClean="0"/>
              <a:t>대기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1576537"/>
            <a:ext cx="612013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/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pPr defTabSz="180000"/>
            <a:r>
              <a:rPr lang="en-US" altLang="ko-KR" sz="1200" dirty="0" smtClean="0"/>
              <a:t>#</a:t>
            </a:r>
            <a:r>
              <a:rPr lang="en-US" altLang="ko-KR" sz="1200" dirty="0"/>
              <a:t>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&lt;sys/</a:t>
            </a:r>
            <a:r>
              <a:rPr lang="en-US" altLang="ko-KR" sz="1200" dirty="0" err="1"/>
              <a:t>wait.h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#</a:t>
            </a:r>
            <a:r>
              <a:rPr lang="en-US" altLang="ko-KR" sz="1200" dirty="0"/>
              <a:t>include &lt;</a:t>
            </a:r>
            <a:r>
              <a:rPr lang="en-US" altLang="ko-KR" sz="1200" dirty="0" err="1"/>
              <a:t>unistd.h</a:t>
            </a:r>
            <a:r>
              <a:rPr lang="en-US" altLang="ko-KR" sz="1200" dirty="0"/>
              <a:t>&gt;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main(void) {</a:t>
            </a:r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status;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 = fork(); </a:t>
            </a:r>
            <a:r>
              <a:rPr lang="en-US" altLang="ko-KR" sz="1200" dirty="0"/>
              <a:t>/* </a:t>
            </a:r>
            <a:r>
              <a:rPr lang="ko-KR" altLang="en-US" sz="1200" dirty="0"/>
              <a:t>자식프로세스 생성 *</a:t>
            </a:r>
            <a:r>
              <a:rPr lang="en-US" altLang="ko-KR" sz="1200" dirty="0"/>
              <a:t>/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        if 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&gt; 0) { /* </a:t>
            </a:r>
            <a:r>
              <a:rPr lang="ko-KR" altLang="en-US" sz="1200" dirty="0"/>
              <a:t>부모 프로세스 코드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        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부모프로세스</a:t>
            </a:r>
            <a:r>
              <a:rPr lang="en-US" altLang="ko-KR" sz="1200" dirty="0"/>
              <a:t>: </a:t>
            </a:r>
            <a:r>
              <a:rPr lang="ko-KR" altLang="en-US" sz="1200" dirty="0"/>
              <a:t>자식의 종료를 기다림</a:t>
            </a:r>
            <a:r>
              <a:rPr lang="en-US" altLang="ko-KR" sz="1200" dirty="0"/>
              <a:t>\n");</a:t>
            </a:r>
          </a:p>
          <a:p>
            <a:pPr defTabSz="180000"/>
            <a:r>
              <a:rPr lang="en-US" altLang="ko-KR" sz="1200" dirty="0"/>
              <a:t>                </a:t>
            </a:r>
            <a:r>
              <a:rPr lang="en-US" altLang="ko-KR" sz="1200" b="1" dirty="0"/>
              <a:t>wait(&amp;status); /* </a:t>
            </a:r>
            <a:r>
              <a:rPr lang="ko-KR" altLang="en-US" sz="1200" b="1" dirty="0"/>
              <a:t>자식프로세스 종료 대기</a:t>
            </a:r>
            <a:r>
              <a:rPr lang="en-US" altLang="ko-KR" sz="1200" b="1" dirty="0"/>
              <a:t>. status</a:t>
            </a:r>
            <a:r>
              <a:rPr lang="ko-KR" altLang="en-US" sz="1200" b="1" dirty="0"/>
              <a:t>에 종료 코드 받음*</a:t>
            </a:r>
            <a:r>
              <a:rPr lang="en-US" altLang="ko-KR" sz="1200" b="1" dirty="0"/>
              <a:t>/</a:t>
            </a:r>
          </a:p>
          <a:p>
            <a:pPr defTabSz="180000"/>
            <a:r>
              <a:rPr lang="en-US" altLang="ko-KR" sz="1200" b="1" dirty="0"/>
              <a:t>                </a:t>
            </a:r>
            <a:r>
              <a:rPr lang="en-US" altLang="ko-KR" sz="1200" b="1" dirty="0" err="1"/>
              <a:t>printf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부모프로세스</a:t>
            </a:r>
            <a:r>
              <a:rPr lang="en-US" altLang="ko-KR" sz="1200" b="1" dirty="0"/>
              <a:t>: child</a:t>
            </a:r>
            <a:r>
              <a:rPr lang="ko-KR" altLang="en-US" sz="1200" b="1" dirty="0"/>
              <a:t>의 종료 코드</a:t>
            </a:r>
            <a:r>
              <a:rPr lang="en-US" altLang="ko-KR" sz="1200" b="1" dirty="0"/>
              <a:t>=%d\</a:t>
            </a:r>
            <a:r>
              <a:rPr lang="en-US" altLang="ko-KR" sz="1200" b="1" dirty="0" err="1"/>
              <a:t>n",WEXITSTATUS</a:t>
            </a:r>
            <a:r>
              <a:rPr lang="en-US" altLang="ko-KR" sz="1200" b="1" dirty="0"/>
              <a:t>(status));</a:t>
            </a:r>
          </a:p>
          <a:p>
            <a:pPr defTabSz="180000"/>
            <a:r>
              <a:rPr lang="en-US" altLang="ko-KR" sz="1200" dirty="0"/>
              <a:t>                return 0;</a:t>
            </a:r>
          </a:p>
          <a:p>
            <a:pPr defTabSz="180000"/>
            <a:r>
              <a:rPr lang="en-US" altLang="ko-KR" sz="1200" dirty="0"/>
              <a:t>        }</a:t>
            </a:r>
          </a:p>
          <a:p>
            <a:pPr defTabSz="180000"/>
            <a:r>
              <a:rPr lang="en-US" altLang="ko-KR" sz="1200" dirty="0"/>
              <a:t>        else if 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== 0) { /* </a:t>
            </a:r>
            <a:r>
              <a:rPr lang="ko-KR" altLang="en-US" sz="1200" dirty="0"/>
              <a:t>자식 프로세스 코드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                </a:t>
            </a:r>
            <a:r>
              <a:rPr lang="en-US" altLang="ko-KR" sz="1200" b="1" dirty="0" err="1"/>
              <a:t>execlp</a:t>
            </a:r>
            <a:r>
              <a:rPr lang="en-US" altLang="ko-KR" sz="1200" b="1" dirty="0"/>
              <a:t>("./child", "child", NULL); </a:t>
            </a:r>
            <a:r>
              <a:rPr lang="en-US" altLang="ko-KR" sz="1200" dirty="0"/>
              <a:t>/* child</a:t>
            </a:r>
            <a:r>
              <a:rPr lang="ko-KR" altLang="en-US" sz="1200" dirty="0"/>
              <a:t>를 자식프로세스로 실행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        }</a:t>
            </a:r>
          </a:p>
          <a:p>
            <a:pPr defTabSz="180000"/>
            <a:r>
              <a:rPr lang="en-US" altLang="ko-KR" sz="1200" dirty="0"/>
              <a:t>        else { /* fork() </a:t>
            </a:r>
            <a:r>
              <a:rPr lang="ko-KR" altLang="en-US" sz="1200" dirty="0"/>
              <a:t>오류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/>
              <a:t>        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("fork </a:t>
            </a:r>
            <a:r>
              <a:rPr lang="ko-KR" altLang="en-US" sz="1200" dirty="0"/>
              <a:t>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                return 0;</a:t>
            </a:r>
          </a:p>
          <a:p>
            <a:pPr defTabSz="180000"/>
            <a:r>
              <a:rPr lang="en-US" altLang="ko-KR" sz="1200" dirty="0"/>
              <a:t>        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564726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/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 {</a:t>
            </a:r>
          </a:p>
          <a:p>
            <a:pPr defTabSz="180000"/>
            <a:r>
              <a:rPr lang="ko-KR" altLang="en-US" sz="1200" b="1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 smtClean="0"/>
              <a:t>("</a:t>
            </a:r>
            <a:r>
              <a:rPr lang="ko-KR" altLang="en-US" sz="1200" dirty="0" err="1" smtClean="0"/>
              <a:t>I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am</a:t>
            </a:r>
            <a:r>
              <a:rPr lang="ko-KR" altLang="en-US" sz="1200" dirty="0"/>
              <a:t>  </a:t>
            </a:r>
            <a:r>
              <a:rPr lang="en-US" altLang="ko-KR" sz="1200" dirty="0"/>
              <a:t>a </a:t>
            </a:r>
            <a:r>
              <a:rPr lang="ko-KR" altLang="en-US" sz="1200" dirty="0" err="1"/>
              <a:t>child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");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ko-KR" altLang="en-US" sz="1200" b="1" dirty="0" err="1"/>
              <a:t>return</a:t>
            </a:r>
            <a:r>
              <a:rPr lang="ko-KR" altLang="en-US" sz="1200" b="1" dirty="0"/>
              <a:t> 100;</a:t>
            </a:r>
          </a:p>
          <a:p>
            <a:pPr defTabSz="180000"/>
            <a:r>
              <a:rPr lang="ko-KR" altLang="en-US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6003" y="5013176"/>
            <a:ext cx="2652260" cy="1277273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gcc</a:t>
            </a:r>
            <a:r>
              <a:rPr lang="en-US" altLang="ko-KR" sz="1100" dirty="0"/>
              <a:t> -o </a:t>
            </a:r>
            <a:r>
              <a:rPr lang="en-US" altLang="ko-KR" sz="1100" dirty="0" smtClean="0"/>
              <a:t>child </a:t>
            </a:r>
            <a:r>
              <a:rPr lang="en-US" altLang="ko-KR" sz="1100" dirty="0" err="1" smtClean="0"/>
              <a:t>child.c</a:t>
            </a:r>
            <a:endParaRPr lang="en-US" altLang="ko-KR" sz="1100" dirty="0"/>
          </a:p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gcc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waitex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waitex.c</a:t>
            </a:r>
            <a:endParaRPr lang="en-US" altLang="ko-KR" sz="1100" dirty="0"/>
          </a:p>
          <a:p>
            <a:r>
              <a:rPr lang="en-US" altLang="ko-KR" sz="1100" dirty="0" smtClean="0"/>
              <a:t>$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./</a:t>
            </a:r>
            <a:r>
              <a:rPr lang="en-US" altLang="ko-KR" sz="1100" dirty="0" err="1" smtClean="0"/>
              <a:t>waitex</a:t>
            </a:r>
            <a:endParaRPr lang="en-US" altLang="ko-KR" sz="1100" dirty="0" smtClean="0"/>
          </a:p>
          <a:p>
            <a:r>
              <a:rPr lang="ko-KR" altLang="en-US" sz="1100" dirty="0"/>
              <a:t>부모프로세스</a:t>
            </a:r>
            <a:r>
              <a:rPr lang="en-US" altLang="ko-KR" sz="1100" dirty="0"/>
              <a:t>: </a:t>
            </a:r>
            <a:r>
              <a:rPr lang="ko-KR" altLang="en-US" sz="1100" dirty="0"/>
              <a:t>자식의 종료를 기다림</a:t>
            </a:r>
          </a:p>
          <a:p>
            <a:r>
              <a:rPr lang="en-US" altLang="ko-KR" sz="1100" dirty="0"/>
              <a:t>I am a child</a:t>
            </a:r>
          </a:p>
          <a:p>
            <a:r>
              <a:rPr lang="ko-KR" altLang="en-US" sz="1100" dirty="0"/>
              <a:t>부모프로세스</a:t>
            </a:r>
            <a:r>
              <a:rPr lang="en-US" altLang="ko-KR" sz="1100" dirty="0"/>
              <a:t>: child</a:t>
            </a:r>
            <a:r>
              <a:rPr lang="ko-KR" altLang="en-US" sz="1100" dirty="0"/>
              <a:t>의 종료 코드</a:t>
            </a:r>
            <a:r>
              <a:rPr lang="en-US" altLang="ko-KR" sz="1100" dirty="0"/>
              <a:t>=100</a:t>
            </a:r>
          </a:p>
          <a:p>
            <a:r>
              <a:rPr lang="en-US" altLang="ko-KR" sz="1100" dirty="0" smtClean="0"/>
              <a:t>$</a:t>
            </a: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86003" y="124238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child.c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4772" y="1268760"/>
            <a:ext cx="819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waitex.c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8633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종료와 좀비 프로세스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함수의 종료나 </a:t>
            </a:r>
            <a:r>
              <a:rPr lang="en-US" altLang="ko-KR" dirty="0" smtClean="0"/>
              <a:t>exit()</a:t>
            </a:r>
            <a:r>
              <a:rPr lang="ko-KR" altLang="en-US" dirty="0" smtClean="0"/>
              <a:t>을 호출한 정상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프로세스에 의해 강제 종료</a:t>
            </a:r>
            <a:r>
              <a:rPr lang="en-US" altLang="ko-KR" dirty="0" smtClean="0"/>
              <a:t>(kill)</a:t>
            </a:r>
          </a:p>
          <a:p>
            <a:pPr lvl="1"/>
            <a:r>
              <a:rPr lang="ko-KR" altLang="en-US" dirty="0" smtClean="0"/>
              <a:t>프로세스가 종료되면 차지하고 있던 메모리와 자원 모두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PCB</a:t>
            </a:r>
            <a:r>
              <a:rPr lang="ko-KR" altLang="en-US" dirty="0" smtClean="0"/>
              <a:t>는 프로세스 테이블에서 제거되지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상태 </a:t>
            </a:r>
            <a:r>
              <a:rPr lang="en-US" altLang="ko-KR" dirty="0" smtClean="0"/>
              <a:t>: Terminated</a:t>
            </a:r>
          </a:p>
          <a:p>
            <a:pPr lvl="1"/>
            <a:r>
              <a:rPr lang="ko-KR" altLang="en-US" dirty="0" smtClean="0"/>
              <a:t>부모 프로세스가 </a:t>
            </a:r>
            <a:r>
              <a:rPr lang="en-US" altLang="ko-KR" dirty="0" smtClean="0"/>
              <a:t>wait(),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CloseHandle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시스템 호출을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죽은 자식이 남긴 정보를 읽게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프로세스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가 완전히 제거</a:t>
            </a:r>
            <a:endParaRPr lang="en-US" altLang="ko-KR" dirty="0" smtClean="0"/>
          </a:p>
          <a:p>
            <a:r>
              <a:rPr lang="ko-KR" altLang="en-US" dirty="0" smtClean="0"/>
              <a:t>좀비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종료할 때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(main() </a:t>
            </a:r>
            <a:r>
              <a:rPr lang="ko-KR" altLang="en-US" dirty="0" smtClean="0"/>
              <a:t>함수에서 </a:t>
            </a:r>
            <a:r>
              <a:rPr lang="ko-KR" altLang="en-US" dirty="0" err="1" smtClean="0"/>
              <a:t>리턴값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 프로세스가 읽지 않을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죽었지만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만 남아 완전히 제거되지 못한 상태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22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3-8 </a:t>
            </a:r>
            <a:r>
              <a:rPr lang="en-US" altLang="ko-KR" dirty="0" err="1"/>
              <a:t>좀비</a:t>
            </a:r>
            <a:r>
              <a:rPr lang="en-US" altLang="ko-KR" dirty="0"/>
              <a:t> </a:t>
            </a:r>
            <a:r>
              <a:rPr lang="en-US" altLang="ko-KR" dirty="0" err="1"/>
              <a:t>프로세스</a:t>
            </a:r>
            <a:r>
              <a:rPr lang="en-US" altLang="ko-KR" dirty="0"/>
              <a:t> </a:t>
            </a:r>
            <a:r>
              <a:rPr lang="en-US" altLang="ko-KR" dirty="0" err="1"/>
              <a:t>만들고</a:t>
            </a:r>
            <a:r>
              <a:rPr lang="en-US" altLang="ko-KR" dirty="0"/>
              <a:t> </a:t>
            </a:r>
            <a:r>
              <a:rPr lang="en-US" altLang="ko-KR" dirty="0" err="1" smtClean="0"/>
              <a:t>관찰하기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638230"/>
            <a:ext cx="7072383" cy="4455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180000"/>
            <a:r>
              <a:rPr lang="en-US" altLang="ko-KR" sz="1050" dirty="0"/>
              <a:t>#include &lt;</a:t>
            </a:r>
            <a:r>
              <a:rPr lang="en-US" altLang="ko-KR" sz="1050" dirty="0" err="1"/>
              <a:t>stdio.h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#include &lt;</a:t>
            </a:r>
            <a:r>
              <a:rPr lang="en-US" altLang="ko-KR" sz="1050" dirty="0" err="1"/>
              <a:t>stdlib.h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 smtClean="0"/>
              <a:t>#include </a:t>
            </a:r>
            <a:r>
              <a:rPr lang="en-US" altLang="ko-KR" sz="1050" dirty="0"/>
              <a:t>&lt;sys/</a:t>
            </a:r>
            <a:r>
              <a:rPr lang="en-US" altLang="ko-KR" sz="1050" dirty="0" err="1"/>
              <a:t>types.h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#include &lt;sys/</a:t>
            </a:r>
            <a:r>
              <a:rPr lang="en-US" altLang="ko-KR" sz="1050" dirty="0" err="1"/>
              <a:t>wait.h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/>
              <a:t>#include &lt;</a:t>
            </a:r>
            <a:r>
              <a:rPr lang="en-US" altLang="ko-KR" sz="1050" dirty="0" err="1"/>
              <a:t>unistd.h</a:t>
            </a:r>
            <a:r>
              <a:rPr lang="en-US" altLang="ko-KR" sz="1050" dirty="0"/>
              <a:t>&gt;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 err="1"/>
              <a:t>int</a:t>
            </a:r>
            <a:r>
              <a:rPr lang="en-US" altLang="ko-KR" sz="1050" dirty="0"/>
              <a:t> main(void) {</a:t>
            </a:r>
          </a:p>
          <a:p>
            <a:pPr defTabSz="180000"/>
            <a:r>
              <a:rPr lang="en-US" altLang="ko-KR" sz="1050" dirty="0"/>
              <a:t>        </a:t>
            </a:r>
            <a:r>
              <a:rPr lang="en-US" altLang="ko-KR" sz="1050" dirty="0" err="1"/>
              <a:t>pid_t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pid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zompid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       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status;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        </a:t>
            </a:r>
            <a:r>
              <a:rPr lang="en-US" altLang="ko-KR" sz="1050" dirty="0" err="1"/>
              <a:t>pid</a:t>
            </a:r>
            <a:r>
              <a:rPr lang="en-US" altLang="ko-KR" sz="1050" dirty="0"/>
              <a:t> = fork();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        if(</a:t>
            </a:r>
            <a:r>
              <a:rPr lang="en-US" altLang="ko-KR" sz="1050" dirty="0" err="1"/>
              <a:t>pid</a:t>
            </a:r>
            <a:r>
              <a:rPr lang="en-US" altLang="ko-KR" sz="1050" dirty="0"/>
              <a:t> &gt; 0){ /* </a:t>
            </a:r>
            <a:r>
              <a:rPr lang="ko-KR" altLang="en-US" sz="1050" dirty="0"/>
              <a:t>부모 프로세스 코드*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b="1" dirty="0"/>
              <a:t>                sleep(10); </a:t>
            </a:r>
            <a:r>
              <a:rPr lang="en-US" altLang="ko-KR" sz="1050" dirty="0"/>
              <a:t>/* 10</a:t>
            </a:r>
            <a:r>
              <a:rPr lang="ko-KR" altLang="en-US" sz="1050" dirty="0"/>
              <a:t>초 동안 잠자기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                </a:t>
            </a:r>
            <a:r>
              <a:rPr lang="en-US" altLang="ko-KR" sz="1050" b="1" dirty="0" err="1"/>
              <a:t>zompid</a:t>
            </a:r>
            <a:r>
              <a:rPr lang="en-US" altLang="ko-KR" sz="1050" b="1" dirty="0"/>
              <a:t> = wait(&amp;status); </a:t>
            </a:r>
            <a:r>
              <a:rPr lang="en-US" altLang="ko-KR" sz="1050" dirty="0"/>
              <a:t>/* </a:t>
            </a:r>
            <a:r>
              <a:rPr lang="ko-KR" altLang="en-US" sz="1050" dirty="0"/>
              <a:t>자식프로세스 종료 대기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                </a:t>
            </a:r>
            <a:r>
              <a:rPr lang="en-US" altLang="ko-KR" sz="1050" dirty="0" err="1"/>
              <a:t>printf</a:t>
            </a:r>
            <a:r>
              <a:rPr lang="en-US" altLang="ko-KR" sz="1050" dirty="0"/>
              <a:t>("</a:t>
            </a:r>
            <a:r>
              <a:rPr lang="ko-KR" altLang="en-US" sz="1050" dirty="0"/>
              <a:t>부모프로세스</a:t>
            </a:r>
            <a:r>
              <a:rPr lang="en-US" altLang="ko-KR" sz="1050" dirty="0"/>
              <a:t>: </a:t>
            </a:r>
            <a:r>
              <a:rPr lang="ko-KR" altLang="en-US" sz="1050" dirty="0"/>
              <a:t>자식 </a:t>
            </a:r>
            <a:r>
              <a:rPr lang="en-US" altLang="ko-KR" sz="1050" dirty="0"/>
              <a:t>PID=%d, </a:t>
            </a:r>
            <a:r>
              <a:rPr lang="ko-KR" altLang="en-US" sz="1050" dirty="0"/>
              <a:t>종료 코드</a:t>
            </a:r>
            <a:r>
              <a:rPr lang="en-US" altLang="ko-KR" sz="1050" dirty="0"/>
              <a:t>=%d\n",</a:t>
            </a:r>
            <a:r>
              <a:rPr lang="en-US" altLang="ko-KR" sz="1050" dirty="0" err="1"/>
              <a:t>zompid</a:t>
            </a:r>
            <a:r>
              <a:rPr lang="en-US" altLang="ko-KR" sz="1050" dirty="0"/>
              <a:t>, WEXITSTATUS(status));</a:t>
            </a:r>
          </a:p>
          <a:p>
            <a:pPr defTabSz="180000"/>
            <a:r>
              <a:rPr lang="en-US" altLang="ko-KR" sz="1050" dirty="0"/>
              <a:t>                return 0;</a:t>
            </a:r>
          </a:p>
          <a:p>
            <a:pPr defTabSz="180000"/>
            <a:r>
              <a:rPr lang="en-US" altLang="ko-KR" sz="1050" dirty="0"/>
              <a:t>        }</a:t>
            </a:r>
          </a:p>
          <a:p>
            <a:pPr defTabSz="180000"/>
            <a:r>
              <a:rPr lang="en-US" altLang="ko-KR" sz="1050" dirty="0" smtClean="0"/>
              <a:t>        else if(</a:t>
            </a:r>
            <a:r>
              <a:rPr lang="en-US" altLang="ko-KR" sz="1050" dirty="0" err="1" smtClean="0"/>
              <a:t>pid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== 0) { /* </a:t>
            </a:r>
            <a:r>
              <a:rPr lang="ko-KR" altLang="en-US" sz="1050" dirty="0"/>
              <a:t>자식프로세스 코드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                </a:t>
            </a:r>
            <a:r>
              <a:rPr lang="en-US" altLang="ko-KR" sz="1050" dirty="0" err="1"/>
              <a:t>printf</a:t>
            </a:r>
            <a:r>
              <a:rPr lang="en-US" altLang="ko-KR" sz="1050" dirty="0"/>
              <a:t>("</a:t>
            </a:r>
            <a:r>
              <a:rPr lang="ko-KR" altLang="en-US" sz="1050" dirty="0"/>
              <a:t>자식프로세스</a:t>
            </a:r>
            <a:r>
              <a:rPr lang="en-US" altLang="ko-KR" sz="1050" dirty="0"/>
              <a:t>: %d </a:t>
            </a:r>
            <a:r>
              <a:rPr lang="ko-KR" altLang="en-US" sz="1050" dirty="0"/>
              <a:t>종료합니다</a:t>
            </a:r>
            <a:r>
              <a:rPr lang="en-US" altLang="ko-KR" sz="1050" dirty="0"/>
              <a:t>.\n", </a:t>
            </a:r>
            <a:r>
              <a:rPr lang="en-US" altLang="ko-KR" sz="1050" dirty="0" err="1"/>
              <a:t>getpid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                </a:t>
            </a:r>
            <a:r>
              <a:rPr lang="en-US" altLang="ko-KR" sz="1050" b="1" dirty="0"/>
              <a:t>exit(100);</a:t>
            </a:r>
            <a:r>
              <a:rPr lang="en-US" altLang="ko-KR" sz="1050" dirty="0"/>
              <a:t> /* </a:t>
            </a:r>
            <a:r>
              <a:rPr lang="ko-KR" altLang="en-US" sz="1050" dirty="0" smtClean="0"/>
              <a:t>자식이 종료하여</a:t>
            </a:r>
            <a:r>
              <a:rPr lang="en-US" altLang="ko-KR" sz="1050" dirty="0" smtClean="0"/>
              <a:t> </a:t>
            </a:r>
            <a:r>
              <a:rPr lang="ko-KR" altLang="en-US" sz="1050" dirty="0"/>
              <a:t>좀비 프로세스가 </a:t>
            </a:r>
            <a:r>
              <a:rPr lang="ko-KR" altLang="en-US" sz="1050" dirty="0" smtClean="0"/>
              <a:t>됨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종료 코드 </a:t>
            </a:r>
            <a:r>
              <a:rPr lang="en-US" altLang="ko-KR" sz="1050" dirty="0" smtClean="0"/>
              <a:t>100 </a:t>
            </a:r>
            <a:r>
              <a:rPr lang="ko-KR" altLang="en-US" sz="1050" dirty="0" smtClean="0"/>
              <a:t>전달</a:t>
            </a:r>
            <a:endParaRPr lang="ko-KR" altLang="en-US" sz="1050" dirty="0"/>
          </a:p>
          <a:p>
            <a:pPr defTabSz="180000"/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        else { /* fork() </a:t>
            </a:r>
            <a:r>
              <a:rPr lang="ko-KR" altLang="en-US" sz="1050" dirty="0"/>
              <a:t>오류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                </a:t>
            </a:r>
            <a:r>
              <a:rPr lang="en-US" altLang="ko-KR" sz="1050" dirty="0" err="1"/>
              <a:t>printf</a:t>
            </a:r>
            <a:r>
              <a:rPr lang="en-US" altLang="ko-KR" sz="1050" dirty="0"/>
              <a:t>("fork </a:t>
            </a:r>
            <a:r>
              <a:rPr lang="ko-KR" altLang="en-US" sz="1050" dirty="0"/>
              <a:t>오류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                return 0;</a:t>
            </a:r>
          </a:p>
          <a:p>
            <a:pPr defTabSz="180000"/>
            <a:r>
              <a:rPr lang="en-US" altLang="ko-KR" sz="1050" dirty="0"/>
              <a:t>        </a:t>
            </a:r>
            <a:r>
              <a:rPr lang="en-US" altLang="ko-KR" sz="1050" dirty="0" smtClean="0"/>
              <a:t>}</a:t>
            </a:r>
          </a:p>
          <a:p>
            <a:pPr defTabSz="180000"/>
            <a:r>
              <a:rPr lang="en-US" altLang="ko-KR" sz="1050" dirty="0" smtClean="0"/>
              <a:t>}</a:t>
            </a:r>
            <a:endParaRPr lang="en-US" altLang="ko-KR" sz="105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31840" y="2742990"/>
            <a:ext cx="2736304" cy="663827"/>
          </a:xfrm>
          <a:prstGeom prst="wedgeRoundRectCallout">
            <a:avLst>
              <a:gd name="adj1" fmla="val -44848"/>
              <a:gd name="adj2" fmla="val 108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부모프로세스가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초 동안 잠을 동안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자식프로세스가 종료하여 좀비 프로세스가 됨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 사이에 쉘에서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ps</a:t>
            </a:r>
            <a:r>
              <a:rPr lang="en-US" altLang="ko-KR" sz="1000" dirty="0" smtClean="0">
                <a:solidFill>
                  <a:schemeClr val="tx1"/>
                </a:solidFill>
              </a:rPr>
              <a:t> –l </a:t>
            </a:r>
            <a:r>
              <a:rPr lang="ko-KR" altLang="en-US" sz="1000" dirty="0" smtClean="0">
                <a:solidFill>
                  <a:schemeClr val="tx1"/>
                </a:solidFill>
              </a:rPr>
              <a:t>명령을 입력하여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좀비 프로세스 관찰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148064" y="3571131"/>
            <a:ext cx="2808312" cy="496653"/>
          </a:xfrm>
          <a:prstGeom prst="wedgeRoundRectCallout">
            <a:avLst>
              <a:gd name="adj1" fmla="val -59604"/>
              <a:gd name="adj2" fmla="val 41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status</a:t>
            </a:r>
            <a:r>
              <a:rPr lang="ko-KR" altLang="en-US" sz="1000" dirty="0" smtClean="0">
                <a:solidFill>
                  <a:schemeClr val="tx1"/>
                </a:solidFill>
              </a:rPr>
              <a:t>에 종료 코드가 들어 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pid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종료한 자식프로세스의 </a:t>
            </a:r>
            <a:r>
              <a:rPr lang="en-US" altLang="ko-KR" sz="1000" dirty="0" smtClean="0">
                <a:solidFill>
                  <a:schemeClr val="tx1"/>
                </a:solidFill>
              </a:rPr>
              <a:t>PID</a:t>
            </a:r>
            <a:r>
              <a:rPr lang="ko-KR" altLang="en-US" sz="1000" dirty="0" smtClean="0">
                <a:solidFill>
                  <a:schemeClr val="tx1"/>
                </a:solidFill>
              </a:rPr>
              <a:t>가 들어 있음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382" y="134076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zombieex.c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444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탐구</a:t>
            </a:r>
            <a:r>
              <a:rPr lang="en-US" altLang="ko-KR" dirty="0" smtClean="0"/>
              <a:t> 3-8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5337" y="1628800"/>
            <a:ext cx="8627310" cy="2708434"/>
            <a:chOff x="135337" y="1628800"/>
            <a:chExt cx="8627310" cy="2708434"/>
          </a:xfrm>
        </p:grpSpPr>
        <p:sp>
          <p:nvSpPr>
            <p:cNvPr id="5" name="직사각형 4"/>
            <p:cNvSpPr/>
            <p:nvPr/>
          </p:nvSpPr>
          <p:spPr>
            <a:xfrm>
              <a:off x="1043608" y="1628800"/>
              <a:ext cx="6768752" cy="2708434"/>
            </a:xfrm>
            <a:prstGeom prst="rect">
              <a:avLst/>
            </a:prstGeom>
            <a:solidFill>
              <a:srgbClr val="DAEEC4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</a:rPr>
                <a:t>$ </a:t>
              </a:r>
              <a:r>
                <a:rPr lang="en-US" altLang="ko-KR" sz="1000" dirty="0" err="1" smtClean="0">
                  <a:latin typeface="Consolas" panose="020B0609020204030204" pitchFamily="49" charset="0"/>
                </a:rPr>
                <a:t>gcc</a:t>
              </a:r>
              <a:r>
                <a:rPr lang="en-US" altLang="ko-KR" sz="1000" dirty="0" smtClean="0">
                  <a:latin typeface="Consolas" panose="020B0609020204030204" pitchFamily="49" charset="0"/>
                </a:rPr>
                <a:t> –o </a:t>
              </a:r>
              <a:r>
                <a:rPr lang="en-US" altLang="ko-KR" sz="1000" dirty="0" err="1" smtClean="0">
                  <a:latin typeface="Consolas" panose="020B0609020204030204" pitchFamily="49" charset="0"/>
                </a:rPr>
                <a:t>zombieex</a:t>
              </a:r>
              <a:r>
                <a:rPr lang="en-US" altLang="ko-KR" sz="1000" dirty="0" smtClean="0"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 smtClean="0">
                  <a:latin typeface="Consolas" panose="020B0609020204030204" pitchFamily="49" charset="0"/>
                </a:rPr>
                <a:t>zombieex.c</a:t>
              </a:r>
              <a:endParaRPr lang="en-US" altLang="ko-KR" sz="1000" dirty="0" smtClean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$</a:t>
              </a:r>
              <a:endParaRPr lang="en-US" altLang="ko-KR" sz="1000" dirty="0" smtClean="0">
                <a:latin typeface="Consolas" panose="020B0609020204030204" pitchFamily="49" charset="0"/>
              </a:endParaRPr>
            </a:p>
            <a:p>
              <a:r>
                <a:rPr lang="en-US" altLang="ko-KR" sz="1000" dirty="0" smtClean="0">
                  <a:latin typeface="Consolas" panose="020B0609020204030204" pitchFamily="49" charset="0"/>
                </a:rPr>
                <a:t>$ ./</a:t>
              </a:r>
              <a:r>
                <a:rPr lang="en-US" altLang="ko-KR" sz="1000" dirty="0" err="1" smtClean="0">
                  <a:latin typeface="Consolas" panose="020B0609020204030204" pitchFamily="49" charset="0"/>
                </a:rPr>
                <a:t>zombieex</a:t>
              </a:r>
              <a:r>
                <a:rPr lang="en-US" altLang="ko-KR" sz="1000" dirty="0">
                  <a:latin typeface="Consolas" panose="020B0609020204030204" pitchFamily="49" charset="0"/>
                </a:rPr>
                <a:t>&amp;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[1] 30748</a:t>
              </a:r>
            </a:p>
            <a:p>
              <a:r>
                <a:rPr lang="ko-KR" altLang="en-US" sz="1000" dirty="0" smtClean="0">
                  <a:latin typeface="Consolas" panose="020B0609020204030204" pitchFamily="49" charset="0"/>
                </a:rPr>
                <a:t>자식프로세스</a:t>
              </a:r>
              <a:r>
                <a:rPr lang="en-US" altLang="ko-KR" sz="1000" dirty="0">
                  <a:latin typeface="Consolas" panose="020B0609020204030204" pitchFamily="49" charset="0"/>
                </a:rPr>
                <a:t>: 30749 </a:t>
              </a:r>
              <a:r>
                <a:rPr lang="ko-KR" altLang="en-US" sz="1000" dirty="0">
                  <a:latin typeface="Consolas" panose="020B0609020204030204" pitchFamily="49" charset="0"/>
                </a:rPr>
                <a:t>종료합니다</a:t>
              </a:r>
              <a:r>
                <a:rPr lang="en-US" altLang="ko-KR" sz="1000" dirty="0" smtClean="0">
                  <a:latin typeface="Consolas" panose="020B0609020204030204" pitchFamily="49" charset="0"/>
                </a:rPr>
                <a:t>.</a:t>
              </a: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$ </a:t>
              </a:r>
              <a:r>
                <a:rPr lang="en-US" altLang="ko-KR" sz="1000" dirty="0" err="1" smtClean="0">
                  <a:latin typeface="Consolas" panose="020B0609020204030204" pitchFamily="49" charset="0"/>
                </a:rPr>
                <a:t>ps</a:t>
              </a:r>
              <a:r>
                <a:rPr lang="en-US" altLang="ko-KR" sz="1000" dirty="0" smtClean="0"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latin typeface="Consolas" panose="020B0609020204030204" pitchFamily="49" charset="0"/>
                </a:rPr>
                <a:t>-l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F </a:t>
              </a:r>
              <a:r>
                <a:rPr lang="en-US" altLang="ko-KR" sz="1000" b="1" dirty="0">
                  <a:latin typeface="Consolas" panose="020B0609020204030204" pitchFamily="49" charset="0"/>
                </a:rPr>
                <a:t>S</a:t>
              </a:r>
              <a:r>
                <a:rPr lang="en-US" altLang="ko-KR" sz="1000" dirty="0">
                  <a:latin typeface="Consolas" panose="020B0609020204030204" pitchFamily="49" charset="0"/>
                </a:rPr>
                <a:t>   UID   PID  PPID  C PRI  NI ADDR </a:t>
              </a:r>
              <a:r>
                <a:rPr lang="en-US" altLang="ko-KR" sz="1000" b="1" dirty="0">
                  <a:latin typeface="Consolas" panose="020B0609020204030204" pitchFamily="49" charset="0"/>
                </a:rPr>
                <a:t>SZ</a:t>
              </a:r>
              <a:r>
                <a:rPr lang="en-US" altLang="ko-KR" sz="1000" dirty="0">
                  <a:latin typeface="Consolas" panose="020B0609020204030204" pitchFamily="49" charset="0"/>
                </a:rPr>
                <a:t> WCHAN  TTY          TIME CMD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0 S  1000 30580 30579  0  80   0 -  5932 wait   pts/8    00:00:00 bash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0 S  1000 30748 30580  0  80   0 -  1055 </a:t>
              </a:r>
              <a:r>
                <a:rPr lang="en-US" altLang="ko-KR" sz="1000" dirty="0" err="1">
                  <a:latin typeface="Consolas" panose="020B0609020204030204" pitchFamily="49" charset="0"/>
                </a:rPr>
                <a:t>hrtime</a:t>
              </a:r>
              <a:r>
                <a:rPr lang="en-US" altLang="ko-KR" sz="1000" dirty="0">
                  <a:latin typeface="Consolas" panose="020B0609020204030204" pitchFamily="49" charset="0"/>
                </a:rPr>
                <a:t> pts/8    00:00:00 </a:t>
              </a:r>
              <a:r>
                <a:rPr lang="en-US" altLang="ko-KR" sz="1000" dirty="0" err="1">
                  <a:latin typeface="Consolas" panose="020B0609020204030204" pitchFamily="49" charset="0"/>
                </a:rPr>
                <a:t>zombieex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1 </a:t>
              </a:r>
              <a:r>
                <a:rPr lang="en-US" altLang="ko-KR" sz="1000" b="1" dirty="0">
                  <a:latin typeface="Consolas" panose="020B0609020204030204" pitchFamily="49" charset="0"/>
                </a:rPr>
                <a:t>Z</a:t>
              </a:r>
              <a:r>
                <a:rPr lang="en-US" altLang="ko-KR" sz="1000" dirty="0">
                  <a:latin typeface="Consolas" panose="020B0609020204030204" pitchFamily="49" charset="0"/>
                </a:rPr>
                <a:t>  1000 30749 30748  0  80   0 -     </a:t>
              </a:r>
              <a:r>
                <a:rPr lang="en-US" altLang="ko-KR" sz="1000" b="1" dirty="0">
                  <a:latin typeface="Consolas" panose="020B0609020204030204" pitchFamily="49" charset="0"/>
                </a:rPr>
                <a:t>0</a:t>
              </a:r>
              <a:r>
                <a:rPr lang="en-US" altLang="ko-KR" sz="1000" dirty="0">
                  <a:latin typeface="Consolas" panose="020B0609020204030204" pitchFamily="49" charset="0"/>
                </a:rPr>
                <a:t> -      pts/8    00:00:00 </a:t>
              </a:r>
              <a:r>
                <a:rPr lang="en-US" altLang="ko-KR" sz="1000" dirty="0" err="1">
                  <a:latin typeface="Consolas" panose="020B0609020204030204" pitchFamily="49" charset="0"/>
                </a:rPr>
                <a:t>zombieex</a:t>
              </a:r>
              <a:r>
                <a:rPr lang="en-US" altLang="ko-KR" sz="1000" dirty="0">
                  <a:latin typeface="Consolas" panose="020B0609020204030204" pitchFamily="49" charset="0"/>
                </a:rPr>
                <a:t> &lt;defunct&gt;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0 R  1000 30750 30580  0  80   0 -  7549 -      pts/8    00:00:00 </a:t>
              </a:r>
              <a:r>
                <a:rPr lang="en-US" altLang="ko-KR" sz="1000" dirty="0" err="1">
                  <a:latin typeface="Consolas" panose="020B0609020204030204" pitchFamily="49" charset="0"/>
                </a:rPr>
                <a:t>ps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dirty="0" smtClean="0">
                <a:latin typeface="Consolas" panose="020B0609020204030204" pitchFamily="49" charset="0"/>
              </a:endParaRPr>
            </a:p>
            <a:p>
              <a:r>
                <a:rPr lang="ko-KR" altLang="en-US" sz="1000" dirty="0" smtClean="0">
                  <a:latin typeface="Consolas" panose="020B0609020204030204" pitchFamily="49" charset="0"/>
                </a:rPr>
                <a:t>부모프로세스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ko-KR" altLang="en-US" sz="1000" dirty="0" smtClean="0">
                  <a:latin typeface="Consolas" panose="020B0609020204030204" pitchFamily="49" charset="0"/>
                </a:rPr>
                <a:t>자식 </a:t>
              </a:r>
              <a:r>
                <a:rPr lang="en-US" altLang="ko-KR" sz="1000" dirty="0">
                  <a:latin typeface="Consolas" panose="020B0609020204030204" pitchFamily="49" charset="0"/>
                </a:rPr>
                <a:t>PID=30749, </a:t>
              </a:r>
              <a:r>
                <a:rPr lang="ko-KR" altLang="en-US" sz="1000" dirty="0" smtClean="0">
                  <a:latin typeface="Consolas" panose="020B0609020204030204" pitchFamily="49" charset="0"/>
                </a:rPr>
                <a:t>종료 코드</a:t>
              </a:r>
              <a:r>
                <a:rPr lang="en-US" altLang="ko-KR" sz="1000" dirty="0" smtClean="0">
                  <a:latin typeface="Consolas" panose="020B0609020204030204" pitchFamily="49" charset="0"/>
                </a:rPr>
                <a:t>=100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[1]+  </a:t>
              </a:r>
              <a:r>
                <a:rPr lang="ko-KR" altLang="en-US" sz="1000" dirty="0">
                  <a:latin typeface="Consolas" panose="020B0609020204030204" pitchFamily="49" charset="0"/>
                </a:rPr>
                <a:t>완료                  </a:t>
              </a:r>
              <a:r>
                <a:rPr lang="en-US" altLang="ko-KR" sz="1000" dirty="0" err="1">
                  <a:latin typeface="Consolas" panose="020B0609020204030204" pitchFamily="49" charset="0"/>
                </a:rPr>
                <a:t>zombieex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 smtClean="0">
                  <a:latin typeface="Consolas" panose="020B0609020204030204" pitchFamily="49" charset="0"/>
                </a:rPr>
                <a:t>$</a:t>
              </a:r>
              <a:endParaRPr lang="en-US" altLang="ko-KR" sz="1000" dirty="0">
                <a:latin typeface="Consolas" panose="020B0609020204030204" pitchFamily="49" charset="0"/>
              </a:endParaRPr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7020272" y="2879834"/>
              <a:ext cx="1440160" cy="206366"/>
            </a:xfrm>
            <a:prstGeom prst="wedgeRoundRectCallout">
              <a:avLst>
                <a:gd name="adj1" fmla="val -98728"/>
                <a:gd name="adj2" fmla="val 556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부모 프로세스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30748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3538849" y="2194225"/>
              <a:ext cx="1406617" cy="206366"/>
            </a:xfrm>
            <a:prstGeom prst="wedgeRoundRectCallout">
              <a:avLst>
                <a:gd name="adj1" fmla="val -72758"/>
                <a:gd name="adj2" fmla="val 1807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자식 프로세스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30749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7308304" y="3152983"/>
              <a:ext cx="1454343" cy="206366"/>
            </a:xfrm>
            <a:prstGeom prst="wedgeRoundRectCallout">
              <a:avLst>
                <a:gd name="adj1" fmla="val -66619"/>
                <a:gd name="adj2" fmla="val 196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좀비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30749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93851" y="3154760"/>
              <a:ext cx="184758" cy="20458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386720" y="1881942"/>
              <a:ext cx="3265399" cy="205805"/>
            </a:xfrm>
            <a:prstGeom prst="wedgeRoundRectCallout">
              <a:avLst>
                <a:gd name="adj1" fmla="val -59405"/>
                <a:gd name="adj2" fmla="val 399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–l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명령을 입력하기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위해 백그라운드로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실행함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794716" y="3187270"/>
              <a:ext cx="184758" cy="20458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사각형 설명선 12"/>
            <p:cNvSpPr/>
            <p:nvPr/>
          </p:nvSpPr>
          <p:spPr>
            <a:xfrm>
              <a:off x="4618969" y="3763334"/>
              <a:ext cx="1224136" cy="288032"/>
            </a:xfrm>
            <a:prstGeom prst="wedgeRoundRectCallout">
              <a:avLst>
                <a:gd name="adj1" fmla="val -100420"/>
                <a:gd name="adj2" fmla="val -1961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할당된 물리 메모리의 크기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135337" y="3039861"/>
              <a:ext cx="833150" cy="249703"/>
            </a:xfrm>
            <a:prstGeom prst="wedgeRoundRectCallout">
              <a:avLst>
                <a:gd name="adj1" fmla="val 80522"/>
                <a:gd name="adj2" fmla="val 2543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좀비 상태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68487" y="5007297"/>
            <a:ext cx="7344816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F </a:t>
            </a:r>
            <a:r>
              <a:rPr lang="en-US" altLang="ko-KR" sz="1200" b="1" dirty="0"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latin typeface="Consolas" panose="020B0609020204030204" pitchFamily="49" charset="0"/>
              </a:rPr>
              <a:t>   UID   </a:t>
            </a:r>
            <a:r>
              <a:rPr lang="en-US" altLang="ko-KR" sz="1200" b="1" dirty="0">
                <a:latin typeface="Consolas" panose="020B0609020204030204" pitchFamily="49" charset="0"/>
              </a:rPr>
              <a:t>PID</a:t>
            </a: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latin typeface="Consolas" panose="020B0609020204030204" pitchFamily="49" charset="0"/>
              </a:rPr>
              <a:t>PPID</a:t>
            </a:r>
            <a:r>
              <a:rPr lang="en-US" altLang="ko-KR" sz="1200" dirty="0">
                <a:latin typeface="Consolas" panose="020B0609020204030204" pitchFamily="49" charset="0"/>
              </a:rPr>
              <a:t>  C PRI  NI ADDR </a:t>
            </a:r>
            <a:r>
              <a:rPr lang="en-US" altLang="ko-KR" sz="1200" b="1" dirty="0">
                <a:latin typeface="Consolas" panose="020B0609020204030204" pitchFamily="49" charset="0"/>
              </a:rPr>
              <a:t>SZ</a:t>
            </a:r>
            <a:r>
              <a:rPr lang="en-US" altLang="ko-KR" sz="1200" dirty="0">
                <a:latin typeface="Consolas" panose="020B0609020204030204" pitchFamily="49" charset="0"/>
              </a:rPr>
              <a:t> WCHAN  TTY          TIME </a:t>
            </a:r>
            <a:r>
              <a:rPr lang="en-US" altLang="ko-KR" sz="1200" dirty="0" smtClean="0">
                <a:latin typeface="Consolas" panose="020B0609020204030204" pitchFamily="49" charset="0"/>
              </a:rPr>
              <a:t>CMD</a:t>
            </a:r>
          </a:p>
          <a:p>
            <a:pPr algn="ctr"/>
            <a:r>
              <a:rPr lang="en-US" altLang="ko-KR" sz="1200" dirty="0" smtClean="0">
                <a:latin typeface="Consolas" panose="020B0609020204030204" pitchFamily="49" charset="0"/>
              </a:rPr>
              <a:t>.....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1 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200" dirty="0">
                <a:latin typeface="Consolas" panose="020B0609020204030204" pitchFamily="49" charset="0"/>
              </a:rPr>
              <a:t>  1000 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30749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30748</a:t>
            </a:r>
            <a:r>
              <a:rPr lang="en-US" altLang="ko-KR" sz="1200" dirty="0">
                <a:latin typeface="Consolas" panose="020B0609020204030204" pitchFamily="49" charset="0"/>
              </a:rPr>
              <a:t>  0  80   0 -     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latin typeface="Consolas" panose="020B0609020204030204" pitchFamily="49" charset="0"/>
              </a:rPr>
              <a:t> -      pts/8    00:00:00 </a:t>
            </a:r>
            <a:r>
              <a:rPr lang="en-US" altLang="ko-KR" sz="1200" dirty="0" err="1">
                <a:latin typeface="Consolas" panose="020B0609020204030204" pitchFamily="49" charset="0"/>
              </a:rPr>
              <a:t>zombieex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&lt;defunct</a:t>
            </a:r>
            <a:r>
              <a:rPr lang="en-US" altLang="ko-KR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980580" y="5727377"/>
            <a:ext cx="432048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644" y="601540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좀비 상태</a:t>
            </a:r>
            <a:endParaRPr lang="ko-KR" altLang="en-US" sz="1000"/>
          </a:p>
        </p:txBody>
      </p:sp>
      <p:cxnSp>
        <p:nvCxnSpPr>
          <p:cNvPr id="18" name="꺾인 연결선 17"/>
          <p:cNvCxnSpPr/>
          <p:nvPr/>
        </p:nvCxnSpPr>
        <p:spPr>
          <a:xfrm rot="5400000" flipH="1" flipV="1">
            <a:off x="1855068" y="5727377"/>
            <a:ext cx="432048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4551" y="601540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프로세스 </a:t>
            </a:r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cxnSp>
        <p:nvCxnSpPr>
          <p:cNvPr id="20" name="꺾인 연결선 19"/>
          <p:cNvCxnSpPr/>
          <p:nvPr/>
        </p:nvCxnSpPr>
        <p:spPr>
          <a:xfrm rot="16200000" flipV="1">
            <a:off x="2506893" y="5654068"/>
            <a:ext cx="432048" cy="29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08647" y="601540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부모 프로세스 </a:t>
            </a:r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cxnSp>
        <p:nvCxnSpPr>
          <p:cNvPr id="22" name="꺾인 연결선 21"/>
          <p:cNvCxnSpPr/>
          <p:nvPr/>
        </p:nvCxnSpPr>
        <p:spPr>
          <a:xfrm rot="16200000" flipV="1">
            <a:off x="4321441" y="5669337"/>
            <a:ext cx="432048" cy="290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3195" y="603067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메모리 할당량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cxnSp>
        <p:nvCxnSpPr>
          <p:cNvPr id="24" name="꺾인 연결선 23"/>
          <p:cNvCxnSpPr/>
          <p:nvPr/>
        </p:nvCxnSpPr>
        <p:spPr>
          <a:xfrm rot="5400000" flipH="1" flipV="1">
            <a:off x="7430043" y="5742954"/>
            <a:ext cx="439472" cy="150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2881" y="6028099"/>
            <a:ext cx="1054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좀비프로세스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리눅스에서 실행 중인 프로세스 목록 보기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691276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$ </a:t>
            </a:r>
            <a:r>
              <a:rPr lang="ko-KR" altLang="en-US" sz="1400" dirty="0" err="1">
                <a:latin typeface="Consolas" panose="020B0609020204030204" pitchFamily="49" charset="0"/>
              </a:rPr>
              <a:t>ps</a:t>
            </a:r>
            <a:r>
              <a:rPr lang="ko-KR" altLang="en-US" sz="1400" dirty="0">
                <a:latin typeface="Consolas" panose="020B0609020204030204" pitchFamily="49" charset="0"/>
              </a:rPr>
              <a:t> -</a:t>
            </a:r>
            <a:r>
              <a:rPr lang="ko-KR" altLang="en-US" sz="1400" dirty="0" err="1">
                <a:latin typeface="Consolas" panose="020B0609020204030204" pitchFamily="49" charset="0"/>
              </a:rPr>
              <a:t>ax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PID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TTY</a:t>
            </a:r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STAT</a:t>
            </a:r>
            <a:r>
              <a:rPr lang="ko-KR" altLang="en-US" sz="1400" dirty="0">
                <a:latin typeface="Consolas" panose="020B0609020204030204" pitchFamily="49" charset="0"/>
              </a:rPr>
              <a:t>   TIME </a:t>
            </a:r>
            <a:r>
              <a:rPr lang="ko-KR" altLang="en-US" sz="1400" dirty="0" err="1">
                <a:latin typeface="Consolas" panose="020B0609020204030204" pitchFamily="49" charset="0"/>
              </a:rPr>
              <a:t>COMMAND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   1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Ss</a:t>
            </a:r>
            <a:r>
              <a:rPr lang="ko-KR" altLang="en-US" sz="1400" dirty="0">
                <a:latin typeface="Consolas" panose="020B0609020204030204" pitchFamily="49" charset="0"/>
              </a:rPr>
              <a:t>    16:57 /</a:t>
            </a:r>
            <a:r>
              <a:rPr lang="ko-KR" altLang="en-US" sz="1400" dirty="0" err="1">
                <a:latin typeface="Consolas" panose="020B0609020204030204" pitchFamily="49" charset="0"/>
              </a:rPr>
              <a:t>sbin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init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splash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   2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0:01 [</a:t>
            </a:r>
            <a:r>
              <a:rPr lang="ko-KR" altLang="en-US" sz="1400" dirty="0" err="1">
                <a:latin typeface="Consolas" panose="020B0609020204030204" pitchFamily="49" charset="0"/>
              </a:rPr>
              <a:t>kthreadd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4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kworker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0:0H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6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mm_percpu_wq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7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7:44 [</a:t>
            </a:r>
            <a:r>
              <a:rPr lang="ko-KR" altLang="en-US" sz="1400" dirty="0" err="1">
                <a:latin typeface="Consolas" panose="020B0609020204030204" pitchFamily="49" charset="0"/>
              </a:rPr>
              <a:t>ksoftirqd</a:t>
            </a:r>
            <a:r>
              <a:rPr lang="ko-KR" altLang="en-US" sz="1400" dirty="0">
                <a:latin typeface="Consolas" panose="020B0609020204030204" pitchFamily="49" charset="0"/>
              </a:rPr>
              <a:t>/0]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8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   247:12 [</a:t>
            </a:r>
            <a:r>
              <a:rPr lang="ko-KR" altLang="en-US" sz="1400" dirty="0" err="1">
                <a:latin typeface="Consolas" panose="020B0609020204030204" pitchFamily="49" charset="0"/>
              </a:rPr>
              <a:t>rcu_sched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 9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rcu_bh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10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migration</a:t>
            </a:r>
            <a:r>
              <a:rPr lang="ko-KR" altLang="en-US" sz="1400" dirty="0">
                <a:latin typeface="Consolas" panose="020B0609020204030204" pitchFamily="49" charset="0"/>
              </a:rPr>
              <a:t>/0]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11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0:22 [</a:t>
            </a:r>
            <a:r>
              <a:rPr lang="ko-KR" altLang="en-US" sz="1400" dirty="0" err="1">
                <a:latin typeface="Consolas" panose="020B0609020204030204" pitchFamily="49" charset="0"/>
              </a:rPr>
              <a:t>watchdog</a:t>
            </a:r>
            <a:r>
              <a:rPr lang="ko-KR" altLang="en-US" sz="1400" dirty="0">
                <a:latin typeface="Consolas" panose="020B0609020204030204" pitchFamily="49" charset="0"/>
              </a:rPr>
              <a:t>/0]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12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cpuhp</a:t>
            </a:r>
            <a:r>
              <a:rPr lang="ko-KR" altLang="en-US" sz="1400" dirty="0">
                <a:latin typeface="Consolas" panose="020B0609020204030204" pitchFamily="49" charset="0"/>
              </a:rPr>
              <a:t>/0]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13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cpuhp</a:t>
            </a:r>
            <a:r>
              <a:rPr lang="ko-KR" altLang="en-US" sz="1400" dirty="0">
                <a:latin typeface="Consolas" panose="020B0609020204030204" pitchFamily="49" charset="0"/>
              </a:rPr>
              <a:t>/1]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14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0:29 [</a:t>
            </a:r>
            <a:r>
              <a:rPr lang="ko-KR" altLang="en-US" sz="1400" dirty="0" err="1">
                <a:latin typeface="Consolas" panose="020B0609020204030204" pitchFamily="49" charset="0"/>
              </a:rPr>
              <a:t>watchdog</a:t>
            </a:r>
            <a:r>
              <a:rPr lang="ko-KR" altLang="en-US" sz="1400" dirty="0">
                <a:latin typeface="Consolas" panose="020B0609020204030204" pitchFamily="49" charset="0"/>
              </a:rPr>
              <a:t>/1]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15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migration</a:t>
            </a:r>
            <a:r>
              <a:rPr lang="ko-KR" altLang="en-US" sz="1400" dirty="0">
                <a:latin typeface="Consolas" panose="020B0609020204030204" pitchFamily="49" charset="0"/>
              </a:rPr>
              <a:t>/1]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16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12:16 [</a:t>
            </a:r>
            <a:r>
              <a:rPr lang="ko-KR" altLang="en-US" sz="1400" dirty="0" err="1">
                <a:latin typeface="Consolas" panose="020B0609020204030204" pitchFamily="49" charset="0"/>
              </a:rPr>
              <a:t>ksoftirqd</a:t>
            </a:r>
            <a:r>
              <a:rPr lang="ko-KR" altLang="en-US" sz="1400" dirty="0">
                <a:latin typeface="Consolas" panose="020B0609020204030204" pitchFamily="49" charset="0"/>
              </a:rPr>
              <a:t>/1]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18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&lt;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kworker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1:0H</a:t>
            </a:r>
            <a:r>
              <a:rPr lang="ko-KR" alt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19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0:00 [</a:t>
            </a:r>
            <a:r>
              <a:rPr lang="ko-KR" altLang="en-US" sz="1400" dirty="0" err="1">
                <a:latin typeface="Consolas" panose="020B0609020204030204" pitchFamily="49" charset="0"/>
              </a:rPr>
              <a:t>cpuhp</a:t>
            </a:r>
            <a:r>
              <a:rPr lang="ko-KR" altLang="en-US" sz="1400" dirty="0">
                <a:latin typeface="Consolas" panose="020B0609020204030204" pitchFamily="49" charset="0"/>
              </a:rPr>
              <a:t>/2]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   20 ?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</a:t>
            </a:r>
            <a:r>
              <a:rPr lang="ko-KR" altLang="en-US" sz="1400" dirty="0">
                <a:latin typeface="Consolas" panose="020B0609020204030204" pitchFamily="49" charset="0"/>
              </a:rPr>
              <a:t>      0:22 [</a:t>
            </a:r>
            <a:r>
              <a:rPr lang="ko-KR" altLang="en-US" sz="1400" dirty="0" err="1">
                <a:latin typeface="Consolas" panose="020B0609020204030204" pitchFamily="49" charset="0"/>
              </a:rPr>
              <a:t>watchdog</a:t>
            </a:r>
            <a:r>
              <a:rPr lang="ko-KR" altLang="en-US" sz="1400" dirty="0">
                <a:latin typeface="Consolas" panose="020B0609020204030204" pitchFamily="49" charset="0"/>
              </a:rPr>
              <a:t>/2</a:t>
            </a:r>
            <a:r>
              <a:rPr lang="ko-KR" altLang="en-US" sz="1400" dirty="0" smtClean="0">
                <a:latin typeface="Consolas" panose="020B0609020204030204" pitchFamily="49" charset="0"/>
              </a:rPr>
              <a:t>]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</a:t>
            </a:r>
            <a:r>
              <a:rPr lang="ko-KR" altLang="en-US" dirty="0" smtClean="0"/>
              <a:t>다중 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프로그램을 여러 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실행시켜 다중 </a:t>
            </a:r>
            <a:r>
              <a:rPr lang="ko-KR" altLang="en-US" dirty="0" smtClean="0"/>
              <a:t>인스턴스 생성</a:t>
            </a:r>
            <a:endParaRPr lang="en-US" altLang="ko-KR" dirty="0"/>
          </a:p>
          <a:p>
            <a:pPr lvl="1"/>
            <a:r>
              <a:rPr lang="ko-KR" altLang="en-US" dirty="0" smtClean="0"/>
              <a:t>운영체제는 프로그램을 실행할 때마다 독립된 프로세스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프로세스에게 독립된 </a:t>
            </a:r>
            <a:r>
              <a:rPr lang="ko-KR" altLang="en-US" dirty="0"/>
              <a:t>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다중 인스턴스 프로세스들을 완전히 </a:t>
            </a:r>
            <a:r>
              <a:rPr lang="ko-KR" altLang="en-US" dirty="0" smtClean="0"/>
              <a:t>별개의 프로세스들로 취급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164" y="3331271"/>
            <a:ext cx="976814" cy="301510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77053" y="3691311"/>
            <a:ext cx="970924" cy="410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6" idx="1"/>
            <a:endCxn id="6" idx="3"/>
          </p:cNvCxnSpPr>
          <p:nvPr/>
        </p:nvCxnSpPr>
        <p:spPr>
          <a:xfrm flipH="1" flipV="1">
            <a:off x="4047977" y="3896499"/>
            <a:ext cx="1415934" cy="1005195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6" idx="1"/>
            <a:endCxn id="23" idx="3"/>
          </p:cNvCxnSpPr>
          <p:nvPr/>
        </p:nvCxnSpPr>
        <p:spPr>
          <a:xfrm flipH="1">
            <a:off x="4045033" y="4901694"/>
            <a:ext cx="1418878" cy="87365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6" idx="1"/>
            <a:endCxn id="24" idx="3"/>
          </p:cNvCxnSpPr>
          <p:nvPr/>
        </p:nvCxnSpPr>
        <p:spPr>
          <a:xfrm flipH="1">
            <a:off x="4046150" y="4901694"/>
            <a:ext cx="1417761" cy="782905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2004" y="6351711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en-US" altLang="ko-KR" sz="1200" dirty="0" err="1" smtClean="0"/>
              <a:t>hwp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프로세스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인스턴스들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4089403"/>
            <a:ext cx="704616" cy="125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12486" y="4567617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5255493" y="3466055"/>
            <a:ext cx="2210733" cy="2790241"/>
          </a:xfrm>
          <a:prstGeom prst="can">
            <a:avLst>
              <a:gd name="adj" fmla="val 42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911" y="4617138"/>
            <a:ext cx="412115" cy="5691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52" y="3906294"/>
            <a:ext cx="587790" cy="5246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083" y="4521554"/>
            <a:ext cx="485140" cy="5846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653" y="4575657"/>
            <a:ext cx="465214" cy="6105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037" y="5398405"/>
            <a:ext cx="436377" cy="6400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126" y="5344897"/>
            <a:ext cx="423101" cy="6346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634" y="3868660"/>
            <a:ext cx="516883" cy="5449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074109" y="4783871"/>
            <a:ext cx="970924" cy="410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</a:t>
            </a:r>
            <a:r>
              <a:rPr lang="en-US" altLang="ko-KR" sz="1200" dirty="0" err="1">
                <a:solidFill>
                  <a:schemeClr val="tx1"/>
                </a:solidFill>
              </a:rPr>
              <a:t>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5226" y="5479411"/>
            <a:ext cx="970924" cy="410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flipV="1">
            <a:off x="1817256" y="4710309"/>
            <a:ext cx="1324265" cy="89768"/>
          </a:xfrm>
          <a:custGeom>
            <a:avLst/>
            <a:gdLst>
              <a:gd name="connsiteX0" fmla="*/ 0 w 1262984"/>
              <a:gd name="connsiteY0" fmla="*/ 484986 h 484986"/>
              <a:gd name="connsiteX1" fmla="*/ 454674 w 1262984"/>
              <a:gd name="connsiteY1" fmla="*/ 197026 h 484986"/>
              <a:gd name="connsiteX2" fmla="*/ 1262984 w 1262984"/>
              <a:gd name="connsiteY2" fmla="*/ 0 h 48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984" h="484986">
                <a:moveTo>
                  <a:pt x="0" y="484986"/>
                </a:moveTo>
                <a:cubicBezTo>
                  <a:pt x="122088" y="381421"/>
                  <a:pt x="244177" y="277857"/>
                  <a:pt x="454674" y="197026"/>
                </a:cubicBezTo>
                <a:cubicBezTo>
                  <a:pt x="665171" y="116195"/>
                  <a:pt x="964077" y="58097"/>
                  <a:pt x="126298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080573" y="4805413"/>
            <a:ext cx="60949" cy="293013"/>
          </a:xfrm>
          <a:custGeom>
            <a:avLst/>
            <a:gdLst>
              <a:gd name="connsiteX0" fmla="*/ 0 w 60949"/>
              <a:gd name="connsiteY0" fmla="*/ 0 h 293013"/>
              <a:gd name="connsiteX1" fmla="*/ 50519 w 60949"/>
              <a:gd name="connsiteY1" fmla="*/ 25260 h 293013"/>
              <a:gd name="connsiteX2" fmla="*/ 60623 w 60949"/>
              <a:gd name="connsiteY2" fmla="*/ 40416 h 293013"/>
              <a:gd name="connsiteX3" fmla="*/ 40415 w 60949"/>
              <a:gd name="connsiteY3" fmla="*/ 55572 h 293013"/>
              <a:gd name="connsiteX4" fmla="*/ 25259 w 60949"/>
              <a:gd name="connsiteY4" fmla="*/ 70727 h 293013"/>
              <a:gd name="connsiteX5" fmla="*/ 30311 w 60949"/>
              <a:gd name="connsiteY5" fmla="*/ 95987 h 293013"/>
              <a:gd name="connsiteX6" fmla="*/ 35363 w 60949"/>
              <a:gd name="connsiteY6" fmla="*/ 116195 h 293013"/>
              <a:gd name="connsiteX7" fmla="*/ 50519 w 60949"/>
              <a:gd name="connsiteY7" fmla="*/ 252597 h 293013"/>
              <a:gd name="connsiteX8" fmla="*/ 30311 w 60949"/>
              <a:gd name="connsiteY8" fmla="*/ 277857 h 293013"/>
              <a:gd name="connsiteX9" fmla="*/ 40415 w 60949"/>
              <a:gd name="connsiteY9" fmla="*/ 293013 h 2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49" h="293013">
                <a:moveTo>
                  <a:pt x="0" y="0"/>
                </a:moveTo>
                <a:cubicBezTo>
                  <a:pt x="16840" y="8420"/>
                  <a:pt x="34854" y="14816"/>
                  <a:pt x="50519" y="25260"/>
                </a:cubicBezTo>
                <a:cubicBezTo>
                  <a:pt x="55571" y="28628"/>
                  <a:pt x="62543" y="34656"/>
                  <a:pt x="60623" y="40416"/>
                </a:cubicBezTo>
                <a:cubicBezTo>
                  <a:pt x="57960" y="48404"/>
                  <a:pt x="46808" y="50092"/>
                  <a:pt x="40415" y="55572"/>
                </a:cubicBezTo>
                <a:cubicBezTo>
                  <a:pt x="34991" y="60221"/>
                  <a:pt x="30311" y="65675"/>
                  <a:pt x="25259" y="70727"/>
                </a:cubicBezTo>
                <a:cubicBezTo>
                  <a:pt x="26943" y="79147"/>
                  <a:pt x="28448" y="87605"/>
                  <a:pt x="30311" y="95987"/>
                </a:cubicBezTo>
                <a:cubicBezTo>
                  <a:pt x="31817" y="102765"/>
                  <a:pt x="34850" y="109271"/>
                  <a:pt x="35363" y="116195"/>
                </a:cubicBezTo>
                <a:cubicBezTo>
                  <a:pt x="45186" y="248800"/>
                  <a:pt x="22214" y="195987"/>
                  <a:pt x="50519" y="252597"/>
                </a:cubicBezTo>
                <a:cubicBezTo>
                  <a:pt x="41664" y="258501"/>
                  <a:pt x="27871" y="263216"/>
                  <a:pt x="30311" y="277857"/>
                </a:cubicBezTo>
                <a:cubicBezTo>
                  <a:pt x="31309" y="283846"/>
                  <a:pt x="40415" y="293013"/>
                  <a:pt x="40415" y="293013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67485" y="4342213"/>
            <a:ext cx="124274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CPU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hwp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프로세스</a:t>
            </a:r>
            <a:r>
              <a:rPr lang="en-US" altLang="ko-KR" sz="1100" dirty="0" smtClean="0">
                <a:solidFill>
                  <a:srgbClr val="FF0000"/>
                </a:solidFill>
              </a:rPr>
              <a:t>2 </a:t>
            </a:r>
            <a:r>
              <a:rPr lang="ko-KR" altLang="en-US" sz="1100" dirty="0" smtClean="0">
                <a:solidFill>
                  <a:srgbClr val="FF0000"/>
                </a:solidFill>
              </a:rPr>
              <a:t>실행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1303" y="627436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디스크에 저장된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프로그램들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8" y="3050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66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주소 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주소 공간</a:t>
            </a:r>
            <a:r>
              <a:rPr lang="en-US" altLang="ko-KR" dirty="0" smtClean="0"/>
              <a:t>(CPU address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space)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주소선을</a:t>
            </a:r>
            <a:r>
              <a:rPr lang="ko-KR" altLang="en-US" dirty="0" smtClean="0"/>
              <a:t> 통해 액세스할 수 있는 전체 메모리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: CPU </a:t>
            </a:r>
            <a:r>
              <a:rPr lang="ko-KR" altLang="en-US" dirty="0" err="1" smtClean="0"/>
              <a:t>주소선의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수에 </a:t>
            </a:r>
            <a:r>
              <a:rPr lang="ko-KR" altLang="en-US" dirty="0" smtClean="0"/>
              <a:t>의해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 -&gt; 32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주소선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개의 주소 </a:t>
            </a:r>
            <a:r>
              <a:rPr lang="en-US" altLang="ko-KR" dirty="0" smtClean="0"/>
              <a:t>-&gt; 4GB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공간은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</a:t>
            </a:r>
            <a:r>
              <a:rPr lang="ko-KR" altLang="en-US" dirty="0" smtClean="0"/>
              <a:t>부터 시작 </a:t>
            </a:r>
            <a:r>
              <a:rPr lang="en-US" altLang="ko-KR" dirty="0"/>
              <a:t>~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번지의 </a:t>
            </a:r>
            <a:r>
              <a:rPr lang="ko-KR" altLang="en-US" dirty="0" smtClean="0"/>
              <a:t>저장 공간 크기는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endParaRPr lang="en-US" altLang="ko-KR" dirty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주소 </a:t>
            </a:r>
            <a:r>
              <a:rPr lang="ko-KR" altLang="en-US" dirty="0" smtClean="0"/>
              <a:t>공간보다 큰 메모리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있어도 </a:t>
            </a:r>
            <a:r>
              <a:rPr lang="ko-KR" altLang="en-US" dirty="0" smtClean="0"/>
              <a:t>액세스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주소 공간보다 작은 량의 </a:t>
            </a:r>
            <a:r>
              <a:rPr lang="ko-KR" altLang="en-US" dirty="0" smtClean="0"/>
              <a:t>메모리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설치된 메모리의 주소 영역을 넘어 액세스하면 시스템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가진 컴퓨터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4GB</a:t>
            </a:r>
            <a:r>
              <a:rPr lang="ko-KR" altLang="en-US" dirty="0" smtClean="0"/>
              <a:t>까지 메모리 액세스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2GB</a:t>
            </a:r>
            <a:r>
              <a:rPr lang="ko-KR" altLang="en-US" dirty="0" smtClean="0"/>
              <a:t>의 메모리가 설치되어 있을 때 </a:t>
            </a:r>
            <a:r>
              <a:rPr lang="en-US" altLang="ko-KR" dirty="0" err="1" smtClean="0"/>
              <a:t>2GB</a:t>
            </a:r>
            <a:r>
              <a:rPr lang="ko-KR" altLang="en-US" dirty="0" smtClean="0"/>
              <a:t>를 넘어서 액세스하면 오류 발생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2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프로세스를 구성한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메모리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0664" y="1415055"/>
            <a:ext cx="5183488" cy="5040560"/>
          </a:xfrm>
        </p:spPr>
        <p:txBody>
          <a:bodyPr>
            <a:normAutofit fontScale="85000" lnSpcReduction="20000"/>
          </a:bodyPr>
          <a:lstStyle/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(code)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실행될 프로그램 코드가 적재되는 영역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사용자가 작성한 </a:t>
            </a:r>
            <a:r>
              <a:rPr lang="ko-KR" altLang="en-US" dirty="0" smtClean="0"/>
              <a:t>모든 함수의 코드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 smtClean="0"/>
              <a:t>호출한 라이브러리 </a:t>
            </a:r>
            <a:r>
              <a:rPr lang="ko-KR" altLang="en-US" dirty="0" smtClean="0"/>
              <a:t>함수들의 코드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</a:t>
            </a:r>
            <a:r>
              <a:rPr lang="ko-KR" altLang="en-US" dirty="0" smtClean="0"/>
              <a:t>변수 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데이터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프로그램과 라이브러리 포함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프로그램에서 고정적으로 만든 </a:t>
            </a:r>
            <a:r>
              <a:rPr lang="ko-KR" altLang="en-US" dirty="0" smtClean="0"/>
              <a:t>변수 공간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</a:t>
            </a:r>
            <a:r>
              <a:rPr lang="ko-KR" altLang="en-US" dirty="0" smtClean="0"/>
              <a:t>적재 시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시 소멸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실행 </a:t>
            </a:r>
            <a:r>
              <a:rPr lang="ko-KR" altLang="en-US" dirty="0"/>
              <a:t>도중 동적으로 </a:t>
            </a:r>
            <a:r>
              <a:rPr lang="ko-KR" altLang="en-US" dirty="0" smtClean="0"/>
              <a:t>사용할 수 있도록 할당된 공간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malloc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등으로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공간은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영역에서 할당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힙</a:t>
            </a:r>
            <a:r>
              <a:rPr lang="ko-KR" altLang="en-US" dirty="0" smtClean="0"/>
              <a:t> 영역에서 아래 번지로 내려가면서 할당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함수가 실행될 때 </a:t>
            </a:r>
            <a:r>
              <a:rPr lang="ko-KR" altLang="en-US" dirty="0" smtClean="0"/>
              <a:t>사용될 데이터를 위해 할당된 공간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매개변수들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지역변수들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값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함수는 호출될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 영역에서 위쪽으로 공간 할당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하면 할당된 공간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호출 외에 </a:t>
            </a:r>
            <a:r>
              <a:rPr lang="ko-KR" altLang="en-US" dirty="0" smtClean="0"/>
              <a:t>프로세스에서 필요시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4365104"/>
            <a:ext cx="1752000" cy="624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스택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1592" y="3757512"/>
            <a:ext cx="1752000" cy="601869"/>
          </a:xfrm>
          <a:prstGeom prst="rect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050" dirty="0" smtClean="0">
                <a:solidFill>
                  <a:schemeClr val="tx1"/>
                </a:solidFill>
              </a:rPr>
              <a:t>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36096" y="2555867"/>
            <a:ext cx="1752000" cy="58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코드 영역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3147488"/>
            <a:ext cx="1752000" cy="6249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영역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6096" y="2564904"/>
            <a:ext cx="1752000" cy="24251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0346" y="263884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사용자가 작성한 코드와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호출된 라이브러리 함수 코드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9863" y="326037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사용자가 선언한 전역 변수</a:t>
            </a:r>
            <a:r>
              <a:rPr lang="ko-KR" altLang="en-US" sz="1000" dirty="0"/>
              <a:t>와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라이브러리에 선언된 전역 변수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09863" y="3935335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실행 중 동적 할당 받는 공간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73898" y="4456402"/>
            <a:ext cx="2092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 호출 시 매개변수와 </a:t>
            </a:r>
            <a:endParaRPr lang="en-US" altLang="ko-KR" sz="1000" dirty="0" smtClean="0"/>
          </a:p>
          <a:p>
            <a:r>
              <a:rPr lang="ko-KR" altLang="en-US" sz="1000" dirty="0" smtClean="0"/>
              <a:t>지역 변수들이 적재되는 스택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052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42715</TotalTime>
  <Words>6133</Words>
  <Application>Microsoft Office PowerPoint</Application>
  <PresentationFormat>화면 슬라이드 쇼(4:3)</PresentationFormat>
  <Paragraphs>1343</Paragraphs>
  <Slides>57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HY나무L</vt:lpstr>
      <vt:lpstr>맑은 고딕</vt:lpstr>
      <vt:lpstr>휴먼편지체</vt:lpstr>
      <vt:lpstr>Arial</vt:lpstr>
      <vt:lpstr>Consolas</vt:lpstr>
      <vt:lpstr>Wingdings</vt:lpstr>
      <vt:lpstr>Wingdings 2</vt:lpstr>
      <vt:lpstr>가을</vt:lpstr>
      <vt:lpstr>3장 프로세스와 프로세스 관리</vt:lpstr>
      <vt:lpstr>프로세스 개요</vt:lpstr>
      <vt:lpstr>프로세스 개요</vt:lpstr>
      <vt:lpstr>프로그램과 프로세스</vt:lpstr>
      <vt:lpstr>프로세스 관리</vt:lpstr>
      <vt:lpstr>리눅스에서 실행 중인 프로세스 목록 보기 사례</vt:lpstr>
      <vt:lpstr>프로그램의 다중 인스턴스</vt:lpstr>
      <vt:lpstr>CPU 주소 공간</vt:lpstr>
      <vt:lpstr>프로세스를 구성한 4개의 메모리 영역</vt:lpstr>
      <vt:lpstr>프로세스 주소 공간</vt:lpstr>
      <vt:lpstr>프로세스 주소 공간 사례 - 32비트 CPU에서 리눅스의 프로세스 주소 공간</vt:lpstr>
      <vt:lpstr>커널 공간의 의미</vt:lpstr>
      <vt:lpstr>프로세스 주소 공간의 특징</vt:lpstr>
      <vt:lpstr>가상 주소 공간의 물리 메모리로의 매핑</vt:lpstr>
      <vt:lpstr>프로세스들의 가상 주소 공간과 물리 메모리</vt:lpstr>
      <vt:lpstr>탐구 3-1 프로세스의 구성 영역 그려보기</vt:lpstr>
      <vt:lpstr>커널의 프로세스 관리</vt:lpstr>
      <vt:lpstr>프로세스 테이블과 프로세스 제어 블록</vt:lpstr>
      <vt:lpstr>프로세스 테이블과 프로세스 제어 블록(PCB)</vt:lpstr>
      <vt:lpstr>프로세스 제어 블록에 저장되는 정보</vt:lpstr>
      <vt:lpstr>프로세스 생명 주기와 상태 변이(state change)</vt:lpstr>
      <vt:lpstr>프로세스의 상태</vt:lpstr>
      <vt:lpstr>프로세스 스케줄링과 컨텍스트 스위칭</vt:lpstr>
      <vt:lpstr>프로세스 정보 보기</vt:lpstr>
      <vt:lpstr>예제 3-2 C 프로그램으로 프로세스와 부모 프로세스 번호 알아내기</vt:lpstr>
      <vt:lpstr>프로세스 계층 구조</vt:lpstr>
      <vt:lpstr>프로세스의 부모-자식 관계</vt:lpstr>
      <vt:lpstr>부모-자식의 계층 관계로 구성되는 리눅스의 프로세스들 사례</vt:lpstr>
      <vt:lpstr>PowerPoint 프레젠테이션</vt:lpstr>
      <vt:lpstr>탐구 3-3 리눅스에서 실행 중인 프로세스들의 계층 구조 보기</vt:lpstr>
      <vt:lpstr>PowerPoint 프레젠테이션</vt:lpstr>
      <vt:lpstr>PowerPoint 프레젠테이션</vt:lpstr>
      <vt:lpstr>#0과 #1프로세스: idle 프로세스와 init 프로세스</vt:lpstr>
      <vt:lpstr>프로세스를 다루는 시스템 호출</vt:lpstr>
      <vt:lpstr>부모 프로세스와 자식 프로세스의 실행 관계</vt:lpstr>
      <vt:lpstr>좀비 프로세스 - 종료 후 방치된 자식 프로세스</vt:lpstr>
      <vt:lpstr>부모 프로세스에서 자식의 종료를 확인하는 wait() 시스템 호출</vt:lpstr>
      <vt:lpstr>리눅스의 좀비 프로세스의 사례</vt:lpstr>
      <vt:lpstr>고아 프로세스와 입양</vt:lpstr>
      <vt:lpstr>고아 프로세스가 #0 init 프로세스에 입양되는 과정</vt:lpstr>
      <vt:lpstr>여러 종류의 프로세스</vt:lpstr>
      <vt:lpstr>프로세스 제어</vt:lpstr>
      <vt:lpstr>프로세스 생성</vt:lpstr>
      <vt:lpstr>프로세스 생성 과정</vt:lpstr>
      <vt:lpstr>fork() 시스템 호출로 자식 프로세스 생성</vt:lpstr>
      <vt:lpstr>탐구 3-5 fork()를 이용한 자식 프로세스 생성</vt:lpstr>
      <vt:lpstr>fork()의 실행 과정</vt:lpstr>
      <vt:lpstr>프로세스 오버레이, exec()</vt:lpstr>
      <vt:lpstr>exec()을 이용하여 /bin/ls 응용프로그램을 실행시키는 사례</vt:lpstr>
      <vt:lpstr>탐구 3-6 fork()로 자식 프로세스 만들고 execlp()로 ＂ls –l＂ 명령을 오버레이하여 실행(fork+exec)</vt:lpstr>
      <vt:lpstr>PowerPoint 프레젠테이션</vt:lpstr>
      <vt:lpstr>프로세스 종료와 프로세스 종료 대기</vt:lpstr>
      <vt:lpstr>종료 코드의 범위와 의미</vt:lpstr>
      <vt:lpstr>탐구 3-7 wait()로 자식 프로세스 종료 대기</vt:lpstr>
      <vt:lpstr>프로세스 종료와 좀비 프로세스</vt:lpstr>
      <vt:lpstr>탐구 3-8 좀비 프로세스 만들고 관찰하기</vt:lpstr>
      <vt:lpstr>탐구 3-8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544</cp:revision>
  <cp:lastPrinted>2013-07-12T10:01:15Z</cp:lastPrinted>
  <dcterms:created xsi:type="dcterms:W3CDTF">2011-08-27T14:53:28Z</dcterms:created>
  <dcterms:modified xsi:type="dcterms:W3CDTF">2021-02-04T08:21:52Z</dcterms:modified>
</cp:coreProperties>
</file>