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2"/>
  </p:notesMasterIdLst>
  <p:sldIdLst>
    <p:sldId id="256" r:id="rId2"/>
    <p:sldId id="466" r:id="rId3"/>
    <p:sldId id="345" r:id="rId4"/>
    <p:sldId id="349" r:id="rId5"/>
    <p:sldId id="419" r:id="rId6"/>
    <p:sldId id="348" r:id="rId7"/>
    <p:sldId id="449" r:id="rId8"/>
    <p:sldId id="398" r:id="rId9"/>
    <p:sldId id="421" r:id="rId10"/>
    <p:sldId id="399" r:id="rId11"/>
    <p:sldId id="355" r:id="rId12"/>
    <p:sldId id="426" r:id="rId13"/>
    <p:sldId id="450" r:id="rId14"/>
    <p:sldId id="402" r:id="rId15"/>
    <p:sldId id="404" r:id="rId16"/>
    <p:sldId id="410" r:id="rId17"/>
    <p:sldId id="467" r:id="rId18"/>
    <p:sldId id="358" r:id="rId19"/>
    <p:sldId id="471" r:id="rId20"/>
    <p:sldId id="468" r:id="rId21"/>
    <p:sldId id="362" r:id="rId22"/>
    <p:sldId id="407" r:id="rId23"/>
    <p:sldId id="408" r:id="rId24"/>
    <p:sldId id="434" r:id="rId25"/>
    <p:sldId id="430" r:id="rId26"/>
    <p:sldId id="437" r:id="rId27"/>
    <p:sldId id="431" r:id="rId28"/>
    <p:sldId id="364" r:id="rId29"/>
    <p:sldId id="366" r:id="rId30"/>
    <p:sldId id="458" r:id="rId31"/>
    <p:sldId id="459" r:id="rId32"/>
    <p:sldId id="367" r:id="rId33"/>
    <p:sldId id="472" r:id="rId34"/>
    <p:sldId id="460" r:id="rId35"/>
    <p:sldId id="373" r:id="rId36"/>
    <p:sldId id="374" r:id="rId37"/>
    <p:sldId id="463" r:id="rId38"/>
    <p:sldId id="462" r:id="rId39"/>
    <p:sldId id="438" r:id="rId40"/>
    <p:sldId id="375" r:id="rId41"/>
    <p:sldId id="377" r:id="rId42"/>
    <p:sldId id="417" r:id="rId43"/>
    <p:sldId id="380" r:id="rId44"/>
    <p:sldId id="439" r:id="rId45"/>
    <p:sldId id="440" r:id="rId46"/>
    <p:sldId id="455" r:id="rId47"/>
    <p:sldId id="441" r:id="rId48"/>
    <p:sldId id="384" r:id="rId49"/>
    <p:sldId id="385" r:id="rId50"/>
    <p:sldId id="387" r:id="rId51"/>
    <p:sldId id="442" r:id="rId52"/>
    <p:sldId id="389" r:id="rId53"/>
    <p:sldId id="386" r:id="rId54"/>
    <p:sldId id="443" r:id="rId55"/>
    <p:sldId id="390" r:id="rId56"/>
    <p:sldId id="444" r:id="rId57"/>
    <p:sldId id="473" r:id="rId58"/>
    <p:sldId id="474" r:id="rId59"/>
    <p:sldId id="475" r:id="rId60"/>
    <p:sldId id="476" r:id="rId6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6B859A"/>
    <a:srgbClr val="BAE18F"/>
    <a:srgbClr val="99CC00"/>
    <a:srgbClr val="FFFFFF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1" autoAdjust="0"/>
    <p:restoredTop sz="94342" autoAdjust="0"/>
  </p:normalViewPr>
  <p:slideViewPr>
    <p:cSldViewPr>
      <p:cViewPr varScale="1">
        <p:scale>
          <a:sx n="125" d="100"/>
          <a:sy n="125" d="100"/>
        </p:scale>
        <p:origin x="734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스레드와 </a:t>
            </a:r>
            <a:r>
              <a:rPr lang="ko-KR" altLang="en-US" dirty="0" err="1" smtClean="0"/>
              <a:t>멀티태스킹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1756229" y="2306775"/>
            <a:ext cx="1848461" cy="1757225"/>
          </a:xfrm>
          <a:custGeom>
            <a:avLst/>
            <a:gdLst>
              <a:gd name="connsiteX0" fmla="*/ 919238 w 1848461"/>
              <a:gd name="connsiteY0" fmla="*/ 5835 h 1757225"/>
              <a:gd name="connsiteX1" fmla="*/ 643466 w 1848461"/>
              <a:gd name="connsiteY1" fmla="*/ 131625 h 1757225"/>
              <a:gd name="connsiteX2" fmla="*/ 628952 w 1848461"/>
              <a:gd name="connsiteY2" fmla="*/ 141301 h 1757225"/>
              <a:gd name="connsiteX3" fmla="*/ 590247 w 1848461"/>
              <a:gd name="connsiteY3" fmla="*/ 146139 h 1757225"/>
              <a:gd name="connsiteX4" fmla="*/ 566057 w 1848461"/>
              <a:gd name="connsiteY4" fmla="*/ 150977 h 1757225"/>
              <a:gd name="connsiteX5" fmla="*/ 537028 w 1848461"/>
              <a:gd name="connsiteY5" fmla="*/ 160654 h 1757225"/>
              <a:gd name="connsiteX6" fmla="*/ 522514 w 1848461"/>
              <a:gd name="connsiteY6" fmla="*/ 165492 h 1757225"/>
              <a:gd name="connsiteX7" fmla="*/ 474133 w 1848461"/>
              <a:gd name="connsiteY7" fmla="*/ 170330 h 1757225"/>
              <a:gd name="connsiteX8" fmla="*/ 420914 w 1848461"/>
              <a:gd name="connsiteY8" fmla="*/ 184844 h 1757225"/>
              <a:gd name="connsiteX9" fmla="*/ 348342 w 1848461"/>
              <a:gd name="connsiteY9" fmla="*/ 189682 h 1757225"/>
              <a:gd name="connsiteX10" fmla="*/ 304800 w 1848461"/>
              <a:gd name="connsiteY10" fmla="*/ 199358 h 1757225"/>
              <a:gd name="connsiteX11" fmla="*/ 198361 w 1848461"/>
              <a:gd name="connsiteY11" fmla="*/ 218711 h 1757225"/>
              <a:gd name="connsiteX12" fmla="*/ 174171 w 1848461"/>
              <a:gd name="connsiteY12" fmla="*/ 233225 h 1757225"/>
              <a:gd name="connsiteX13" fmla="*/ 91923 w 1848461"/>
              <a:gd name="connsiteY13" fmla="*/ 320311 h 1757225"/>
              <a:gd name="connsiteX14" fmla="*/ 58057 w 1848461"/>
              <a:gd name="connsiteY14" fmla="*/ 378368 h 1757225"/>
              <a:gd name="connsiteX15" fmla="*/ 43542 w 1848461"/>
              <a:gd name="connsiteY15" fmla="*/ 421911 h 1757225"/>
              <a:gd name="connsiteX16" fmla="*/ 33866 w 1848461"/>
              <a:gd name="connsiteY16" fmla="*/ 436425 h 1757225"/>
              <a:gd name="connsiteX17" fmla="*/ 29028 w 1848461"/>
              <a:gd name="connsiteY17" fmla="*/ 465454 h 1757225"/>
              <a:gd name="connsiteX18" fmla="*/ 24190 w 1848461"/>
              <a:gd name="connsiteY18" fmla="*/ 489644 h 1757225"/>
              <a:gd name="connsiteX19" fmla="*/ 14514 w 1848461"/>
              <a:gd name="connsiteY19" fmla="*/ 567054 h 1757225"/>
              <a:gd name="connsiteX20" fmla="*/ 4838 w 1848461"/>
              <a:gd name="connsiteY20" fmla="*/ 654139 h 1757225"/>
              <a:gd name="connsiteX21" fmla="*/ 0 w 1848461"/>
              <a:gd name="connsiteY21" fmla="*/ 775092 h 1757225"/>
              <a:gd name="connsiteX22" fmla="*/ 4838 w 1848461"/>
              <a:gd name="connsiteY22" fmla="*/ 1079892 h 1757225"/>
              <a:gd name="connsiteX23" fmla="*/ 14514 w 1848461"/>
              <a:gd name="connsiteY23" fmla="*/ 1099244 h 1757225"/>
              <a:gd name="connsiteX24" fmla="*/ 43542 w 1848461"/>
              <a:gd name="connsiteY24" fmla="*/ 1152463 h 1757225"/>
              <a:gd name="connsiteX25" fmla="*/ 58057 w 1848461"/>
              <a:gd name="connsiteY25" fmla="*/ 1191168 h 1757225"/>
              <a:gd name="connsiteX26" fmla="*/ 67733 w 1848461"/>
              <a:gd name="connsiteY26" fmla="*/ 1205682 h 1757225"/>
              <a:gd name="connsiteX27" fmla="*/ 87085 w 1848461"/>
              <a:gd name="connsiteY27" fmla="*/ 1239549 h 1757225"/>
              <a:gd name="connsiteX28" fmla="*/ 116114 w 1848461"/>
              <a:gd name="connsiteY28" fmla="*/ 1263739 h 1757225"/>
              <a:gd name="connsiteX29" fmla="*/ 164495 w 1848461"/>
              <a:gd name="connsiteY29" fmla="*/ 1307282 h 1757225"/>
              <a:gd name="connsiteX30" fmla="*/ 203200 w 1848461"/>
              <a:gd name="connsiteY30" fmla="*/ 1331473 h 1757225"/>
              <a:gd name="connsiteX31" fmla="*/ 266095 w 1848461"/>
              <a:gd name="connsiteY31" fmla="*/ 1384692 h 1757225"/>
              <a:gd name="connsiteX32" fmla="*/ 295123 w 1848461"/>
              <a:gd name="connsiteY32" fmla="*/ 1404044 h 1757225"/>
              <a:gd name="connsiteX33" fmla="*/ 304800 w 1848461"/>
              <a:gd name="connsiteY33" fmla="*/ 1413720 h 1757225"/>
              <a:gd name="connsiteX34" fmla="*/ 348342 w 1848461"/>
              <a:gd name="connsiteY34" fmla="*/ 1442749 h 1757225"/>
              <a:gd name="connsiteX35" fmla="*/ 358019 w 1848461"/>
              <a:gd name="connsiteY35" fmla="*/ 1457263 h 1757225"/>
              <a:gd name="connsiteX36" fmla="*/ 527352 w 1848461"/>
              <a:gd name="connsiteY36" fmla="*/ 1549187 h 1757225"/>
              <a:gd name="connsiteX37" fmla="*/ 551542 w 1848461"/>
              <a:gd name="connsiteY37" fmla="*/ 1558863 h 1757225"/>
              <a:gd name="connsiteX38" fmla="*/ 590247 w 1848461"/>
              <a:gd name="connsiteY38" fmla="*/ 1583054 h 1757225"/>
              <a:gd name="connsiteX39" fmla="*/ 628952 w 1848461"/>
              <a:gd name="connsiteY39" fmla="*/ 1597568 h 1757225"/>
              <a:gd name="connsiteX40" fmla="*/ 667657 w 1848461"/>
              <a:gd name="connsiteY40" fmla="*/ 1621758 h 1757225"/>
              <a:gd name="connsiteX41" fmla="*/ 807961 w 1848461"/>
              <a:gd name="connsiteY41" fmla="*/ 1674977 h 1757225"/>
              <a:gd name="connsiteX42" fmla="*/ 861181 w 1848461"/>
              <a:gd name="connsiteY42" fmla="*/ 1689492 h 1757225"/>
              <a:gd name="connsiteX43" fmla="*/ 885371 w 1848461"/>
              <a:gd name="connsiteY43" fmla="*/ 1699168 h 1757225"/>
              <a:gd name="connsiteX44" fmla="*/ 957942 w 1848461"/>
              <a:gd name="connsiteY44" fmla="*/ 1713682 h 1757225"/>
              <a:gd name="connsiteX45" fmla="*/ 977295 w 1848461"/>
              <a:gd name="connsiteY45" fmla="*/ 1718520 h 1757225"/>
              <a:gd name="connsiteX46" fmla="*/ 1059542 w 1848461"/>
              <a:gd name="connsiteY46" fmla="*/ 1728196 h 1757225"/>
              <a:gd name="connsiteX47" fmla="*/ 1156304 w 1848461"/>
              <a:gd name="connsiteY47" fmla="*/ 1752387 h 1757225"/>
              <a:gd name="connsiteX48" fmla="*/ 1175657 w 1848461"/>
              <a:gd name="connsiteY48" fmla="*/ 1757225 h 1757225"/>
              <a:gd name="connsiteX49" fmla="*/ 1422400 w 1848461"/>
              <a:gd name="connsiteY49" fmla="*/ 1747549 h 1757225"/>
              <a:gd name="connsiteX50" fmla="*/ 1465942 w 1848461"/>
              <a:gd name="connsiteY50" fmla="*/ 1723358 h 1757225"/>
              <a:gd name="connsiteX51" fmla="*/ 1480457 w 1848461"/>
              <a:gd name="connsiteY51" fmla="*/ 1718520 h 1757225"/>
              <a:gd name="connsiteX52" fmla="*/ 1557866 w 1848461"/>
              <a:gd name="connsiteY52" fmla="*/ 1684654 h 1757225"/>
              <a:gd name="connsiteX53" fmla="*/ 1611085 w 1848461"/>
              <a:gd name="connsiteY53" fmla="*/ 1655625 h 1757225"/>
              <a:gd name="connsiteX54" fmla="*/ 1654628 w 1848461"/>
              <a:gd name="connsiteY54" fmla="*/ 1636273 h 1757225"/>
              <a:gd name="connsiteX55" fmla="*/ 1693333 w 1848461"/>
              <a:gd name="connsiteY55" fmla="*/ 1607244 h 1757225"/>
              <a:gd name="connsiteX56" fmla="*/ 1717523 w 1848461"/>
              <a:gd name="connsiteY56" fmla="*/ 1592730 h 1757225"/>
              <a:gd name="connsiteX57" fmla="*/ 1770742 w 1848461"/>
              <a:gd name="connsiteY57" fmla="*/ 1544349 h 1757225"/>
              <a:gd name="connsiteX58" fmla="*/ 1794933 w 1848461"/>
              <a:gd name="connsiteY58" fmla="*/ 1515320 h 1757225"/>
              <a:gd name="connsiteX59" fmla="*/ 1814285 w 1848461"/>
              <a:gd name="connsiteY59" fmla="*/ 1476615 h 1757225"/>
              <a:gd name="connsiteX60" fmla="*/ 1833638 w 1848461"/>
              <a:gd name="connsiteY60" fmla="*/ 1447587 h 1757225"/>
              <a:gd name="connsiteX61" fmla="*/ 1838476 w 1848461"/>
              <a:gd name="connsiteY61" fmla="*/ 1404044 h 1757225"/>
              <a:gd name="connsiteX62" fmla="*/ 1848152 w 1848461"/>
              <a:gd name="connsiteY62" fmla="*/ 1360501 h 1757225"/>
              <a:gd name="connsiteX63" fmla="*/ 1843314 w 1848461"/>
              <a:gd name="connsiteY63" fmla="*/ 1128273 h 1757225"/>
              <a:gd name="connsiteX64" fmla="*/ 1828800 w 1848461"/>
              <a:gd name="connsiteY64" fmla="*/ 1055701 h 1757225"/>
              <a:gd name="connsiteX65" fmla="*/ 1809447 w 1848461"/>
              <a:gd name="connsiteY65" fmla="*/ 1007320 h 1757225"/>
              <a:gd name="connsiteX66" fmla="*/ 1790095 w 1848461"/>
              <a:gd name="connsiteY66" fmla="*/ 949263 h 1757225"/>
              <a:gd name="connsiteX67" fmla="*/ 1785257 w 1848461"/>
              <a:gd name="connsiteY67" fmla="*/ 934749 h 1757225"/>
              <a:gd name="connsiteX68" fmla="*/ 1775581 w 1848461"/>
              <a:gd name="connsiteY68" fmla="*/ 910558 h 1757225"/>
              <a:gd name="connsiteX69" fmla="*/ 1761066 w 1848461"/>
              <a:gd name="connsiteY69" fmla="*/ 881530 h 1757225"/>
              <a:gd name="connsiteX70" fmla="*/ 1736876 w 1848461"/>
              <a:gd name="connsiteY70" fmla="*/ 818635 h 1757225"/>
              <a:gd name="connsiteX71" fmla="*/ 1707847 w 1848461"/>
              <a:gd name="connsiteY71" fmla="*/ 760577 h 1757225"/>
              <a:gd name="connsiteX72" fmla="*/ 1673981 w 1848461"/>
              <a:gd name="connsiteY72" fmla="*/ 697682 h 1757225"/>
              <a:gd name="connsiteX73" fmla="*/ 1659466 w 1848461"/>
              <a:gd name="connsiteY73" fmla="*/ 658977 h 1757225"/>
              <a:gd name="connsiteX74" fmla="*/ 1596571 w 1848461"/>
              <a:gd name="connsiteY74" fmla="*/ 562215 h 1757225"/>
              <a:gd name="connsiteX75" fmla="*/ 1567542 w 1848461"/>
              <a:gd name="connsiteY75" fmla="*/ 504158 h 1757225"/>
              <a:gd name="connsiteX76" fmla="*/ 1557866 w 1848461"/>
              <a:gd name="connsiteY76" fmla="*/ 484806 h 1757225"/>
              <a:gd name="connsiteX77" fmla="*/ 1553028 w 1848461"/>
              <a:gd name="connsiteY77" fmla="*/ 470292 h 1757225"/>
              <a:gd name="connsiteX78" fmla="*/ 1533676 w 1848461"/>
              <a:gd name="connsiteY78" fmla="*/ 446101 h 1757225"/>
              <a:gd name="connsiteX79" fmla="*/ 1519161 w 1848461"/>
              <a:gd name="connsiteY79" fmla="*/ 417073 h 1757225"/>
              <a:gd name="connsiteX80" fmla="*/ 1504647 w 1848461"/>
              <a:gd name="connsiteY80" fmla="*/ 397720 h 1757225"/>
              <a:gd name="connsiteX81" fmla="*/ 1475619 w 1848461"/>
              <a:gd name="connsiteY81" fmla="*/ 339663 h 1757225"/>
              <a:gd name="connsiteX82" fmla="*/ 1456266 w 1848461"/>
              <a:gd name="connsiteY82" fmla="*/ 310635 h 1757225"/>
              <a:gd name="connsiteX83" fmla="*/ 1417561 w 1848461"/>
              <a:gd name="connsiteY83" fmla="*/ 233225 h 1757225"/>
              <a:gd name="connsiteX84" fmla="*/ 1407885 w 1848461"/>
              <a:gd name="connsiteY84" fmla="*/ 213873 h 1757225"/>
              <a:gd name="connsiteX85" fmla="*/ 1383695 w 1848461"/>
              <a:gd name="connsiteY85" fmla="*/ 189682 h 1757225"/>
              <a:gd name="connsiteX86" fmla="*/ 1335314 w 1848461"/>
              <a:gd name="connsiteY86" fmla="*/ 155815 h 1757225"/>
              <a:gd name="connsiteX87" fmla="*/ 1315961 w 1848461"/>
              <a:gd name="connsiteY87" fmla="*/ 141301 h 1757225"/>
              <a:gd name="connsiteX88" fmla="*/ 1296609 w 1848461"/>
              <a:gd name="connsiteY88" fmla="*/ 131625 h 1757225"/>
              <a:gd name="connsiteX89" fmla="*/ 1253066 w 1848461"/>
              <a:gd name="connsiteY89" fmla="*/ 107435 h 1757225"/>
              <a:gd name="connsiteX90" fmla="*/ 1190171 w 1848461"/>
              <a:gd name="connsiteY90" fmla="*/ 83244 h 1757225"/>
              <a:gd name="connsiteX91" fmla="*/ 1127276 w 1848461"/>
              <a:gd name="connsiteY91" fmla="*/ 59054 h 1757225"/>
              <a:gd name="connsiteX92" fmla="*/ 1107923 w 1848461"/>
              <a:gd name="connsiteY92" fmla="*/ 49377 h 1757225"/>
              <a:gd name="connsiteX93" fmla="*/ 1074057 w 1848461"/>
              <a:gd name="connsiteY93" fmla="*/ 39701 h 1757225"/>
              <a:gd name="connsiteX94" fmla="*/ 1054704 w 1848461"/>
              <a:gd name="connsiteY94" fmla="*/ 30025 h 1757225"/>
              <a:gd name="connsiteX95" fmla="*/ 1025676 w 1848461"/>
              <a:gd name="connsiteY95" fmla="*/ 25187 h 1757225"/>
              <a:gd name="connsiteX96" fmla="*/ 919238 w 1848461"/>
              <a:gd name="connsiteY96" fmla="*/ 5835 h 17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48461" h="1757225">
                <a:moveTo>
                  <a:pt x="919238" y="5835"/>
                </a:moveTo>
                <a:cubicBezTo>
                  <a:pt x="855536" y="23575"/>
                  <a:pt x="894406" y="27976"/>
                  <a:pt x="643466" y="131625"/>
                </a:cubicBezTo>
                <a:cubicBezTo>
                  <a:pt x="638092" y="133845"/>
                  <a:pt x="634562" y="139771"/>
                  <a:pt x="628952" y="141301"/>
                </a:cubicBezTo>
                <a:cubicBezTo>
                  <a:pt x="616408" y="144722"/>
                  <a:pt x="603098" y="144162"/>
                  <a:pt x="590247" y="146139"/>
                </a:cubicBezTo>
                <a:cubicBezTo>
                  <a:pt x="582120" y="147389"/>
                  <a:pt x="573990" y="148813"/>
                  <a:pt x="566057" y="150977"/>
                </a:cubicBezTo>
                <a:cubicBezTo>
                  <a:pt x="556217" y="153661"/>
                  <a:pt x="546704" y="157428"/>
                  <a:pt x="537028" y="160654"/>
                </a:cubicBezTo>
                <a:cubicBezTo>
                  <a:pt x="532190" y="162267"/>
                  <a:pt x="527588" y="164985"/>
                  <a:pt x="522514" y="165492"/>
                </a:cubicBezTo>
                <a:lnTo>
                  <a:pt x="474133" y="170330"/>
                </a:lnTo>
                <a:cubicBezTo>
                  <a:pt x="456867" y="176085"/>
                  <a:pt x="438844" y="182505"/>
                  <a:pt x="420914" y="184844"/>
                </a:cubicBezTo>
                <a:cubicBezTo>
                  <a:pt x="396873" y="187980"/>
                  <a:pt x="372533" y="188069"/>
                  <a:pt x="348342" y="189682"/>
                </a:cubicBezTo>
                <a:cubicBezTo>
                  <a:pt x="333828" y="192907"/>
                  <a:pt x="319428" y="196698"/>
                  <a:pt x="304800" y="199358"/>
                </a:cubicBezTo>
                <a:cubicBezTo>
                  <a:pt x="173486" y="223234"/>
                  <a:pt x="300267" y="196066"/>
                  <a:pt x="198361" y="218711"/>
                </a:cubicBezTo>
                <a:cubicBezTo>
                  <a:pt x="190298" y="223549"/>
                  <a:pt x="181776" y="227694"/>
                  <a:pt x="174171" y="233225"/>
                </a:cubicBezTo>
                <a:cubicBezTo>
                  <a:pt x="144609" y="254724"/>
                  <a:pt x="108437" y="292001"/>
                  <a:pt x="91923" y="320311"/>
                </a:cubicBezTo>
                <a:lnTo>
                  <a:pt x="58057" y="378368"/>
                </a:lnTo>
                <a:cubicBezTo>
                  <a:pt x="53437" y="396848"/>
                  <a:pt x="52653" y="403690"/>
                  <a:pt x="43542" y="421911"/>
                </a:cubicBezTo>
                <a:cubicBezTo>
                  <a:pt x="40942" y="427112"/>
                  <a:pt x="37091" y="431587"/>
                  <a:pt x="33866" y="436425"/>
                </a:cubicBezTo>
                <a:cubicBezTo>
                  <a:pt x="32253" y="446101"/>
                  <a:pt x="30783" y="455802"/>
                  <a:pt x="29028" y="465454"/>
                </a:cubicBezTo>
                <a:cubicBezTo>
                  <a:pt x="27557" y="473544"/>
                  <a:pt x="25353" y="481504"/>
                  <a:pt x="24190" y="489644"/>
                </a:cubicBezTo>
                <a:cubicBezTo>
                  <a:pt x="20513" y="515387"/>
                  <a:pt x="17386" y="541209"/>
                  <a:pt x="14514" y="567054"/>
                </a:cubicBezTo>
                <a:cubicBezTo>
                  <a:pt x="2774" y="672718"/>
                  <a:pt x="15953" y="576336"/>
                  <a:pt x="4838" y="654139"/>
                </a:cubicBezTo>
                <a:cubicBezTo>
                  <a:pt x="3225" y="694457"/>
                  <a:pt x="0" y="734742"/>
                  <a:pt x="0" y="775092"/>
                </a:cubicBezTo>
                <a:cubicBezTo>
                  <a:pt x="0" y="876705"/>
                  <a:pt x="293" y="978381"/>
                  <a:pt x="4838" y="1079892"/>
                </a:cubicBezTo>
                <a:cubicBezTo>
                  <a:pt x="5161" y="1087097"/>
                  <a:pt x="11530" y="1092678"/>
                  <a:pt x="14514" y="1099244"/>
                </a:cubicBezTo>
                <a:cubicBezTo>
                  <a:pt x="76979" y="1236669"/>
                  <a:pt x="-7736" y="1060164"/>
                  <a:pt x="43542" y="1152463"/>
                </a:cubicBezTo>
                <a:cubicBezTo>
                  <a:pt x="79200" y="1216645"/>
                  <a:pt x="36329" y="1147713"/>
                  <a:pt x="58057" y="1191168"/>
                </a:cubicBezTo>
                <a:cubicBezTo>
                  <a:pt x="60657" y="1196369"/>
                  <a:pt x="64848" y="1200634"/>
                  <a:pt x="67733" y="1205682"/>
                </a:cubicBezTo>
                <a:cubicBezTo>
                  <a:pt x="76336" y="1220738"/>
                  <a:pt x="76369" y="1226691"/>
                  <a:pt x="87085" y="1239549"/>
                </a:cubicBezTo>
                <a:cubicBezTo>
                  <a:pt x="108058" y="1264715"/>
                  <a:pt x="93913" y="1244709"/>
                  <a:pt x="116114" y="1263739"/>
                </a:cubicBezTo>
                <a:cubicBezTo>
                  <a:pt x="150886" y="1293545"/>
                  <a:pt x="119464" y="1275117"/>
                  <a:pt x="164495" y="1307282"/>
                </a:cubicBezTo>
                <a:cubicBezTo>
                  <a:pt x="176875" y="1316125"/>
                  <a:pt x="191098" y="1322252"/>
                  <a:pt x="203200" y="1331473"/>
                </a:cubicBezTo>
                <a:cubicBezTo>
                  <a:pt x="225045" y="1348117"/>
                  <a:pt x="243244" y="1369458"/>
                  <a:pt x="266095" y="1384692"/>
                </a:cubicBezTo>
                <a:cubicBezTo>
                  <a:pt x="275771" y="1391143"/>
                  <a:pt x="285820" y="1397067"/>
                  <a:pt x="295123" y="1404044"/>
                </a:cubicBezTo>
                <a:cubicBezTo>
                  <a:pt x="298772" y="1406781"/>
                  <a:pt x="301111" y="1411037"/>
                  <a:pt x="304800" y="1413720"/>
                </a:cubicBezTo>
                <a:cubicBezTo>
                  <a:pt x="318907" y="1423980"/>
                  <a:pt x="333828" y="1433073"/>
                  <a:pt x="348342" y="1442749"/>
                </a:cubicBezTo>
                <a:cubicBezTo>
                  <a:pt x="351568" y="1447587"/>
                  <a:pt x="353478" y="1453631"/>
                  <a:pt x="358019" y="1457263"/>
                </a:cubicBezTo>
                <a:cubicBezTo>
                  <a:pt x="421794" y="1508283"/>
                  <a:pt x="445329" y="1512732"/>
                  <a:pt x="527352" y="1549187"/>
                </a:cubicBezTo>
                <a:cubicBezTo>
                  <a:pt x="535288" y="1552714"/>
                  <a:pt x="543896" y="1554746"/>
                  <a:pt x="551542" y="1558863"/>
                </a:cubicBezTo>
                <a:cubicBezTo>
                  <a:pt x="564938" y="1566076"/>
                  <a:pt x="576639" y="1576250"/>
                  <a:pt x="590247" y="1583054"/>
                </a:cubicBezTo>
                <a:cubicBezTo>
                  <a:pt x="602571" y="1589216"/>
                  <a:pt x="616628" y="1591406"/>
                  <a:pt x="628952" y="1597568"/>
                </a:cubicBezTo>
                <a:cubicBezTo>
                  <a:pt x="642560" y="1604372"/>
                  <a:pt x="653941" y="1615174"/>
                  <a:pt x="667657" y="1621758"/>
                </a:cubicBezTo>
                <a:cubicBezTo>
                  <a:pt x="698863" y="1636737"/>
                  <a:pt x="769872" y="1664589"/>
                  <a:pt x="807961" y="1674977"/>
                </a:cubicBezTo>
                <a:cubicBezTo>
                  <a:pt x="825701" y="1679815"/>
                  <a:pt x="843630" y="1684007"/>
                  <a:pt x="861181" y="1689492"/>
                </a:cubicBezTo>
                <a:cubicBezTo>
                  <a:pt x="869470" y="1692082"/>
                  <a:pt x="876946" y="1697062"/>
                  <a:pt x="885371" y="1699168"/>
                </a:cubicBezTo>
                <a:cubicBezTo>
                  <a:pt x="909304" y="1705151"/>
                  <a:pt x="933802" y="1708600"/>
                  <a:pt x="957942" y="1713682"/>
                </a:cubicBezTo>
                <a:cubicBezTo>
                  <a:pt x="964449" y="1715052"/>
                  <a:pt x="970712" y="1717580"/>
                  <a:pt x="977295" y="1718520"/>
                </a:cubicBezTo>
                <a:cubicBezTo>
                  <a:pt x="1004622" y="1722424"/>
                  <a:pt x="1032126" y="1724971"/>
                  <a:pt x="1059542" y="1728196"/>
                </a:cubicBezTo>
                <a:lnTo>
                  <a:pt x="1156304" y="1752387"/>
                </a:lnTo>
                <a:lnTo>
                  <a:pt x="1175657" y="1757225"/>
                </a:lnTo>
                <a:lnTo>
                  <a:pt x="1422400" y="1747549"/>
                </a:lnTo>
                <a:cubicBezTo>
                  <a:pt x="1447512" y="1746179"/>
                  <a:pt x="1443173" y="1737589"/>
                  <a:pt x="1465942" y="1723358"/>
                </a:cubicBezTo>
                <a:cubicBezTo>
                  <a:pt x="1470267" y="1720655"/>
                  <a:pt x="1475757" y="1720499"/>
                  <a:pt x="1480457" y="1718520"/>
                </a:cubicBezTo>
                <a:cubicBezTo>
                  <a:pt x="1506414" y="1707591"/>
                  <a:pt x="1531147" y="1693561"/>
                  <a:pt x="1557866" y="1684654"/>
                </a:cubicBezTo>
                <a:cubicBezTo>
                  <a:pt x="1592225" y="1673199"/>
                  <a:pt x="1551914" y="1687900"/>
                  <a:pt x="1611085" y="1655625"/>
                </a:cubicBezTo>
                <a:cubicBezTo>
                  <a:pt x="1666596" y="1625347"/>
                  <a:pt x="1555847" y="1699776"/>
                  <a:pt x="1654628" y="1636273"/>
                </a:cubicBezTo>
                <a:cubicBezTo>
                  <a:pt x="1668194" y="1627552"/>
                  <a:pt x="1680073" y="1616424"/>
                  <a:pt x="1693333" y="1607244"/>
                </a:cubicBezTo>
                <a:cubicBezTo>
                  <a:pt x="1701064" y="1601891"/>
                  <a:pt x="1710000" y="1598372"/>
                  <a:pt x="1717523" y="1592730"/>
                </a:cubicBezTo>
                <a:cubicBezTo>
                  <a:pt x="1731235" y="1582446"/>
                  <a:pt x="1757492" y="1559071"/>
                  <a:pt x="1770742" y="1544349"/>
                </a:cubicBezTo>
                <a:cubicBezTo>
                  <a:pt x="1779168" y="1534987"/>
                  <a:pt x="1788122" y="1525915"/>
                  <a:pt x="1794933" y="1515320"/>
                </a:cubicBezTo>
                <a:cubicBezTo>
                  <a:pt x="1802733" y="1503186"/>
                  <a:pt x="1807128" y="1489139"/>
                  <a:pt x="1814285" y="1476615"/>
                </a:cubicBezTo>
                <a:cubicBezTo>
                  <a:pt x="1820055" y="1466518"/>
                  <a:pt x="1827187" y="1457263"/>
                  <a:pt x="1833638" y="1447587"/>
                </a:cubicBezTo>
                <a:cubicBezTo>
                  <a:pt x="1835251" y="1433073"/>
                  <a:pt x="1836075" y="1418449"/>
                  <a:pt x="1838476" y="1404044"/>
                </a:cubicBezTo>
                <a:cubicBezTo>
                  <a:pt x="1840920" y="1389378"/>
                  <a:pt x="1847891" y="1375367"/>
                  <a:pt x="1848152" y="1360501"/>
                </a:cubicBezTo>
                <a:cubicBezTo>
                  <a:pt x="1849510" y="1283087"/>
                  <a:pt x="1846128" y="1205648"/>
                  <a:pt x="1843314" y="1128273"/>
                </a:cubicBezTo>
                <a:cubicBezTo>
                  <a:pt x="1842653" y="1110083"/>
                  <a:pt x="1834178" y="1071834"/>
                  <a:pt x="1828800" y="1055701"/>
                </a:cubicBezTo>
                <a:cubicBezTo>
                  <a:pt x="1823307" y="1039223"/>
                  <a:pt x="1815383" y="1023644"/>
                  <a:pt x="1809447" y="1007320"/>
                </a:cubicBezTo>
                <a:cubicBezTo>
                  <a:pt x="1802476" y="988149"/>
                  <a:pt x="1796546" y="968615"/>
                  <a:pt x="1790095" y="949263"/>
                </a:cubicBezTo>
                <a:cubicBezTo>
                  <a:pt x="1788482" y="944425"/>
                  <a:pt x="1787151" y="939484"/>
                  <a:pt x="1785257" y="934749"/>
                </a:cubicBezTo>
                <a:cubicBezTo>
                  <a:pt x="1782032" y="926685"/>
                  <a:pt x="1779175" y="918464"/>
                  <a:pt x="1775581" y="910558"/>
                </a:cubicBezTo>
                <a:cubicBezTo>
                  <a:pt x="1771104" y="900709"/>
                  <a:pt x="1765264" y="891500"/>
                  <a:pt x="1761066" y="881530"/>
                </a:cubicBezTo>
                <a:cubicBezTo>
                  <a:pt x="1752349" y="860828"/>
                  <a:pt x="1746921" y="838726"/>
                  <a:pt x="1736876" y="818635"/>
                </a:cubicBezTo>
                <a:cubicBezTo>
                  <a:pt x="1727200" y="799282"/>
                  <a:pt x="1718979" y="779131"/>
                  <a:pt x="1707847" y="760577"/>
                </a:cubicBezTo>
                <a:cubicBezTo>
                  <a:pt x="1692998" y="735829"/>
                  <a:pt x="1686668" y="726680"/>
                  <a:pt x="1673981" y="697682"/>
                </a:cubicBezTo>
                <a:cubicBezTo>
                  <a:pt x="1668458" y="685058"/>
                  <a:pt x="1665913" y="671155"/>
                  <a:pt x="1659466" y="658977"/>
                </a:cubicBezTo>
                <a:cubicBezTo>
                  <a:pt x="1614677" y="574376"/>
                  <a:pt x="1644742" y="658555"/>
                  <a:pt x="1596571" y="562215"/>
                </a:cubicBezTo>
                <a:lnTo>
                  <a:pt x="1567542" y="504158"/>
                </a:lnTo>
                <a:cubicBezTo>
                  <a:pt x="1564317" y="497707"/>
                  <a:pt x="1560147" y="491648"/>
                  <a:pt x="1557866" y="484806"/>
                </a:cubicBezTo>
                <a:cubicBezTo>
                  <a:pt x="1556253" y="479968"/>
                  <a:pt x="1555731" y="474617"/>
                  <a:pt x="1553028" y="470292"/>
                </a:cubicBezTo>
                <a:cubicBezTo>
                  <a:pt x="1547555" y="461535"/>
                  <a:pt x="1539220" y="454813"/>
                  <a:pt x="1533676" y="446101"/>
                </a:cubicBezTo>
                <a:cubicBezTo>
                  <a:pt x="1527868" y="436974"/>
                  <a:pt x="1524727" y="426350"/>
                  <a:pt x="1519161" y="417073"/>
                </a:cubicBezTo>
                <a:cubicBezTo>
                  <a:pt x="1515012" y="410159"/>
                  <a:pt x="1508600" y="404748"/>
                  <a:pt x="1504647" y="397720"/>
                </a:cubicBezTo>
                <a:cubicBezTo>
                  <a:pt x="1494040" y="378862"/>
                  <a:pt x="1487621" y="357665"/>
                  <a:pt x="1475619" y="339663"/>
                </a:cubicBezTo>
                <a:cubicBezTo>
                  <a:pt x="1469168" y="329987"/>
                  <a:pt x="1461914" y="320801"/>
                  <a:pt x="1456266" y="310635"/>
                </a:cubicBezTo>
                <a:cubicBezTo>
                  <a:pt x="1442256" y="285416"/>
                  <a:pt x="1430463" y="259028"/>
                  <a:pt x="1417561" y="233225"/>
                </a:cubicBezTo>
                <a:cubicBezTo>
                  <a:pt x="1414336" y="226774"/>
                  <a:pt x="1412985" y="218973"/>
                  <a:pt x="1407885" y="213873"/>
                </a:cubicBezTo>
                <a:cubicBezTo>
                  <a:pt x="1399822" y="205809"/>
                  <a:pt x="1392818" y="196524"/>
                  <a:pt x="1383695" y="189682"/>
                </a:cubicBezTo>
                <a:cubicBezTo>
                  <a:pt x="1338518" y="155801"/>
                  <a:pt x="1394877" y="197510"/>
                  <a:pt x="1335314" y="155815"/>
                </a:cubicBezTo>
                <a:cubicBezTo>
                  <a:pt x="1328708" y="151191"/>
                  <a:pt x="1322799" y="145575"/>
                  <a:pt x="1315961" y="141301"/>
                </a:cubicBezTo>
                <a:cubicBezTo>
                  <a:pt x="1309845" y="137479"/>
                  <a:pt x="1302871" y="135203"/>
                  <a:pt x="1296609" y="131625"/>
                </a:cubicBezTo>
                <a:cubicBezTo>
                  <a:pt x="1259147" y="110218"/>
                  <a:pt x="1313244" y="135210"/>
                  <a:pt x="1253066" y="107435"/>
                </a:cubicBezTo>
                <a:cubicBezTo>
                  <a:pt x="1206665" y="86019"/>
                  <a:pt x="1233476" y="99198"/>
                  <a:pt x="1190171" y="83244"/>
                </a:cubicBezTo>
                <a:cubicBezTo>
                  <a:pt x="1169094" y="75479"/>
                  <a:pt x="1147367" y="69100"/>
                  <a:pt x="1127276" y="59054"/>
                </a:cubicBezTo>
                <a:cubicBezTo>
                  <a:pt x="1120825" y="55828"/>
                  <a:pt x="1114552" y="52218"/>
                  <a:pt x="1107923" y="49377"/>
                </a:cubicBezTo>
                <a:cubicBezTo>
                  <a:pt x="1080645" y="37686"/>
                  <a:pt x="1106774" y="51970"/>
                  <a:pt x="1074057" y="39701"/>
                </a:cubicBezTo>
                <a:cubicBezTo>
                  <a:pt x="1067304" y="37169"/>
                  <a:pt x="1061612" y="32097"/>
                  <a:pt x="1054704" y="30025"/>
                </a:cubicBezTo>
                <a:cubicBezTo>
                  <a:pt x="1045308" y="27206"/>
                  <a:pt x="1035371" y="26679"/>
                  <a:pt x="1025676" y="25187"/>
                </a:cubicBezTo>
                <a:cubicBezTo>
                  <a:pt x="963097" y="15560"/>
                  <a:pt x="982940" y="-11905"/>
                  <a:pt x="919238" y="58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프로세스는 스레드들의 공유 환경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65875" y="1993846"/>
            <a:ext cx="2356925" cy="237125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667237" y="2072132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723014" y="3869526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431274" y="2334914"/>
            <a:ext cx="277410" cy="323085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9288" y="1680718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기업 </a:t>
            </a:r>
            <a:endParaRPr lang="ko-KR" altLang="en-US" sz="11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83568" y="2857486"/>
            <a:ext cx="691468" cy="260398"/>
          </a:xfrm>
          <a:prstGeom prst="wedgeRoundRectCallout">
            <a:avLst>
              <a:gd name="adj1" fmla="val 107628"/>
              <a:gd name="adj2" fmla="val 4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직원들 사이에 공유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7237" y="16208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196254" y="1628800"/>
            <a:ext cx="30505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74970" y="2018542"/>
            <a:ext cx="348519" cy="346434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6547641" y="2239493"/>
            <a:ext cx="348519" cy="346434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849019" y="3871444"/>
            <a:ext cx="348519" cy="346434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35610" y="3565780"/>
            <a:ext cx="617820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프린터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80809" y="2696415"/>
            <a:ext cx="509542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사무용품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96375" y="2572547"/>
            <a:ext cx="617820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빔프로젝트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09818" y="3115343"/>
            <a:ext cx="599743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회의실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04486" y="3102533"/>
            <a:ext cx="599743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종이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0028" y="3508651"/>
            <a:ext cx="599743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커피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96129" y="1942328"/>
            <a:ext cx="2424143" cy="242277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4824649" y="2255456"/>
            <a:ext cx="1848461" cy="1757225"/>
          </a:xfrm>
          <a:custGeom>
            <a:avLst/>
            <a:gdLst>
              <a:gd name="connsiteX0" fmla="*/ 919238 w 1848461"/>
              <a:gd name="connsiteY0" fmla="*/ 5835 h 1757225"/>
              <a:gd name="connsiteX1" fmla="*/ 643466 w 1848461"/>
              <a:gd name="connsiteY1" fmla="*/ 131625 h 1757225"/>
              <a:gd name="connsiteX2" fmla="*/ 628952 w 1848461"/>
              <a:gd name="connsiteY2" fmla="*/ 141301 h 1757225"/>
              <a:gd name="connsiteX3" fmla="*/ 590247 w 1848461"/>
              <a:gd name="connsiteY3" fmla="*/ 146139 h 1757225"/>
              <a:gd name="connsiteX4" fmla="*/ 566057 w 1848461"/>
              <a:gd name="connsiteY4" fmla="*/ 150977 h 1757225"/>
              <a:gd name="connsiteX5" fmla="*/ 537028 w 1848461"/>
              <a:gd name="connsiteY5" fmla="*/ 160654 h 1757225"/>
              <a:gd name="connsiteX6" fmla="*/ 522514 w 1848461"/>
              <a:gd name="connsiteY6" fmla="*/ 165492 h 1757225"/>
              <a:gd name="connsiteX7" fmla="*/ 474133 w 1848461"/>
              <a:gd name="connsiteY7" fmla="*/ 170330 h 1757225"/>
              <a:gd name="connsiteX8" fmla="*/ 420914 w 1848461"/>
              <a:gd name="connsiteY8" fmla="*/ 184844 h 1757225"/>
              <a:gd name="connsiteX9" fmla="*/ 348342 w 1848461"/>
              <a:gd name="connsiteY9" fmla="*/ 189682 h 1757225"/>
              <a:gd name="connsiteX10" fmla="*/ 304800 w 1848461"/>
              <a:gd name="connsiteY10" fmla="*/ 199358 h 1757225"/>
              <a:gd name="connsiteX11" fmla="*/ 198361 w 1848461"/>
              <a:gd name="connsiteY11" fmla="*/ 218711 h 1757225"/>
              <a:gd name="connsiteX12" fmla="*/ 174171 w 1848461"/>
              <a:gd name="connsiteY12" fmla="*/ 233225 h 1757225"/>
              <a:gd name="connsiteX13" fmla="*/ 91923 w 1848461"/>
              <a:gd name="connsiteY13" fmla="*/ 320311 h 1757225"/>
              <a:gd name="connsiteX14" fmla="*/ 58057 w 1848461"/>
              <a:gd name="connsiteY14" fmla="*/ 378368 h 1757225"/>
              <a:gd name="connsiteX15" fmla="*/ 43542 w 1848461"/>
              <a:gd name="connsiteY15" fmla="*/ 421911 h 1757225"/>
              <a:gd name="connsiteX16" fmla="*/ 33866 w 1848461"/>
              <a:gd name="connsiteY16" fmla="*/ 436425 h 1757225"/>
              <a:gd name="connsiteX17" fmla="*/ 29028 w 1848461"/>
              <a:gd name="connsiteY17" fmla="*/ 465454 h 1757225"/>
              <a:gd name="connsiteX18" fmla="*/ 24190 w 1848461"/>
              <a:gd name="connsiteY18" fmla="*/ 489644 h 1757225"/>
              <a:gd name="connsiteX19" fmla="*/ 14514 w 1848461"/>
              <a:gd name="connsiteY19" fmla="*/ 567054 h 1757225"/>
              <a:gd name="connsiteX20" fmla="*/ 4838 w 1848461"/>
              <a:gd name="connsiteY20" fmla="*/ 654139 h 1757225"/>
              <a:gd name="connsiteX21" fmla="*/ 0 w 1848461"/>
              <a:gd name="connsiteY21" fmla="*/ 775092 h 1757225"/>
              <a:gd name="connsiteX22" fmla="*/ 4838 w 1848461"/>
              <a:gd name="connsiteY22" fmla="*/ 1079892 h 1757225"/>
              <a:gd name="connsiteX23" fmla="*/ 14514 w 1848461"/>
              <a:gd name="connsiteY23" fmla="*/ 1099244 h 1757225"/>
              <a:gd name="connsiteX24" fmla="*/ 43542 w 1848461"/>
              <a:gd name="connsiteY24" fmla="*/ 1152463 h 1757225"/>
              <a:gd name="connsiteX25" fmla="*/ 58057 w 1848461"/>
              <a:gd name="connsiteY25" fmla="*/ 1191168 h 1757225"/>
              <a:gd name="connsiteX26" fmla="*/ 67733 w 1848461"/>
              <a:gd name="connsiteY26" fmla="*/ 1205682 h 1757225"/>
              <a:gd name="connsiteX27" fmla="*/ 87085 w 1848461"/>
              <a:gd name="connsiteY27" fmla="*/ 1239549 h 1757225"/>
              <a:gd name="connsiteX28" fmla="*/ 116114 w 1848461"/>
              <a:gd name="connsiteY28" fmla="*/ 1263739 h 1757225"/>
              <a:gd name="connsiteX29" fmla="*/ 164495 w 1848461"/>
              <a:gd name="connsiteY29" fmla="*/ 1307282 h 1757225"/>
              <a:gd name="connsiteX30" fmla="*/ 203200 w 1848461"/>
              <a:gd name="connsiteY30" fmla="*/ 1331473 h 1757225"/>
              <a:gd name="connsiteX31" fmla="*/ 266095 w 1848461"/>
              <a:gd name="connsiteY31" fmla="*/ 1384692 h 1757225"/>
              <a:gd name="connsiteX32" fmla="*/ 295123 w 1848461"/>
              <a:gd name="connsiteY32" fmla="*/ 1404044 h 1757225"/>
              <a:gd name="connsiteX33" fmla="*/ 304800 w 1848461"/>
              <a:gd name="connsiteY33" fmla="*/ 1413720 h 1757225"/>
              <a:gd name="connsiteX34" fmla="*/ 348342 w 1848461"/>
              <a:gd name="connsiteY34" fmla="*/ 1442749 h 1757225"/>
              <a:gd name="connsiteX35" fmla="*/ 358019 w 1848461"/>
              <a:gd name="connsiteY35" fmla="*/ 1457263 h 1757225"/>
              <a:gd name="connsiteX36" fmla="*/ 527352 w 1848461"/>
              <a:gd name="connsiteY36" fmla="*/ 1549187 h 1757225"/>
              <a:gd name="connsiteX37" fmla="*/ 551542 w 1848461"/>
              <a:gd name="connsiteY37" fmla="*/ 1558863 h 1757225"/>
              <a:gd name="connsiteX38" fmla="*/ 590247 w 1848461"/>
              <a:gd name="connsiteY38" fmla="*/ 1583054 h 1757225"/>
              <a:gd name="connsiteX39" fmla="*/ 628952 w 1848461"/>
              <a:gd name="connsiteY39" fmla="*/ 1597568 h 1757225"/>
              <a:gd name="connsiteX40" fmla="*/ 667657 w 1848461"/>
              <a:gd name="connsiteY40" fmla="*/ 1621758 h 1757225"/>
              <a:gd name="connsiteX41" fmla="*/ 807961 w 1848461"/>
              <a:gd name="connsiteY41" fmla="*/ 1674977 h 1757225"/>
              <a:gd name="connsiteX42" fmla="*/ 861181 w 1848461"/>
              <a:gd name="connsiteY42" fmla="*/ 1689492 h 1757225"/>
              <a:gd name="connsiteX43" fmla="*/ 885371 w 1848461"/>
              <a:gd name="connsiteY43" fmla="*/ 1699168 h 1757225"/>
              <a:gd name="connsiteX44" fmla="*/ 957942 w 1848461"/>
              <a:gd name="connsiteY44" fmla="*/ 1713682 h 1757225"/>
              <a:gd name="connsiteX45" fmla="*/ 977295 w 1848461"/>
              <a:gd name="connsiteY45" fmla="*/ 1718520 h 1757225"/>
              <a:gd name="connsiteX46" fmla="*/ 1059542 w 1848461"/>
              <a:gd name="connsiteY46" fmla="*/ 1728196 h 1757225"/>
              <a:gd name="connsiteX47" fmla="*/ 1156304 w 1848461"/>
              <a:gd name="connsiteY47" fmla="*/ 1752387 h 1757225"/>
              <a:gd name="connsiteX48" fmla="*/ 1175657 w 1848461"/>
              <a:gd name="connsiteY48" fmla="*/ 1757225 h 1757225"/>
              <a:gd name="connsiteX49" fmla="*/ 1422400 w 1848461"/>
              <a:gd name="connsiteY49" fmla="*/ 1747549 h 1757225"/>
              <a:gd name="connsiteX50" fmla="*/ 1465942 w 1848461"/>
              <a:gd name="connsiteY50" fmla="*/ 1723358 h 1757225"/>
              <a:gd name="connsiteX51" fmla="*/ 1480457 w 1848461"/>
              <a:gd name="connsiteY51" fmla="*/ 1718520 h 1757225"/>
              <a:gd name="connsiteX52" fmla="*/ 1557866 w 1848461"/>
              <a:gd name="connsiteY52" fmla="*/ 1684654 h 1757225"/>
              <a:gd name="connsiteX53" fmla="*/ 1611085 w 1848461"/>
              <a:gd name="connsiteY53" fmla="*/ 1655625 h 1757225"/>
              <a:gd name="connsiteX54" fmla="*/ 1654628 w 1848461"/>
              <a:gd name="connsiteY54" fmla="*/ 1636273 h 1757225"/>
              <a:gd name="connsiteX55" fmla="*/ 1693333 w 1848461"/>
              <a:gd name="connsiteY55" fmla="*/ 1607244 h 1757225"/>
              <a:gd name="connsiteX56" fmla="*/ 1717523 w 1848461"/>
              <a:gd name="connsiteY56" fmla="*/ 1592730 h 1757225"/>
              <a:gd name="connsiteX57" fmla="*/ 1770742 w 1848461"/>
              <a:gd name="connsiteY57" fmla="*/ 1544349 h 1757225"/>
              <a:gd name="connsiteX58" fmla="*/ 1794933 w 1848461"/>
              <a:gd name="connsiteY58" fmla="*/ 1515320 h 1757225"/>
              <a:gd name="connsiteX59" fmla="*/ 1814285 w 1848461"/>
              <a:gd name="connsiteY59" fmla="*/ 1476615 h 1757225"/>
              <a:gd name="connsiteX60" fmla="*/ 1833638 w 1848461"/>
              <a:gd name="connsiteY60" fmla="*/ 1447587 h 1757225"/>
              <a:gd name="connsiteX61" fmla="*/ 1838476 w 1848461"/>
              <a:gd name="connsiteY61" fmla="*/ 1404044 h 1757225"/>
              <a:gd name="connsiteX62" fmla="*/ 1848152 w 1848461"/>
              <a:gd name="connsiteY62" fmla="*/ 1360501 h 1757225"/>
              <a:gd name="connsiteX63" fmla="*/ 1843314 w 1848461"/>
              <a:gd name="connsiteY63" fmla="*/ 1128273 h 1757225"/>
              <a:gd name="connsiteX64" fmla="*/ 1828800 w 1848461"/>
              <a:gd name="connsiteY64" fmla="*/ 1055701 h 1757225"/>
              <a:gd name="connsiteX65" fmla="*/ 1809447 w 1848461"/>
              <a:gd name="connsiteY65" fmla="*/ 1007320 h 1757225"/>
              <a:gd name="connsiteX66" fmla="*/ 1790095 w 1848461"/>
              <a:gd name="connsiteY66" fmla="*/ 949263 h 1757225"/>
              <a:gd name="connsiteX67" fmla="*/ 1785257 w 1848461"/>
              <a:gd name="connsiteY67" fmla="*/ 934749 h 1757225"/>
              <a:gd name="connsiteX68" fmla="*/ 1775581 w 1848461"/>
              <a:gd name="connsiteY68" fmla="*/ 910558 h 1757225"/>
              <a:gd name="connsiteX69" fmla="*/ 1761066 w 1848461"/>
              <a:gd name="connsiteY69" fmla="*/ 881530 h 1757225"/>
              <a:gd name="connsiteX70" fmla="*/ 1736876 w 1848461"/>
              <a:gd name="connsiteY70" fmla="*/ 818635 h 1757225"/>
              <a:gd name="connsiteX71" fmla="*/ 1707847 w 1848461"/>
              <a:gd name="connsiteY71" fmla="*/ 760577 h 1757225"/>
              <a:gd name="connsiteX72" fmla="*/ 1673981 w 1848461"/>
              <a:gd name="connsiteY72" fmla="*/ 697682 h 1757225"/>
              <a:gd name="connsiteX73" fmla="*/ 1659466 w 1848461"/>
              <a:gd name="connsiteY73" fmla="*/ 658977 h 1757225"/>
              <a:gd name="connsiteX74" fmla="*/ 1596571 w 1848461"/>
              <a:gd name="connsiteY74" fmla="*/ 562215 h 1757225"/>
              <a:gd name="connsiteX75" fmla="*/ 1567542 w 1848461"/>
              <a:gd name="connsiteY75" fmla="*/ 504158 h 1757225"/>
              <a:gd name="connsiteX76" fmla="*/ 1557866 w 1848461"/>
              <a:gd name="connsiteY76" fmla="*/ 484806 h 1757225"/>
              <a:gd name="connsiteX77" fmla="*/ 1553028 w 1848461"/>
              <a:gd name="connsiteY77" fmla="*/ 470292 h 1757225"/>
              <a:gd name="connsiteX78" fmla="*/ 1533676 w 1848461"/>
              <a:gd name="connsiteY78" fmla="*/ 446101 h 1757225"/>
              <a:gd name="connsiteX79" fmla="*/ 1519161 w 1848461"/>
              <a:gd name="connsiteY79" fmla="*/ 417073 h 1757225"/>
              <a:gd name="connsiteX80" fmla="*/ 1504647 w 1848461"/>
              <a:gd name="connsiteY80" fmla="*/ 397720 h 1757225"/>
              <a:gd name="connsiteX81" fmla="*/ 1475619 w 1848461"/>
              <a:gd name="connsiteY81" fmla="*/ 339663 h 1757225"/>
              <a:gd name="connsiteX82" fmla="*/ 1456266 w 1848461"/>
              <a:gd name="connsiteY82" fmla="*/ 310635 h 1757225"/>
              <a:gd name="connsiteX83" fmla="*/ 1417561 w 1848461"/>
              <a:gd name="connsiteY83" fmla="*/ 233225 h 1757225"/>
              <a:gd name="connsiteX84" fmla="*/ 1407885 w 1848461"/>
              <a:gd name="connsiteY84" fmla="*/ 213873 h 1757225"/>
              <a:gd name="connsiteX85" fmla="*/ 1383695 w 1848461"/>
              <a:gd name="connsiteY85" fmla="*/ 189682 h 1757225"/>
              <a:gd name="connsiteX86" fmla="*/ 1335314 w 1848461"/>
              <a:gd name="connsiteY86" fmla="*/ 155815 h 1757225"/>
              <a:gd name="connsiteX87" fmla="*/ 1315961 w 1848461"/>
              <a:gd name="connsiteY87" fmla="*/ 141301 h 1757225"/>
              <a:gd name="connsiteX88" fmla="*/ 1296609 w 1848461"/>
              <a:gd name="connsiteY88" fmla="*/ 131625 h 1757225"/>
              <a:gd name="connsiteX89" fmla="*/ 1253066 w 1848461"/>
              <a:gd name="connsiteY89" fmla="*/ 107435 h 1757225"/>
              <a:gd name="connsiteX90" fmla="*/ 1190171 w 1848461"/>
              <a:gd name="connsiteY90" fmla="*/ 83244 h 1757225"/>
              <a:gd name="connsiteX91" fmla="*/ 1127276 w 1848461"/>
              <a:gd name="connsiteY91" fmla="*/ 59054 h 1757225"/>
              <a:gd name="connsiteX92" fmla="*/ 1107923 w 1848461"/>
              <a:gd name="connsiteY92" fmla="*/ 49377 h 1757225"/>
              <a:gd name="connsiteX93" fmla="*/ 1074057 w 1848461"/>
              <a:gd name="connsiteY93" fmla="*/ 39701 h 1757225"/>
              <a:gd name="connsiteX94" fmla="*/ 1054704 w 1848461"/>
              <a:gd name="connsiteY94" fmla="*/ 30025 h 1757225"/>
              <a:gd name="connsiteX95" fmla="*/ 1025676 w 1848461"/>
              <a:gd name="connsiteY95" fmla="*/ 25187 h 1757225"/>
              <a:gd name="connsiteX96" fmla="*/ 919238 w 1848461"/>
              <a:gd name="connsiteY96" fmla="*/ 5835 h 17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48461" h="1757225">
                <a:moveTo>
                  <a:pt x="919238" y="5835"/>
                </a:moveTo>
                <a:cubicBezTo>
                  <a:pt x="855536" y="23575"/>
                  <a:pt x="894406" y="27976"/>
                  <a:pt x="643466" y="131625"/>
                </a:cubicBezTo>
                <a:cubicBezTo>
                  <a:pt x="638092" y="133845"/>
                  <a:pt x="634562" y="139771"/>
                  <a:pt x="628952" y="141301"/>
                </a:cubicBezTo>
                <a:cubicBezTo>
                  <a:pt x="616408" y="144722"/>
                  <a:pt x="603098" y="144162"/>
                  <a:pt x="590247" y="146139"/>
                </a:cubicBezTo>
                <a:cubicBezTo>
                  <a:pt x="582120" y="147389"/>
                  <a:pt x="573990" y="148813"/>
                  <a:pt x="566057" y="150977"/>
                </a:cubicBezTo>
                <a:cubicBezTo>
                  <a:pt x="556217" y="153661"/>
                  <a:pt x="546704" y="157428"/>
                  <a:pt x="537028" y="160654"/>
                </a:cubicBezTo>
                <a:cubicBezTo>
                  <a:pt x="532190" y="162267"/>
                  <a:pt x="527588" y="164985"/>
                  <a:pt x="522514" y="165492"/>
                </a:cubicBezTo>
                <a:lnTo>
                  <a:pt x="474133" y="170330"/>
                </a:lnTo>
                <a:cubicBezTo>
                  <a:pt x="456867" y="176085"/>
                  <a:pt x="438844" y="182505"/>
                  <a:pt x="420914" y="184844"/>
                </a:cubicBezTo>
                <a:cubicBezTo>
                  <a:pt x="396873" y="187980"/>
                  <a:pt x="372533" y="188069"/>
                  <a:pt x="348342" y="189682"/>
                </a:cubicBezTo>
                <a:cubicBezTo>
                  <a:pt x="333828" y="192907"/>
                  <a:pt x="319428" y="196698"/>
                  <a:pt x="304800" y="199358"/>
                </a:cubicBezTo>
                <a:cubicBezTo>
                  <a:pt x="173486" y="223234"/>
                  <a:pt x="300267" y="196066"/>
                  <a:pt x="198361" y="218711"/>
                </a:cubicBezTo>
                <a:cubicBezTo>
                  <a:pt x="190298" y="223549"/>
                  <a:pt x="181776" y="227694"/>
                  <a:pt x="174171" y="233225"/>
                </a:cubicBezTo>
                <a:cubicBezTo>
                  <a:pt x="144609" y="254724"/>
                  <a:pt x="108437" y="292001"/>
                  <a:pt x="91923" y="320311"/>
                </a:cubicBezTo>
                <a:lnTo>
                  <a:pt x="58057" y="378368"/>
                </a:lnTo>
                <a:cubicBezTo>
                  <a:pt x="53437" y="396848"/>
                  <a:pt x="52653" y="403690"/>
                  <a:pt x="43542" y="421911"/>
                </a:cubicBezTo>
                <a:cubicBezTo>
                  <a:pt x="40942" y="427112"/>
                  <a:pt x="37091" y="431587"/>
                  <a:pt x="33866" y="436425"/>
                </a:cubicBezTo>
                <a:cubicBezTo>
                  <a:pt x="32253" y="446101"/>
                  <a:pt x="30783" y="455802"/>
                  <a:pt x="29028" y="465454"/>
                </a:cubicBezTo>
                <a:cubicBezTo>
                  <a:pt x="27557" y="473544"/>
                  <a:pt x="25353" y="481504"/>
                  <a:pt x="24190" y="489644"/>
                </a:cubicBezTo>
                <a:cubicBezTo>
                  <a:pt x="20513" y="515387"/>
                  <a:pt x="17386" y="541209"/>
                  <a:pt x="14514" y="567054"/>
                </a:cubicBezTo>
                <a:cubicBezTo>
                  <a:pt x="2774" y="672718"/>
                  <a:pt x="15953" y="576336"/>
                  <a:pt x="4838" y="654139"/>
                </a:cubicBezTo>
                <a:cubicBezTo>
                  <a:pt x="3225" y="694457"/>
                  <a:pt x="0" y="734742"/>
                  <a:pt x="0" y="775092"/>
                </a:cubicBezTo>
                <a:cubicBezTo>
                  <a:pt x="0" y="876705"/>
                  <a:pt x="293" y="978381"/>
                  <a:pt x="4838" y="1079892"/>
                </a:cubicBezTo>
                <a:cubicBezTo>
                  <a:pt x="5161" y="1087097"/>
                  <a:pt x="11530" y="1092678"/>
                  <a:pt x="14514" y="1099244"/>
                </a:cubicBezTo>
                <a:cubicBezTo>
                  <a:pt x="76979" y="1236669"/>
                  <a:pt x="-7736" y="1060164"/>
                  <a:pt x="43542" y="1152463"/>
                </a:cubicBezTo>
                <a:cubicBezTo>
                  <a:pt x="79200" y="1216645"/>
                  <a:pt x="36329" y="1147713"/>
                  <a:pt x="58057" y="1191168"/>
                </a:cubicBezTo>
                <a:cubicBezTo>
                  <a:pt x="60657" y="1196369"/>
                  <a:pt x="64848" y="1200634"/>
                  <a:pt x="67733" y="1205682"/>
                </a:cubicBezTo>
                <a:cubicBezTo>
                  <a:pt x="76336" y="1220738"/>
                  <a:pt x="76369" y="1226691"/>
                  <a:pt x="87085" y="1239549"/>
                </a:cubicBezTo>
                <a:cubicBezTo>
                  <a:pt x="108058" y="1264715"/>
                  <a:pt x="93913" y="1244709"/>
                  <a:pt x="116114" y="1263739"/>
                </a:cubicBezTo>
                <a:cubicBezTo>
                  <a:pt x="150886" y="1293545"/>
                  <a:pt x="119464" y="1275117"/>
                  <a:pt x="164495" y="1307282"/>
                </a:cubicBezTo>
                <a:cubicBezTo>
                  <a:pt x="176875" y="1316125"/>
                  <a:pt x="191098" y="1322252"/>
                  <a:pt x="203200" y="1331473"/>
                </a:cubicBezTo>
                <a:cubicBezTo>
                  <a:pt x="225045" y="1348117"/>
                  <a:pt x="243244" y="1369458"/>
                  <a:pt x="266095" y="1384692"/>
                </a:cubicBezTo>
                <a:cubicBezTo>
                  <a:pt x="275771" y="1391143"/>
                  <a:pt x="285820" y="1397067"/>
                  <a:pt x="295123" y="1404044"/>
                </a:cubicBezTo>
                <a:cubicBezTo>
                  <a:pt x="298772" y="1406781"/>
                  <a:pt x="301111" y="1411037"/>
                  <a:pt x="304800" y="1413720"/>
                </a:cubicBezTo>
                <a:cubicBezTo>
                  <a:pt x="318907" y="1423980"/>
                  <a:pt x="333828" y="1433073"/>
                  <a:pt x="348342" y="1442749"/>
                </a:cubicBezTo>
                <a:cubicBezTo>
                  <a:pt x="351568" y="1447587"/>
                  <a:pt x="353478" y="1453631"/>
                  <a:pt x="358019" y="1457263"/>
                </a:cubicBezTo>
                <a:cubicBezTo>
                  <a:pt x="421794" y="1508283"/>
                  <a:pt x="445329" y="1512732"/>
                  <a:pt x="527352" y="1549187"/>
                </a:cubicBezTo>
                <a:cubicBezTo>
                  <a:pt x="535288" y="1552714"/>
                  <a:pt x="543896" y="1554746"/>
                  <a:pt x="551542" y="1558863"/>
                </a:cubicBezTo>
                <a:cubicBezTo>
                  <a:pt x="564938" y="1566076"/>
                  <a:pt x="576639" y="1576250"/>
                  <a:pt x="590247" y="1583054"/>
                </a:cubicBezTo>
                <a:cubicBezTo>
                  <a:pt x="602571" y="1589216"/>
                  <a:pt x="616628" y="1591406"/>
                  <a:pt x="628952" y="1597568"/>
                </a:cubicBezTo>
                <a:cubicBezTo>
                  <a:pt x="642560" y="1604372"/>
                  <a:pt x="653941" y="1615174"/>
                  <a:pt x="667657" y="1621758"/>
                </a:cubicBezTo>
                <a:cubicBezTo>
                  <a:pt x="698863" y="1636737"/>
                  <a:pt x="769872" y="1664589"/>
                  <a:pt x="807961" y="1674977"/>
                </a:cubicBezTo>
                <a:cubicBezTo>
                  <a:pt x="825701" y="1679815"/>
                  <a:pt x="843630" y="1684007"/>
                  <a:pt x="861181" y="1689492"/>
                </a:cubicBezTo>
                <a:cubicBezTo>
                  <a:pt x="869470" y="1692082"/>
                  <a:pt x="876946" y="1697062"/>
                  <a:pt x="885371" y="1699168"/>
                </a:cubicBezTo>
                <a:cubicBezTo>
                  <a:pt x="909304" y="1705151"/>
                  <a:pt x="933802" y="1708600"/>
                  <a:pt x="957942" y="1713682"/>
                </a:cubicBezTo>
                <a:cubicBezTo>
                  <a:pt x="964449" y="1715052"/>
                  <a:pt x="970712" y="1717580"/>
                  <a:pt x="977295" y="1718520"/>
                </a:cubicBezTo>
                <a:cubicBezTo>
                  <a:pt x="1004622" y="1722424"/>
                  <a:pt x="1032126" y="1724971"/>
                  <a:pt x="1059542" y="1728196"/>
                </a:cubicBezTo>
                <a:lnTo>
                  <a:pt x="1156304" y="1752387"/>
                </a:lnTo>
                <a:lnTo>
                  <a:pt x="1175657" y="1757225"/>
                </a:lnTo>
                <a:lnTo>
                  <a:pt x="1422400" y="1747549"/>
                </a:lnTo>
                <a:cubicBezTo>
                  <a:pt x="1447512" y="1746179"/>
                  <a:pt x="1443173" y="1737589"/>
                  <a:pt x="1465942" y="1723358"/>
                </a:cubicBezTo>
                <a:cubicBezTo>
                  <a:pt x="1470267" y="1720655"/>
                  <a:pt x="1475757" y="1720499"/>
                  <a:pt x="1480457" y="1718520"/>
                </a:cubicBezTo>
                <a:cubicBezTo>
                  <a:pt x="1506414" y="1707591"/>
                  <a:pt x="1531147" y="1693561"/>
                  <a:pt x="1557866" y="1684654"/>
                </a:cubicBezTo>
                <a:cubicBezTo>
                  <a:pt x="1592225" y="1673199"/>
                  <a:pt x="1551914" y="1687900"/>
                  <a:pt x="1611085" y="1655625"/>
                </a:cubicBezTo>
                <a:cubicBezTo>
                  <a:pt x="1666596" y="1625347"/>
                  <a:pt x="1555847" y="1699776"/>
                  <a:pt x="1654628" y="1636273"/>
                </a:cubicBezTo>
                <a:cubicBezTo>
                  <a:pt x="1668194" y="1627552"/>
                  <a:pt x="1680073" y="1616424"/>
                  <a:pt x="1693333" y="1607244"/>
                </a:cubicBezTo>
                <a:cubicBezTo>
                  <a:pt x="1701064" y="1601891"/>
                  <a:pt x="1710000" y="1598372"/>
                  <a:pt x="1717523" y="1592730"/>
                </a:cubicBezTo>
                <a:cubicBezTo>
                  <a:pt x="1731235" y="1582446"/>
                  <a:pt x="1757492" y="1559071"/>
                  <a:pt x="1770742" y="1544349"/>
                </a:cubicBezTo>
                <a:cubicBezTo>
                  <a:pt x="1779168" y="1534987"/>
                  <a:pt x="1788122" y="1525915"/>
                  <a:pt x="1794933" y="1515320"/>
                </a:cubicBezTo>
                <a:cubicBezTo>
                  <a:pt x="1802733" y="1503186"/>
                  <a:pt x="1807128" y="1489139"/>
                  <a:pt x="1814285" y="1476615"/>
                </a:cubicBezTo>
                <a:cubicBezTo>
                  <a:pt x="1820055" y="1466518"/>
                  <a:pt x="1827187" y="1457263"/>
                  <a:pt x="1833638" y="1447587"/>
                </a:cubicBezTo>
                <a:cubicBezTo>
                  <a:pt x="1835251" y="1433073"/>
                  <a:pt x="1836075" y="1418449"/>
                  <a:pt x="1838476" y="1404044"/>
                </a:cubicBezTo>
                <a:cubicBezTo>
                  <a:pt x="1840920" y="1389378"/>
                  <a:pt x="1847891" y="1375367"/>
                  <a:pt x="1848152" y="1360501"/>
                </a:cubicBezTo>
                <a:cubicBezTo>
                  <a:pt x="1849510" y="1283087"/>
                  <a:pt x="1846128" y="1205648"/>
                  <a:pt x="1843314" y="1128273"/>
                </a:cubicBezTo>
                <a:cubicBezTo>
                  <a:pt x="1842653" y="1110083"/>
                  <a:pt x="1834178" y="1071834"/>
                  <a:pt x="1828800" y="1055701"/>
                </a:cubicBezTo>
                <a:cubicBezTo>
                  <a:pt x="1823307" y="1039223"/>
                  <a:pt x="1815383" y="1023644"/>
                  <a:pt x="1809447" y="1007320"/>
                </a:cubicBezTo>
                <a:cubicBezTo>
                  <a:pt x="1802476" y="988149"/>
                  <a:pt x="1796546" y="968615"/>
                  <a:pt x="1790095" y="949263"/>
                </a:cubicBezTo>
                <a:cubicBezTo>
                  <a:pt x="1788482" y="944425"/>
                  <a:pt x="1787151" y="939484"/>
                  <a:pt x="1785257" y="934749"/>
                </a:cubicBezTo>
                <a:cubicBezTo>
                  <a:pt x="1782032" y="926685"/>
                  <a:pt x="1779175" y="918464"/>
                  <a:pt x="1775581" y="910558"/>
                </a:cubicBezTo>
                <a:cubicBezTo>
                  <a:pt x="1771104" y="900709"/>
                  <a:pt x="1765264" y="891500"/>
                  <a:pt x="1761066" y="881530"/>
                </a:cubicBezTo>
                <a:cubicBezTo>
                  <a:pt x="1752349" y="860828"/>
                  <a:pt x="1746921" y="838726"/>
                  <a:pt x="1736876" y="818635"/>
                </a:cubicBezTo>
                <a:cubicBezTo>
                  <a:pt x="1727200" y="799282"/>
                  <a:pt x="1718979" y="779131"/>
                  <a:pt x="1707847" y="760577"/>
                </a:cubicBezTo>
                <a:cubicBezTo>
                  <a:pt x="1692998" y="735829"/>
                  <a:pt x="1686668" y="726680"/>
                  <a:pt x="1673981" y="697682"/>
                </a:cubicBezTo>
                <a:cubicBezTo>
                  <a:pt x="1668458" y="685058"/>
                  <a:pt x="1665913" y="671155"/>
                  <a:pt x="1659466" y="658977"/>
                </a:cubicBezTo>
                <a:cubicBezTo>
                  <a:pt x="1614677" y="574376"/>
                  <a:pt x="1644742" y="658555"/>
                  <a:pt x="1596571" y="562215"/>
                </a:cubicBezTo>
                <a:lnTo>
                  <a:pt x="1567542" y="504158"/>
                </a:lnTo>
                <a:cubicBezTo>
                  <a:pt x="1564317" y="497707"/>
                  <a:pt x="1560147" y="491648"/>
                  <a:pt x="1557866" y="484806"/>
                </a:cubicBezTo>
                <a:cubicBezTo>
                  <a:pt x="1556253" y="479968"/>
                  <a:pt x="1555731" y="474617"/>
                  <a:pt x="1553028" y="470292"/>
                </a:cubicBezTo>
                <a:cubicBezTo>
                  <a:pt x="1547555" y="461535"/>
                  <a:pt x="1539220" y="454813"/>
                  <a:pt x="1533676" y="446101"/>
                </a:cubicBezTo>
                <a:cubicBezTo>
                  <a:pt x="1527868" y="436974"/>
                  <a:pt x="1524727" y="426350"/>
                  <a:pt x="1519161" y="417073"/>
                </a:cubicBezTo>
                <a:cubicBezTo>
                  <a:pt x="1515012" y="410159"/>
                  <a:pt x="1508600" y="404748"/>
                  <a:pt x="1504647" y="397720"/>
                </a:cubicBezTo>
                <a:cubicBezTo>
                  <a:pt x="1494040" y="378862"/>
                  <a:pt x="1487621" y="357665"/>
                  <a:pt x="1475619" y="339663"/>
                </a:cubicBezTo>
                <a:cubicBezTo>
                  <a:pt x="1469168" y="329987"/>
                  <a:pt x="1461914" y="320801"/>
                  <a:pt x="1456266" y="310635"/>
                </a:cubicBezTo>
                <a:cubicBezTo>
                  <a:pt x="1442256" y="285416"/>
                  <a:pt x="1430463" y="259028"/>
                  <a:pt x="1417561" y="233225"/>
                </a:cubicBezTo>
                <a:cubicBezTo>
                  <a:pt x="1414336" y="226774"/>
                  <a:pt x="1412985" y="218973"/>
                  <a:pt x="1407885" y="213873"/>
                </a:cubicBezTo>
                <a:cubicBezTo>
                  <a:pt x="1399822" y="205809"/>
                  <a:pt x="1392818" y="196524"/>
                  <a:pt x="1383695" y="189682"/>
                </a:cubicBezTo>
                <a:cubicBezTo>
                  <a:pt x="1338518" y="155801"/>
                  <a:pt x="1394877" y="197510"/>
                  <a:pt x="1335314" y="155815"/>
                </a:cubicBezTo>
                <a:cubicBezTo>
                  <a:pt x="1328708" y="151191"/>
                  <a:pt x="1322799" y="145575"/>
                  <a:pt x="1315961" y="141301"/>
                </a:cubicBezTo>
                <a:cubicBezTo>
                  <a:pt x="1309845" y="137479"/>
                  <a:pt x="1302871" y="135203"/>
                  <a:pt x="1296609" y="131625"/>
                </a:cubicBezTo>
                <a:cubicBezTo>
                  <a:pt x="1259147" y="110218"/>
                  <a:pt x="1313244" y="135210"/>
                  <a:pt x="1253066" y="107435"/>
                </a:cubicBezTo>
                <a:cubicBezTo>
                  <a:pt x="1206665" y="86019"/>
                  <a:pt x="1233476" y="99198"/>
                  <a:pt x="1190171" y="83244"/>
                </a:cubicBezTo>
                <a:cubicBezTo>
                  <a:pt x="1169094" y="75479"/>
                  <a:pt x="1147367" y="69100"/>
                  <a:pt x="1127276" y="59054"/>
                </a:cubicBezTo>
                <a:cubicBezTo>
                  <a:pt x="1120825" y="55828"/>
                  <a:pt x="1114552" y="52218"/>
                  <a:pt x="1107923" y="49377"/>
                </a:cubicBezTo>
                <a:cubicBezTo>
                  <a:pt x="1080645" y="37686"/>
                  <a:pt x="1106774" y="51970"/>
                  <a:pt x="1074057" y="39701"/>
                </a:cubicBezTo>
                <a:cubicBezTo>
                  <a:pt x="1067304" y="37169"/>
                  <a:pt x="1061612" y="32097"/>
                  <a:pt x="1054704" y="30025"/>
                </a:cubicBezTo>
                <a:cubicBezTo>
                  <a:pt x="1045308" y="27206"/>
                  <a:pt x="1035371" y="26679"/>
                  <a:pt x="1025676" y="25187"/>
                </a:cubicBezTo>
                <a:cubicBezTo>
                  <a:pt x="963097" y="15560"/>
                  <a:pt x="982940" y="-11905"/>
                  <a:pt x="919238" y="58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04030" y="3514461"/>
            <a:ext cx="617820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49229" y="2645096"/>
            <a:ext cx="615566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전역 변수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52120" y="2521228"/>
            <a:ext cx="617820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함수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8238" y="3064024"/>
            <a:ext cx="743612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함수</a:t>
            </a:r>
            <a:r>
              <a:rPr lang="en-US" altLang="ko-KR" sz="1000" dirty="0" smtClean="0">
                <a:solidFill>
                  <a:schemeClr val="tx1"/>
                </a:solidFill>
              </a:rPr>
              <a:t>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972906" y="3051214"/>
            <a:ext cx="599743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전역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88448" y="3457332"/>
            <a:ext cx="599743" cy="29027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오픈 파일들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6901630" y="2935367"/>
            <a:ext cx="725069" cy="348647"/>
          </a:xfrm>
          <a:prstGeom prst="wedgeRoundRectCallout">
            <a:avLst>
              <a:gd name="adj1" fmla="val -90587"/>
              <a:gd name="adj2" fmla="val 343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스레드들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사이에 공유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29"/>
            <a:endCxn id="44" idx="9"/>
          </p:cNvCxnSpPr>
          <p:nvPr/>
        </p:nvCxnSpPr>
        <p:spPr>
          <a:xfrm>
            <a:off x="1959983" y="2227685"/>
            <a:ext cx="144588" cy="2687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3"/>
            <a:endCxn id="44" idx="82"/>
          </p:cNvCxnSpPr>
          <p:nvPr/>
        </p:nvCxnSpPr>
        <p:spPr>
          <a:xfrm flipH="1">
            <a:off x="3212495" y="2525712"/>
            <a:ext cx="231143" cy="91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1"/>
          </p:cNvCxnSpPr>
          <p:nvPr/>
        </p:nvCxnSpPr>
        <p:spPr>
          <a:xfrm flipV="1">
            <a:off x="2037704" y="3782444"/>
            <a:ext cx="82324" cy="238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3" idx="5"/>
            <a:endCxn id="47" idx="10"/>
          </p:cNvCxnSpPr>
          <p:nvPr/>
        </p:nvCxnSpPr>
        <p:spPr>
          <a:xfrm>
            <a:off x="5072450" y="2314242"/>
            <a:ext cx="56999" cy="1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5" idx="3"/>
          </p:cNvCxnSpPr>
          <p:nvPr/>
        </p:nvCxnSpPr>
        <p:spPr>
          <a:xfrm flipH="1">
            <a:off x="6392270" y="2535193"/>
            <a:ext cx="206410" cy="1099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6" idx="7"/>
            <a:endCxn id="47" idx="36"/>
          </p:cNvCxnSpPr>
          <p:nvPr/>
        </p:nvCxnSpPr>
        <p:spPr>
          <a:xfrm flipV="1">
            <a:off x="5146499" y="3804643"/>
            <a:ext cx="205502" cy="117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67660" y="2132856"/>
            <a:ext cx="3744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스레드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544206" y="2348880"/>
            <a:ext cx="3744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스레드 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4848946" y="3981385"/>
            <a:ext cx="3744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mtClean="0"/>
              <a:t>스레드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211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스레드 만들기 맛보기 </a:t>
            </a:r>
            <a:r>
              <a:rPr lang="en-US" altLang="ko-KR" dirty="0" smtClean="0"/>
              <a:t>– POSIX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885585"/>
            <a:ext cx="561662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#include &lt;</a:t>
            </a:r>
            <a:r>
              <a:rPr lang="en-US" altLang="ko-KR" sz="1100" b="1" dirty="0" err="1"/>
              <a:t>pthread.h</a:t>
            </a:r>
            <a:r>
              <a:rPr lang="en-US" altLang="ko-KR" sz="1100" b="1" dirty="0"/>
              <a:t>&gt; </a:t>
            </a:r>
            <a:r>
              <a:rPr lang="en-US" altLang="ko-KR" sz="1100" dirty="0"/>
              <a:t>/* </a:t>
            </a:r>
            <a:r>
              <a:rPr lang="en-US" altLang="ko-KR" sz="1100" dirty="0" err="1"/>
              <a:t>pthread</a:t>
            </a:r>
            <a:r>
              <a:rPr lang="en-US" altLang="ko-KR" sz="1100" dirty="0"/>
              <a:t> </a:t>
            </a:r>
            <a:r>
              <a:rPr lang="ko-KR" altLang="en-US" sz="1100" dirty="0"/>
              <a:t>라이브러리를 사용하기 위해 필요한 헤더 파일 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stdlib.h</a:t>
            </a:r>
            <a:r>
              <a:rPr lang="en-US" altLang="ko-KR" sz="1100" dirty="0"/>
              <a:t>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void* </a:t>
            </a:r>
            <a:r>
              <a:rPr lang="en-US" altLang="ko-KR" sz="1100" dirty="0" err="1"/>
              <a:t>calcThread</a:t>
            </a:r>
            <a:r>
              <a:rPr lang="en-US" altLang="ko-KR" sz="1100" dirty="0"/>
              <a:t>(void *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); /* </a:t>
            </a:r>
            <a:r>
              <a:rPr lang="ko-KR" altLang="en-US" sz="1100" dirty="0"/>
              <a:t>스레드로 작동할 코드</a:t>
            </a:r>
            <a:r>
              <a:rPr lang="en-US" altLang="ko-KR" sz="1100" dirty="0"/>
              <a:t>(</a:t>
            </a:r>
            <a:r>
              <a:rPr lang="ko-KR" altLang="en-US" sz="1100" dirty="0"/>
              <a:t>함수</a:t>
            </a:r>
            <a:r>
              <a:rPr lang="en-US" altLang="ko-KR" sz="1100" dirty="0"/>
              <a:t>) */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sum = 0; /* main </a:t>
            </a:r>
            <a:r>
              <a:rPr lang="ko-KR" altLang="en-US" sz="1100" dirty="0"/>
              <a:t>스레드와 </a:t>
            </a:r>
            <a:r>
              <a:rPr lang="en-US" altLang="ko-KR" sz="1100" dirty="0" err="1"/>
              <a:t>calcThread</a:t>
            </a:r>
            <a:r>
              <a:rPr lang="ko-KR" altLang="en-US" sz="1100" dirty="0"/>
              <a:t>가 공유하는 전역 변수 *</a:t>
            </a:r>
            <a:r>
              <a:rPr lang="en-US" altLang="ko-KR" sz="1100" dirty="0"/>
              <a:t>/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int</a:t>
            </a:r>
            <a:r>
              <a:rPr lang="en-US" altLang="ko-KR" sz="1100" b="1" dirty="0"/>
              <a:t> main()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pthread_t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; /*  </a:t>
            </a:r>
            <a:r>
              <a:rPr lang="ko-KR" altLang="en-US" sz="1100" dirty="0"/>
              <a:t>스레드의 </a:t>
            </a:r>
            <a:r>
              <a:rPr lang="en-US" altLang="ko-KR" sz="1100" dirty="0"/>
              <a:t>id</a:t>
            </a:r>
            <a:r>
              <a:rPr lang="ko-KR" altLang="en-US" sz="1100" dirty="0"/>
              <a:t>를 저장할 정수형 변수 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pthread_attr_t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; /* </a:t>
            </a:r>
            <a:r>
              <a:rPr lang="ko-KR" altLang="en-US" sz="1100" dirty="0"/>
              <a:t>스레드 정보를 담을 구조체 *</a:t>
            </a:r>
            <a:r>
              <a:rPr lang="en-US" altLang="ko-KR" sz="1100" dirty="0"/>
              <a:t>/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pthread_attr_init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); /* </a:t>
            </a:r>
            <a:r>
              <a:rPr lang="ko-KR" altLang="en-US" sz="1100" dirty="0"/>
              <a:t>디폴트 값으로 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 </a:t>
            </a:r>
            <a:r>
              <a:rPr lang="ko-KR" altLang="en-US" sz="1100" dirty="0"/>
              <a:t>초기화 *</a:t>
            </a:r>
            <a:r>
              <a:rPr lang="en-US" altLang="ko-KR" sz="1100" dirty="0"/>
              <a:t>/</a:t>
            </a:r>
          </a:p>
          <a:p>
            <a:r>
              <a:rPr lang="en-US" altLang="ko-KR" sz="1100" b="1" dirty="0"/>
              <a:t>        </a:t>
            </a:r>
            <a:r>
              <a:rPr lang="en-US" altLang="ko-KR" sz="1100" b="1" dirty="0" err="1"/>
              <a:t>pthread_create</a:t>
            </a:r>
            <a:r>
              <a:rPr lang="en-US" altLang="ko-KR" sz="1100" b="1" dirty="0"/>
              <a:t>(&amp;</a:t>
            </a:r>
            <a:r>
              <a:rPr lang="en-US" altLang="ko-KR" sz="1100" b="1" dirty="0" err="1"/>
              <a:t>tid</a:t>
            </a:r>
            <a:r>
              <a:rPr lang="en-US" altLang="ko-KR" sz="1100" b="1" dirty="0"/>
              <a:t>, &amp;</a:t>
            </a:r>
            <a:r>
              <a:rPr lang="en-US" altLang="ko-KR" sz="1100" b="1" dirty="0" err="1"/>
              <a:t>attr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, "100"); </a:t>
            </a:r>
            <a:r>
              <a:rPr lang="en-US" altLang="ko-KR" sz="1100" dirty="0"/>
              <a:t>/* </a:t>
            </a:r>
            <a:r>
              <a:rPr lang="en-US" altLang="ko-KR" sz="1100" dirty="0" err="1"/>
              <a:t>calcThread</a:t>
            </a:r>
            <a:r>
              <a:rPr lang="en-US" altLang="ko-KR" sz="1100" dirty="0"/>
              <a:t> </a:t>
            </a:r>
            <a:r>
              <a:rPr lang="ko-KR" altLang="en-US" sz="1100" dirty="0"/>
              <a:t>스레드 생성 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        /* </a:t>
            </a:r>
            <a:r>
              <a:rPr lang="ko-KR" altLang="en-US" sz="1100" dirty="0"/>
              <a:t>스레드가 생성된 수 커널에 의해 언젠가 </a:t>
            </a:r>
            <a:r>
              <a:rPr lang="ko-KR" altLang="en-US" sz="1100" dirty="0" err="1"/>
              <a:t>스케줄되어</a:t>
            </a:r>
            <a:r>
              <a:rPr lang="ko-KR" altLang="en-US" sz="1100" dirty="0"/>
              <a:t> 실행 *</a:t>
            </a:r>
            <a:r>
              <a:rPr lang="en-US" altLang="ko-KR" sz="1100" dirty="0"/>
              <a:t>/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b="1" dirty="0" err="1"/>
              <a:t>pthread_join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tid</a:t>
            </a:r>
            <a:r>
              <a:rPr lang="en-US" altLang="ko-KR" sz="1100" b="1" dirty="0"/>
              <a:t>, NULL); </a:t>
            </a:r>
            <a:r>
              <a:rPr lang="en-US" altLang="ko-KR" sz="1100" dirty="0"/>
              <a:t>/* 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 </a:t>
            </a:r>
            <a:r>
              <a:rPr lang="ko-KR" altLang="en-US" sz="1100" dirty="0"/>
              <a:t>번호의 스레드 종료를 기다림 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calcThread</a:t>
            </a:r>
            <a:r>
              <a:rPr lang="en-US" altLang="ko-KR" sz="1100" dirty="0"/>
              <a:t> </a:t>
            </a:r>
            <a:r>
              <a:rPr lang="ko-KR" altLang="en-US" sz="1100" dirty="0"/>
              <a:t>스레드가 종료하였습니다</a:t>
            </a:r>
            <a:r>
              <a:rPr lang="en-US" altLang="ko-KR" sz="1100" dirty="0"/>
              <a:t>.\n");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("sum = %d\n", sum);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b="1" dirty="0"/>
              <a:t>void*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(void *</a:t>
            </a:r>
            <a:r>
              <a:rPr lang="en-US" altLang="ko-KR" sz="1100" b="1" dirty="0" err="1"/>
              <a:t>param</a:t>
            </a:r>
            <a:r>
              <a:rPr lang="en-US" altLang="ko-KR" sz="1100" b="1" dirty="0"/>
              <a:t>) </a:t>
            </a:r>
            <a:r>
              <a:rPr lang="en-US" altLang="ko-KR" sz="1100" dirty="0"/>
              <a:t>{ /* </a:t>
            </a:r>
            <a:r>
              <a:rPr lang="en-US" altLang="ko-KR" sz="1100" dirty="0" err="1"/>
              <a:t>param</a:t>
            </a:r>
            <a:r>
              <a:rPr lang="ko-KR" altLang="en-US" sz="1100" dirty="0"/>
              <a:t>에 </a:t>
            </a:r>
            <a:r>
              <a:rPr lang="en-US" altLang="ko-KR" sz="1100" dirty="0"/>
              <a:t>"100" </a:t>
            </a:r>
            <a:r>
              <a:rPr lang="ko-KR" altLang="en-US" sz="1100" dirty="0"/>
              <a:t>전달*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calcThread</a:t>
            </a:r>
            <a:r>
              <a:rPr lang="en-US" altLang="ko-KR" sz="1100" dirty="0"/>
              <a:t> </a:t>
            </a:r>
            <a:r>
              <a:rPr lang="ko-KR" altLang="en-US" sz="1100" dirty="0"/>
              <a:t>스레드가 실행을 시작합니다</a:t>
            </a:r>
            <a:r>
              <a:rPr lang="en-US" altLang="ko-KR" sz="1100" dirty="0"/>
              <a:t>.\n");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to =  </a:t>
            </a:r>
            <a:r>
              <a:rPr lang="en-US" altLang="ko-KR" sz="1100" dirty="0" err="1"/>
              <a:t>atoi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); /* to = 100 */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for(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=1;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&lt;= to;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/* 1</a:t>
            </a:r>
            <a:r>
              <a:rPr lang="ko-KR" altLang="en-US" sz="1100" dirty="0"/>
              <a:t>에서 </a:t>
            </a:r>
            <a:r>
              <a:rPr lang="en-US" altLang="ko-KR" sz="1100" dirty="0"/>
              <a:t>to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합계산</a:t>
            </a:r>
            <a:r>
              <a:rPr lang="ko-KR" altLang="en-US" sz="1100" dirty="0"/>
              <a:t> *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/>
              <a:t>                sum +=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 /* </a:t>
            </a:r>
            <a:r>
              <a:rPr lang="ko-KR" altLang="en-US" sz="1100" dirty="0"/>
              <a:t>전역 변수 </a:t>
            </a:r>
            <a:r>
              <a:rPr lang="en-US" altLang="ko-KR" sz="1100" dirty="0"/>
              <a:t>sum</a:t>
            </a:r>
            <a:r>
              <a:rPr lang="ko-KR" altLang="en-US" sz="1100" dirty="0"/>
              <a:t>에 저장 *</a:t>
            </a:r>
            <a:r>
              <a:rPr lang="en-US" altLang="ko-KR" sz="1100" dirty="0" smtClean="0"/>
              <a:t>/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5589240"/>
            <a:ext cx="3473968" cy="1107996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</a:rPr>
              <a:t>gcc</a:t>
            </a:r>
            <a:r>
              <a:rPr lang="en-US" altLang="ko-KR" sz="1100" dirty="0">
                <a:latin typeface="Consolas" panose="020B0609020204030204" pitchFamily="49" charset="0"/>
              </a:rPr>
              <a:t> -o </a:t>
            </a:r>
            <a:r>
              <a:rPr lang="en-US" altLang="ko-KR" sz="1100" dirty="0" err="1">
                <a:latin typeface="Consolas" panose="020B0609020204030204" pitchFamily="49" charset="0"/>
              </a:rPr>
              <a:t>makethread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makethread.c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latin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</a:rPr>
              <a:t>lpthread</a:t>
            </a:r>
            <a:endParaRPr lang="ko-KR" altLang="en-US" sz="1100" b="1" dirty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$ ./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makethread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</a:rPr>
              <a:t>calcThread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실행을 시작합니다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 err="1">
                <a:latin typeface="Consolas" panose="020B0609020204030204" pitchFamily="49" charset="0"/>
              </a:rPr>
              <a:t>calcThread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종료하였습니다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sum = </a:t>
            </a:r>
            <a:r>
              <a:rPr lang="en-US" altLang="ko-KR" sz="1100" dirty="0" smtClean="0">
                <a:latin typeface="Consolas" panose="020B0609020204030204" pitchFamily="49" charset="0"/>
              </a:rPr>
              <a:t>5050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012160" y="2132856"/>
            <a:ext cx="2897904" cy="792088"/>
          </a:xfrm>
          <a:prstGeom prst="wedgeRectCallout">
            <a:avLst>
              <a:gd name="adj1" fmla="val -57198"/>
              <a:gd name="adj2" fmla="val -2172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스레드는 프로세스 안에 있는 작은 실행 단위의 코드이며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함수 형태로 작성됨을 보여주기 위한 사례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316632"/>
            <a:ext cx="873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리눅스에서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POSIX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표준의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pthread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라이브러리를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스레드로 구성된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멀티스레드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응용프로그램을 만들어보자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5004048" y="2775420"/>
            <a:ext cx="342750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0480" y="2775420"/>
            <a:ext cx="342750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004048" y="6215280"/>
            <a:ext cx="342750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76494" y="6209772"/>
            <a:ext cx="342750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2490" y="308703"/>
            <a:ext cx="3298828" cy="23282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97029" y="83197"/>
            <a:ext cx="1676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 smtClean="0"/>
              <a:t>makethread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프로세스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75730" y="2940659"/>
            <a:ext cx="732863" cy="248361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44560" y="872468"/>
            <a:ext cx="1334177" cy="1620428"/>
          </a:xfrm>
          <a:prstGeom prst="roundRect">
            <a:avLst>
              <a:gd name="adj" fmla="val 64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{</a:t>
            </a:r>
            <a:endParaRPr lang="en-US" altLang="ko-KR" sz="1000" kern="0" dirty="0"/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b="1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pthread_create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  <a:endParaRPr lang="en-US" altLang="ko-KR" sz="1000" kern="0" dirty="0">
              <a:solidFill>
                <a:srgbClr val="000000"/>
              </a:solidFill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pthread_join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tid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, ...); </a:t>
            </a:r>
            <a:endParaRPr lang="en-US" altLang="ko-KR" sz="1000" kern="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31751" y="870291"/>
            <a:ext cx="1308202" cy="1185489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{</a:t>
            </a:r>
            <a:endParaRPr lang="ko-KR" altLang="en-US" sz="1000" kern="0" dirty="0"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for(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=1;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&lt;= to;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++)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  sum +=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}</a:t>
            </a:r>
            <a:endParaRPr lang="en-US" altLang="ko-KR" sz="1000" kern="0" dirty="0">
              <a:ea typeface="굴림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46514" y="408980"/>
            <a:ext cx="539350" cy="228813"/>
          </a:xfrm>
          <a:prstGeom prst="roundRect">
            <a:avLst>
              <a:gd name="adj" fmla="val 11765"/>
            </a:avLst>
          </a:prstGeo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</a:t>
            </a:r>
            <a:endParaRPr lang="en-US" altLang="ko-KR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39482" y="404664"/>
            <a:ext cx="2300471" cy="213344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smtClean="0"/>
              <a:t> 0</a:t>
            </a:r>
            <a:endParaRPr lang="en-US" altLang="ko-KR" sz="10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000481" y="2780928"/>
            <a:ext cx="34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00480" y="3284984"/>
            <a:ext cx="3427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00595" y="83197"/>
            <a:ext cx="167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/>
              <a:t>makethread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프로세스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279296" y="2920995"/>
            <a:ext cx="732863" cy="248361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004047" y="2780928"/>
            <a:ext cx="34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004046" y="3284984"/>
            <a:ext cx="3427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300192" y="2916804"/>
            <a:ext cx="732863" cy="248361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75" idx="3"/>
            <a:endCxn id="83" idx="1"/>
          </p:cNvCxnSpPr>
          <p:nvPr/>
        </p:nvCxnSpPr>
        <p:spPr>
          <a:xfrm flipV="1">
            <a:off x="6012159" y="3040985"/>
            <a:ext cx="288033" cy="4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자유형 99"/>
          <p:cNvSpPr/>
          <p:nvPr/>
        </p:nvSpPr>
        <p:spPr>
          <a:xfrm>
            <a:off x="987387" y="989876"/>
            <a:ext cx="711456" cy="1946593"/>
          </a:xfrm>
          <a:custGeom>
            <a:avLst/>
            <a:gdLst>
              <a:gd name="connsiteX0" fmla="*/ 669348 w 669348"/>
              <a:gd name="connsiteY0" fmla="*/ 2020529 h 2020529"/>
              <a:gd name="connsiteX1" fmla="*/ 94161 w 669348"/>
              <a:gd name="connsiteY1" fmla="*/ 1415845 h 2020529"/>
              <a:gd name="connsiteX2" fmla="*/ 15503 w 669348"/>
              <a:gd name="connsiteY2" fmla="*/ 324464 h 2020529"/>
              <a:gd name="connsiteX3" fmla="*/ 251478 w 669348"/>
              <a:gd name="connsiteY3" fmla="*/ 0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348" h="2020529">
                <a:moveTo>
                  <a:pt x="669348" y="2020529"/>
                </a:moveTo>
                <a:cubicBezTo>
                  <a:pt x="436241" y="1859525"/>
                  <a:pt x="203135" y="1698522"/>
                  <a:pt x="94161" y="1415845"/>
                </a:cubicBezTo>
                <a:cubicBezTo>
                  <a:pt x="-14813" y="1133168"/>
                  <a:pt x="-10717" y="560438"/>
                  <a:pt x="15503" y="324464"/>
                </a:cubicBezTo>
                <a:cubicBezTo>
                  <a:pt x="41723" y="88490"/>
                  <a:pt x="146600" y="44245"/>
                  <a:pt x="251478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1165199" y="633723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 dirty="0" err="1">
                <a:ea typeface="굴림" panose="020B0600000101010101" pitchFamily="50" charset="-127"/>
              </a:rPr>
              <a:t>int</a:t>
            </a:r>
            <a:r>
              <a:rPr lang="en-US" altLang="ko-KR" sz="1100" b="1" kern="0" dirty="0">
                <a:ea typeface="굴림" panose="020B0600000101010101" pitchFamily="50" charset="-127"/>
              </a:rPr>
              <a:t> main() </a:t>
            </a:r>
            <a:endParaRPr lang="ko-KR" altLang="en-US" sz="11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2708068" y="639522"/>
            <a:ext cx="1566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void*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(...) </a:t>
            </a:r>
            <a:endParaRPr lang="ko-KR" altLang="en-US" sz="11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1264238" y="940439"/>
            <a:ext cx="1280046" cy="151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{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017588" y="292988"/>
            <a:ext cx="3298828" cy="23282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189658" y="856753"/>
            <a:ext cx="1334177" cy="1620428"/>
          </a:xfrm>
          <a:prstGeom prst="roundRect">
            <a:avLst>
              <a:gd name="adj" fmla="val 64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{</a:t>
            </a:r>
            <a:endParaRPr lang="en-US" altLang="ko-KR" sz="1000" kern="0" dirty="0"/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b="1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pthread_create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  <a:endParaRPr lang="en-US" altLang="ko-KR" sz="1000" kern="0" dirty="0">
              <a:solidFill>
                <a:srgbClr val="000000"/>
              </a:solidFill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pthread_join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tid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, 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b="1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  <a:endParaRPr lang="en-US" altLang="ko-KR" sz="1000" kern="0" dirty="0" smtClean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774621" y="862433"/>
            <a:ext cx="1323544" cy="1193347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{</a:t>
            </a:r>
            <a:endParaRPr lang="ko-KR" altLang="en-US" sz="1000" kern="0" dirty="0"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for(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=1;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&lt;= to;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++)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  sum +=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}</a:t>
            </a:r>
            <a:endParaRPr lang="en-US" altLang="ko-KR" sz="1000" kern="0" dirty="0">
              <a:ea typeface="굴림" panose="020B0600000101010101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191612" y="393265"/>
            <a:ext cx="539350" cy="228813"/>
          </a:xfrm>
          <a:prstGeom prst="roundRect">
            <a:avLst>
              <a:gd name="adj" fmla="val 11765"/>
            </a:avLst>
          </a:prstGeo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</a:t>
            </a:r>
            <a:endParaRPr lang="en-US" altLang="ko-KR" sz="1000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784580" y="388949"/>
            <a:ext cx="2300471" cy="213344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smtClean="0"/>
              <a:t> 0</a:t>
            </a:r>
            <a:endParaRPr lang="en-US" altLang="ko-KR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5110297" y="618008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 dirty="0" err="1">
                <a:ea typeface="굴림" panose="020B0600000101010101" pitchFamily="50" charset="-127"/>
              </a:rPr>
              <a:t>int</a:t>
            </a:r>
            <a:r>
              <a:rPr lang="en-US" altLang="ko-KR" sz="1100" b="1" kern="0" dirty="0">
                <a:ea typeface="굴림" panose="020B0600000101010101" pitchFamily="50" charset="-127"/>
              </a:rPr>
              <a:t> main() </a:t>
            </a:r>
            <a:endParaRPr lang="ko-KR" altLang="en-US" sz="1100" b="1" dirty="0"/>
          </a:p>
        </p:txBody>
      </p:sp>
      <p:sp>
        <p:nvSpPr>
          <p:cNvPr id="147" name="직사각형 146"/>
          <p:cNvSpPr/>
          <p:nvPr/>
        </p:nvSpPr>
        <p:spPr>
          <a:xfrm>
            <a:off x="6653166" y="623807"/>
            <a:ext cx="1566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void*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(...) </a:t>
            </a:r>
            <a:endParaRPr lang="ko-KR" altLang="en-US" sz="11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5209336" y="1360837"/>
            <a:ext cx="1280046" cy="151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pthread_create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(...);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자유형 120"/>
          <p:cNvSpPr/>
          <p:nvPr/>
        </p:nvSpPr>
        <p:spPr>
          <a:xfrm>
            <a:off x="5012672" y="1484784"/>
            <a:ext cx="711456" cy="1436936"/>
          </a:xfrm>
          <a:custGeom>
            <a:avLst/>
            <a:gdLst>
              <a:gd name="connsiteX0" fmla="*/ 669348 w 669348"/>
              <a:gd name="connsiteY0" fmla="*/ 2020529 h 2020529"/>
              <a:gd name="connsiteX1" fmla="*/ 94161 w 669348"/>
              <a:gd name="connsiteY1" fmla="*/ 1415845 h 2020529"/>
              <a:gd name="connsiteX2" fmla="*/ 15503 w 669348"/>
              <a:gd name="connsiteY2" fmla="*/ 324464 h 2020529"/>
              <a:gd name="connsiteX3" fmla="*/ 251478 w 669348"/>
              <a:gd name="connsiteY3" fmla="*/ 0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348" h="2020529">
                <a:moveTo>
                  <a:pt x="669348" y="2020529"/>
                </a:moveTo>
                <a:cubicBezTo>
                  <a:pt x="436241" y="1859525"/>
                  <a:pt x="203135" y="1698522"/>
                  <a:pt x="94161" y="1415845"/>
                </a:cubicBezTo>
                <a:cubicBezTo>
                  <a:pt x="-14813" y="1133168"/>
                  <a:pt x="-10717" y="560438"/>
                  <a:pt x="15503" y="324464"/>
                </a:cubicBezTo>
                <a:cubicBezTo>
                  <a:pt x="41723" y="88490"/>
                  <a:pt x="146600" y="44245"/>
                  <a:pt x="251478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자유형 121"/>
          <p:cNvSpPr/>
          <p:nvPr/>
        </p:nvSpPr>
        <p:spPr>
          <a:xfrm>
            <a:off x="6630331" y="975128"/>
            <a:ext cx="175943" cy="1946594"/>
          </a:xfrm>
          <a:custGeom>
            <a:avLst/>
            <a:gdLst>
              <a:gd name="connsiteX0" fmla="*/ 28246 w 151149"/>
              <a:gd name="connsiteY0" fmla="*/ 1799303 h 1799303"/>
              <a:gd name="connsiteX1" fmla="*/ 8581 w 151149"/>
              <a:gd name="connsiteY1" fmla="*/ 299884 h 1799303"/>
              <a:gd name="connsiteX2" fmla="*/ 151149 w 151149"/>
              <a:gd name="connsiteY2" fmla="*/ 0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49" h="1799303">
                <a:moveTo>
                  <a:pt x="28246" y="1799303"/>
                </a:moveTo>
                <a:cubicBezTo>
                  <a:pt x="8171" y="1199535"/>
                  <a:pt x="-11903" y="599768"/>
                  <a:pt x="8581" y="299884"/>
                </a:cubicBezTo>
                <a:cubicBezTo>
                  <a:pt x="29065" y="0"/>
                  <a:pt x="90107" y="0"/>
                  <a:pt x="151149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051072" y="3722564"/>
            <a:ext cx="3298828" cy="23282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875611" y="3487690"/>
            <a:ext cx="167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/>
              <a:t>makethread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프로세스</a:t>
            </a:r>
            <a:endParaRPr lang="ko-KR" altLang="en-US" sz="1200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246850" y="6354520"/>
            <a:ext cx="732863" cy="24836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223142" y="4286329"/>
            <a:ext cx="1334177" cy="1620428"/>
          </a:xfrm>
          <a:prstGeom prst="roundRect">
            <a:avLst>
              <a:gd name="adj" fmla="val 64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{</a:t>
            </a:r>
            <a:endParaRPr lang="en-US" altLang="ko-KR" sz="1000" kern="0" dirty="0"/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b="1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pthread_create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  <a:endParaRPr lang="en-US" altLang="ko-KR" sz="1000" kern="0" dirty="0">
              <a:solidFill>
                <a:srgbClr val="000000"/>
              </a:solidFill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pthread_join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printf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(..., sum);</a:t>
            </a:r>
            <a:endParaRPr lang="en-US" altLang="ko-KR" sz="1000" kern="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810333" y="4299867"/>
            <a:ext cx="1313522" cy="1161360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{</a:t>
            </a:r>
            <a:endParaRPr lang="ko-KR" altLang="en-US" sz="1000" kern="0" dirty="0"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for(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=1;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&lt;= to;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++)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  sum +=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225096" y="3822841"/>
            <a:ext cx="539350" cy="228813"/>
          </a:xfrm>
          <a:prstGeom prst="roundRect">
            <a:avLst>
              <a:gd name="adj" fmla="val 11765"/>
            </a:avLst>
          </a:prstGeo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</a:t>
            </a:r>
            <a:endParaRPr lang="en-US" altLang="ko-KR" sz="1000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818064" y="3818525"/>
            <a:ext cx="2300471" cy="213344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smtClean="0">
                <a:solidFill>
                  <a:srgbClr val="FF0000"/>
                </a:solidFill>
              </a:rPr>
              <a:t>1275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971601" y="6194789"/>
            <a:ext cx="34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971600" y="6698845"/>
            <a:ext cx="3427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자유형 159"/>
          <p:cNvSpPr/>
          <p:nvPr/>
        </p:nvSpPr>
        <p:spPr>
          <a:xfrm>
            <a:off x="965969" y="5295700"/>
            <a:ext cx="711456" cy="1054630"/>
          </a:xfrm>
          <a:custGeom>
            <a:avLst/>
            <a:gdLst>
              <a:gd name="connsiteX0" fmla="*/ 669348 w 669348"/>
              <a:gd name="connsiteY0" fmla="*/ 2020529 h 2020529"/>
              <a:gd name="connsiteX1" fmla="*/ 94161 w 669348"/>
              <a:gd name="connsiteY1" fmla="*/ 1415845 h 2020529"/>
              <a:gd name="connsiteX2" fmla="*/ 15503 w 669348"/>
              <a:gd name="connsiteY2" fmla="*/ 324464 h 2020529"/>
              <a:gd name="connsiteX3" fmla="*/ 251478 w 669348"/>
              <a:gd name="connsiteY3" fmla="*/ 0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348" h="2020529">
                <a:moveTo>
                  <a:pt x="669348" y="2020529"/>
                </a:moveTo>
                <a:cubicBezTo>
                  <a:pt x="436241" y="1859525"/>
                  <a:pt x="203135" y="1698522"/>
                  <a:pt x="94161" y="1415845"/>
                </a:cubicBezTo>
                <a:cubicBezTo>
                  <a:pt x="-14813" y="1133168"/>
                  <a:pt x="-10717" y="560438"/>
                  <a:pt x="15503" y="324464"/>
                </a:cubicBezTo>
                <a:cubicBezTo>
                  <a:pt x="41723" y="88490"/>
                  <a:pt x="146600" y="44245"/>
                  <a:pt x="251478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1143781" y="4047584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 dirty="0" err="1">
                <a:ea typeface="굴림" panose="020B0600000101010101" pitchFamily="50" charset="-127"/>
              </a:rPr>
              <a:t>int</a:t>
            </a:r>
            <a:r>
              <a:rPr lang="en-US" altLang="ko-KR" sz="1100" b="1" kern="0" dirty="0">
                <a:ea typeface="굴림" panose="020B0600000101010101" pitchFamily="50" charset="-127"/>
              </a:rPr>
              <a:t> main() </a:t>
            </a:r>
            <a:endParaRPr lang="ko-KR" altLang="en-US" sz="1100" b="1" dirty="0"/>
          </a:p>
        </p:txBody>
      </p:sp>
      <p:sp>
        <p:nvSpPr>
          <p:cNvPr id="162" name="직사각형 161"/>
          <p:cNvSpPr/>
          <p:nvPr/>
        </p:nvSpPr>
        <p:spPr>
          <a:xfrm>
            <a:off x="2686650" y="4053383"/>
            <a:ext cx="1566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void*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(...) </a:t>
            </a:r>
            <a:endParaRPr lang="ko-KR" altLang="en-US" sz="1100" b="1" dirty="0"/>
          </a:p>
        </p:txBody>
      </p:sp>
      <p:sp>
        <p:nvSpPr>
          <p:cNvPr id="163" name="직사각형 162"/>
          <p:cNvSpPr/>
          <p:nvPr/>
        </p:nvSpPr>
        <p:spPr>
          <a:xfrm>
            <a:off x="1242820" y="5219808"/>
            <a:ext cx="1280046" cy="1380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pthread_join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tid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...);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796370" y="913474"/>
            <a:ext cx="1280046" cy="151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{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833976" y="4999809"/>
            <a:ext cx="1280046" cy="151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sum +=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274309" y="6350330"/>
            <a:ext cx="732863" cy="248361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153" idx="3"/>
            <a:endCxn id="166" idx="1"/>
          </p:cNvCxnSpPr>
          <p:nvPr/>
        </p:nvCxnSpPr>
        <p:spPr>
          <a:xfrm flipV="1">
            <a:off x="1979713" y="6474511"/>
            <a:ext cx="294596" cy="4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자유형 168"/>
          <p:cNvSpPr/>
          <p:nvPr/>
        </p:nvSpPr>
        <p:spPr>
          <a:xfrm>
            <a:off x="2657378" y="5079675"/>
            <a:ext cx="174373" cy="1277875"/>
          </a:xfrm>
          <a:custGeom>
            <a:avLst/>
            <a:gdLst>
              <a:gd name="connsiteX0" fmla="*/ 28246 w 151149"/>
              <a:gd name="connsiteY0" fmla="*/ 1799303 h 1799303"/>
              <a:gd name="connsiteX1" fmla="*/ 8581 w 151149"/>
              <a:gd name="connsiteY1" fmla="*/ 299884 h 1799303"/>
              <a:gd name="connsiteX2" fmla="*/ 151149 w 151149"/>
              <a:gd name="connsiteY2" fmla="*/ 0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49" h="1799303">
                <a:moveTo>
                  <a:pt x="28246" y="1799303"/>
                </a:moveTo>
                <a:cubicBezTo>
                  <a:pt x="8171" y="1199535"/>
                  <a:pt x="-11903" y="599768"/>
                  <a:pt x="8581" y="299884"/>
                </a:cubicBezTo>
                <a:cubicBezTo>
                  <a:pt x="29065" y="0"/>
                  <a:pt x="90107" y="0"/>
                  <a:pt x="151149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5010912" y="3735478"/>
            <a:ext cx="3298828" cy="23282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835451" y="3500604"/>
            <a:ext cx="167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/>
              <a:t>makethread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프로세스</a:t>
            </a:r>
            <a:endParaRPr lang="ko-KR" altLang="en-US" sz="1200" dirty="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206690" y="6367434"/>
            <a:ext cx="732863" cy="248361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182982" y="4299243"/>
            <a:ext cx="1334177" cy="1620428"/>
          </a:xfrm>
          <a:prstGeom prst="roundRect">
            <a:avLst>
              <a:gd name="adj" fmla="val 64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{</a:t>
            </a:r>
            <a:endParaRPr lang="en-US" altLang="ko-KR" sz="1000" kern="0" dirty="0"/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b="1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pthread_create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...</a:t>
            </a:r>
            <a:endParaRPr lang="en-US" altLang="ko-KR" sz="1000" kern="0" dirty="0">
              <a:solidFill>
                <a:srgbClr val="000000"/>
              </a:solidFill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pthread_join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tid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, ....); 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00" kern="0" dirty="0" err="1" smtClean="0">
                <a:solidFill>
                  <a:srgbClr val="000000"/>
                </a:solidFill>
                <a:ea typeface="굴림" panose="020B0600000101010101" pitchFamily="50" charset="-127"/>
              </a:rPr>
              <a:t>printf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(..., sum);</a:t>
            </a:r>
            <a:endParaRPr lang="en-US" altLang="ko-KR" sz="1000" kern="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6770173" y="4312781"/>
            <a:ext cx="1313522" cy="1161360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{</a:t>
            </a:r>
            <a:endParaRPr lang="ko-KR" altLang="en-US" sz="1000" kern="0" dirty="0">
              <a:ea typeface="굴림" panose="020B0600000101010101" pitchFamily="50" charset="-127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...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for(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=1;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&lt;= to;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++)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    sum += </a:t>
            </a:r>
            <a:r>
              <a:rPr lang="en-US" altLang="ko-KR" sz="1000" kern="0" dirty="0" err="1">
                <a:ea typeface="굴림" panose="020B0600000101010101" pitchFamily="50" charset="-127"/>
              </a:rPr>
              <a:t>i</a:t>
            </a:r>
            <a:r>
              <a:rPr lang="en-US" altLang="ko-KR" sz="1000" kern="0" dirty="0">
                <a:ea typeface="굴림" panose="020B0600000101010101" pitchFamily="50" charset="-127"/>
              </a:rPr>
              <a:t>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000" kern="0" dirty="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5184936" y="3835755"/>
            <a:ext cx="539350" cy="228813"/>
          </a:xfrm>
          <a:prstGeom prst="roundRect">
            <a:avLst>
              <a:gd name="adj" fmla="val 11765"/>
            </a:avLst>
          </a:prstGeo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</a:t>
            </a:r>
            <a:endParaRPr lang="en-US" altLang="ko-KR" sz="1000" dirty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777904" y="3831439"/>
            <a:ext cx="2300471" cy="213344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0" tIns="0" rIns="0" bIns="0">
            <a:noAutofit/>
          </a:bodyPr>
          <a:lstStyle/>
          <a:p>
            <a:pPr fontAlgn="base" latinLnBrk="0"/>
            <a:r>
              <a:rPr lang="en-US" altLang="ko-KR" sz="1000" dirty="0" smtClean="0">
                <a:solidFill>
                  <a:srgbClr val="FF0000"/>
                </a:solidFill>
              </a:rPr>
              <a:t> 5050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5004049" y="6207703"/>
            <a:ext cx="34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004048" y="6711759"/>
            <a:ext cx="3427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자유형 178"/>
          <p:cNvSpPr/>
          <p:nvPr/>
        </p:nvSpPr>
        <p:spPr>
          <a:xfrm>
            <a:off x="4925809" y="5511724"/>
            <a:ext cx="711456" cy="851520"/>
          </a:xfrm>
          <a:custGeom>
            <a:avLst/>
            <a:gdLst>
              <a:gd name="connsiteX0" fmla="*/ 669348 w 669348"/>
              <a:gd name="connsiteY0" fmla="*/ 2020529 h 2020529"/>
              <a:gd name="connsiteX1" fmla="*/ 94161 w 669348"/>
              <a:gd name="connsiteY1" fmla="*/ 1415845 h 2020529"/>
              <a:gd name="connsiteX2" fmla="*/ 15503 w 669348"/>
              <a:gd name="connsiteY2" fmla="*/ 324464 h 2020529"/>
              <a:gd name="connsiteX3" fmla="*/ 251478 w 669348"/>
              <a:gd name="connsiteY3" fmla="*/ 0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348" h="2020529">
                <a:moveTo>
                  <a:pt x="669348" y="2020529"/>
                </a:moveTo>
                <a:cubicBezTo>
                  <a:pt x="436241" y="1859525"/>
                  <a:pt x="203135" y="1698522"/>
                  <a:pt x="94161" y="1415845"/>
                </a:cubicBezTo>
                <a:cubicBezTo>
                  <a:pt x="-14813" y="1133168"/>
                  <a:pt x="-10717" y="560438"/>
                  <a:pt x="15503" y="324464"/>
                </a:cubicBezTo>
                <a:cubicBezTo>
                  <a:pt x="41723" y="88490"/>
                  <a:pt x="146600" y="44245"/>
                  <a:pt x="251478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5103621" y="4060498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 dirty="0" err="1">
                <a:ea typeface="굴림" panose="020B0600000101010101" pitchFamily="50" charset="-127"/>
              </a:rPr>
              <a:t>int</a:t>
            </a:r>
            <a:r>
              <a:rPr lang="en-US" altLang="ko-KR" sz="1100" b="1" kern="0" dirty="0">
                <a:ea typeface="굴림" panose="020B0600000101010101" pitchFamily="50" charset="-127"/>
              </a:rPr>
              <a:t> main() </a:t>
            </a:r>
            <a:endParaRPr lang="ko-KR" altLang="en-US" sz="11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6646490" y="4066297"/>
            <a:ext cx="1566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void* </a:t>
            </a:r>
            <a:r>
              <a:rPr lang="en-US" altLang="ko-KR" sz="1100" b="1" dirty="0" err="1"/>
              <a:t>calcThread</a:t>
            </a:r>
            <a:r>
              <a:rPr lang="en-US" altLang="ko-KR" sz="1100" b="1" dirty="0"/>
              <a:t>(...) </a:t>
            </a:r>
            <a:endParaRPr lang="ko-KR" altLang="en-US" sz="1100" b="1" dirty="0"/>
          </a:p>
        </p:txBody>
      </p:sp>
      <p:sp>
        <p:nvSpPr>
          <p:cNvPr id="182" name="직사각형 181"/>
          <p:cNvSpPr/>
          <p:nvPr/>
        </p:nvSpPr>
        <p:spPr>
          <a:xfrm>
            <a:off x="5202660" y="5445664"/>
            <a:ext cx="1280046" cy="1380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(..., sum);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7" name="모서리가 둥근 사각형 설명선 186"/>
          <p:cNvSpPr/>
          <p:nvPr/>
        </p:nvSpPr>
        <p:spPr>
          <a:xfrm>
            <a:off x="2223315" y="2929456"/>
            <a:ext cx="791320" cy="255374"/>
          </a:xfrm>
          <a:prstGeom prst="wedgeRoundRectCallout">
            <a:avLst>
              <a:gd name="adj1" fmla="val -75012"/>
              <a:gd name="adj2" fmla="val 58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스레드의 </a:t>
            </a:r>
            <a:r>
              <a:rPr lang="en-US" altLang="ko-KR" sz="900" dirty="0" smtClean="0">
                <a:solidFill>
                  <a:schemeClr val="tx1"/>
                </a:solidFill>
              </a:rPr>
              <a:t>TCB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8" name="모서리가 둥근 사각형 설명선 187"/>
          <p:cNvSpPr/>
          <p:nvPr/>
        </p:nvSpPr>
        <p:spPr>
          <a:xfrm>
            <a:off x="7263857" y="2918122"/>
            <a:ext cx="997179" cy="242257"/>
          </a:xfrm>
          <a:prstGeom prst="wedgeRoundRectCallout">
            <a:avLst>
              <a:gd name="adj1" fmla="val -73703"/>
              <a:gd name="adj2" fmla="val -26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스레드의 </a:t>
            </a:r>
            <a:r>
              <a:rPr lang="en-US" altLang="ko-KR" sz="900" dirty="0" smtClean="0">
                <a:solidFill>
                  <a:schemeClr val="tx1"/>
                </a:solidFill>
              </a:rPr>
              <a:t>TCB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모서리가 둥근 사각형 설명선 188"/>
          <p:cNvSpPr/>
          <p:nvPr/>
        </p:nvSpPr>
        <p:spPr>
          <a:xfrm>
            <a:off x="3252210" y="5923668"/>
            <a:ext cx="1619501" cy="934332"/>
          </a:xfrm>
          <a:prstGeom prst="wedgeRoundRectCallout">
            <a:avLst>
              <a:gd name="adj1" fmla="val -52776"/>
              <a:gd name="adj2" fmla="val -70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스레드는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calcThread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의 종료를 기다리고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calcThread</a:t>
            </a:r>
            <a:r>
              <a:rPr lang="ko-KR" altLang="en-US" sz="900" dirty="0" smtClean="0">
                <a:solidFill>
                  <a:schemeClr val="tx1"/>
                </a:solidFill>
              </a:rPr>
              <a:t>는</a:t>
            </a:r>
            <a:r>
              <a:rPr lang="en-US" altLang="ko-KR" sz="900" dirty="0" smtClean="0">
                <a:solidFill>
                  <a:schemeClr val="tx1"/>
                </a:solidFill>
              </a:rPr>
              <a:t> sum </a:t>
            </a:r>
            <a:r>
              <a:rPr lang="ko-KR" altLang="en-US" sz="900" dirty="0" smtClean="0">
                <a:solidFill>
                  <a:schemeClr val="tx1"/>
                </a:solidFill>
              </a:rPr>
              <a:t>변수에 현재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</a:t>
            </a:r>
            <a:r>
              <a:rPr lang="en-US" altLang="ko-KR" sz="900" dirty="0" smtClean="0">
                <a:solidFill>
                  <a:schemeClr val="tx1"/>
                </a:solidFill>
              </a:rPr>
              <a:t>50</a:t>
            </a:r>
            <a:r>
              <a:rPr lang="ko-KR" altLang="en-US" sz="900" dirty="0" smtClean="0">
                <a:solidFill>
                  <a:schemeClr val="tx1"/>
                </a:solidFill>
              </a:rPr>
              <a:t>까지 합을 저장한 상태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모서리가 둥근 사각형 설명선 189"/>
          <p:cNvSpPr/>
          <p:nvPr/>
        </p:nvSpPr>
        <p:spPr>
          <a:xfrm>
            <a:off x="6843663" y="5536090"/>
            <a:ext cx="1492574" cy="413135"/>
          </a:xfrm>
          <a:prstGeom prst="wedgeRoundRectCallout">
            <a:avLst>
              <a:gd name="adj1" fmla="val -52776"/>
              <a:gd name="adj2" fmla="val -70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900" dirty="0" smtClean="0">
                <a:solidFill>
                  <a:schemeClr val="tx1"/>
                </a:solidFill>
              </a:rPr>
              <a:t>() </a:t>
            </a:r>
            <a:r>
              <a:rPr lang="ko-KR" altLang="en-US" sz="900" dirty="0" smtClean="0">
                <a:solidFill>
                  <a:schemeClr val="tx1"/>
                </a:solidFill>
              </a:rPr>
              <a:t>함수가 종료하면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91" name="모서리가 둥근 사각형 설명선 190"/>
          <p:cNvSpPr/>
          <p:nvPr/>
        </p:nvSpPr>
        <p:spPr>
          <a:xfrm>
            <a:off x="6114834" y="6176304"/>
            <a:ext cx="1102663" cy="308376"/>
          </a:xfrm>
          <a:prstGeom prst="wedgeRoundRectCallout">
            <a:avLst>
              <a:gd name="adj1" fmla="val -68381"/>
              <a:gd name="adj2" fmla="val -1354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스레드는 </a:t>
            </a:r>
            <a:r>
              <a:rPr lang="en-US" altLang="ko-KR" sz="900" dirty="0" smtClean="0">
                <a:solidFill>
                  <a:schemeClr val="tx1"/>
                </a:solidFill>
              </a:rPr>
              <a:t>sum </a:t>
            </a:r>
            <a:r>
              <a:rPr lang="ko-KR" altLang="en-US" sz="900" dirty="0" smtClean="0">
                <a:solidFill>
                  <a:schemeClr val="tx1"/>
                </a:solidFill>
              </a:rPr>
              <a:t>값 출력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92" name="자유형 191"/>
          <p:cNvSpPr/>
          <p:nvPr/>
        </p:nvSpPr>
        <p:spPr>
          <a:xfrm>
            <a:off x="4050890" y="3901104"/>
            <a:ext cx="196107" cy="1191414"/>
          </a:xfrm>
          <a:custGeom>
            <a:avLst/>
            <a:gdLst>
              <a:gd name="connsiteX0" fmla="*/ 0 w 196107"/>
              <a:gd name="connsiteY0" fmla="*/ 1191414 h 1191414"/>
              <a:gd name="connsiteX1" fmla="*/ 162233 w 196107"/>
              <a:gd name="connsiteY1" fmla="*/ 945607 h 1191414"/>
              <a:gd name="connsiteX2" fmla="*/ 186813 w 196107"/>
              <a:gd name="connsiteY2" fmla="*/ 149194 h 1191414"/>
              <a:gd name="connsiteX3" fmla="*/ 44245 w 196107"/>
              <a:gd name="connsiteY3" fmla="*/ 1711 h 1191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7" h="1191414">
                <a:moveTo>
                  <a:pt x="0" y="1191414"/>
                </a:moveTo>
                <a:cubicBezTo>
                  <a:pt x="65549" y="1155362"/>
                  <a:pt x="131098" y="1119310"/>
                  <a:pt x="162233" y="945607"/>
                </a:cubicBezTo>
                <a:cubicBezTo>
                  <a:pt x="193369" y="771904"/>
                  <a:pt x="206478" y="306510"/>
                  <a:pt x="186813" y="149194"/>
                </a:cubicBezTo>
                <a:cubicBezTo>
                  <a:pt x="167148" y="-8122"/>
                  <a:pt x="105696" y="-3206"/>
                  <a:pt x="44245" y="1711"/>
                </a:cubicBezTo>
              </a:path>
            </a:pathLst>
          </a:custGeom>
          <a:noFill/>
          <a:ln w="9525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자유형 192"/>
          <p:cNvSpPr/>
          <p:nvPr/>
        </p:nvSpPr>
        <p:spPr>
          <a:xfrm>
            <a:off x="6193620" y="3959095"/>
            <a:ext cx="354512" cy="1563333"/>
          </a:xfrm>
          <a:custGeom>
            <a:avLst/>
            <a:gdLst>
              <a:gd name="connsiteX0" fmla="*/ 0 w 196107"/>
              <a:gd name="connsiteY0" fmla="*/ 1191414 h 1191414"/>
              <a:gd name="connsiteX1" fmla="*/ 162233 w 196107"/>
              <a:gd name="connsiteY1" fmla="*/ 945607 h 1191414"/>
              <a:gd name="connsiteX2" fmla="*/ 186813 w 196107"/>
              <a:gd name="connsiteY2" fmla="*/ 149194 h 1191414"/>
              <a:gd name="connsiteX3" fmla="*/ 44245 w 196107"/>
              <a:gd name="connsiteY3" fmla="*/ 1711 h 1191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7" h="1191414">
                <a:moveTo>
                  <a:pt x="0" y="1191414"/>
                </a:moveTo>
                <a:cubicBezTo>
                  <a:pt x="65549" y="1155362"/>
                  <a:pt x="131098" y="1119310"/>
                  <a:pt x="162233" y="945607"/>
                </a:cubicBezTo>
                <a:cubicBezTo>
                  <a:pt x="193369" y="771904"/>
                  <a:pt x="206478" y="306510"/>
                  <a:pt x="186813" y="149194"/>
                </a:cubicBezTo>
                <a:cubicBezTo>
                  <a:pt x="167148" y="-8122"/>
                  <a:pt x="105696" y="-3206"/>
                  <a:pt x="44245" y="1711"/>
                </a:cubicBezTo>
              </a:path>
            </a:pathLst>
          </a:custGeom>
          <a:noFill/>
          <a:ln w="9525"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맛보기 프로그램을 통한 스레드에 대한 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300" dirty="0" smtClean="0"/>
              <a:t>프로세스가 생성되면 자동으로 </a:t>
            </a:r>
            <a:r>
              <a:rPr lang="en-US" altLang="ko-KR" sz="2300" dirty="0" smtClean="0"/>
              <a:t>main </a:t>
            </a:r>
            <a:r>
              <a:rPr lang="ko-KR" altLang="en-US" sz="2300" dirty="0" smtClean="0"/>
              <a:t>스레드 생성</a:t>
            </a:r>
            <a:endParaRPr lang="en-US" altLang="ko-KR" sz="2300" dirty="0" smtClean="0"/>
          </a:p>
          <a:p>
            <a:pPr lvl="1"/>
            <a:r>
              <a:rPr lang="en-US" altLang="ko-KR" sz="1900" dirty="0" smtClean="0"/>
              <a:t>main</a:t>
            </a:r>
            <a:r>
              <a:rPr lang="ko-KR" altLang="en-US" sz="1900" dirty="0" smtClean="0"/>
              <a:t> 스레드는 </a:t>
            </a:r>
            <a:r>
              <a:rPr lang="en-US" altLang="ko-KR" sz="1900" dirty="0" smtClean="0"/>
              <a:t>main()</a:t>
            </a:r>
            <a:r>
              <a:rPr lang="ko-KR" altLang="en-US" sz="1900" dirty="0" smtClean="0"/>
              <a:t> 함수 실행</a:t>
            </a:r>
            <a:endParaRPr lang="en-US" altLang="ko-KR" sz="1900" dirty="0" smtClean="0"/>
          </a:p>
          <a:p>
            <a:r>
              <a:rPr lang="ko-KR" altLang="en-US" sz="2300" dirty="0" smtClean="0"/>
              <a:t>스레드 코드는 함수로 만들어진다</a:t>
            </a:r>
            <a:r>
              <a:rPr lang="en-US" altLang="ko-KR" sz="2300" dirty="0" smtClean="0"/>
              <a:t>.</a:t>
            </a:r>
          </a:p>
          <a:p>
            <a:pPr lvl="1"/>
            <a:r>
              <a:rPr lang="en-US" altLang="ko-KR" sz="1800" dirty="0" err="1" smtClean="0"/>
              <a:t>calcThread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r>
              <a:rPr lang="ko-KR" altLang="en-US" sz="2300" dirty="0" smtClean="0"/>
              <a:t>스레드 생성</a:t>
            </a:r>
            <a:endParaRPr lang="en-US" altLang="ko-KR" sz="2300" dirty="0" smtClean="0"/>
          </a:p>
          <a:p>
            <a:pPr lvl="1"/>
            <a:r>
              <a:rPr lang="ko-KR" altLang="en-US" sz="1900" dirty="0" smtClean="0"/>
              <a:t>스레드는 </a:t>
            </a:r>
            <a:r>
              <a:rPr lang="en-US" altLang="ko-KR" sz="1900" dirty="0" err="1" smtClean="0"/>
              <a:t>pthread_create</a:t>
            </a:r>
            <a:r>
              <a:rPr lang="en-US" altLang="ko-KR" sz="1900" dirty="0" smtClean="0"/>
              <a:t>() </a:t>
            </a:r>
            <a:r>
              <a:rPr lang="ko-KR" altLang="en-US" sz="1900" dirty="0" smtClean="0"/>
              <a:t>등 </a:t>
            </a:r>
            <a:r>
              <a:rPr lang="ko-KR" altLang="en-US" sz="1900" dirty="0" smtClean="0"/>
              <a:t>라이브러리 </a:t>
            </a:r>
            <a:r>
              <a:rPr lang="ko-KR" altLang="en-US" sz="1900" dirty="0" smtClean="0"/>
              <a:t>함수나 시스템 호출을 통해 스레드 생성</a:t>
            </a:r>
          </a:p>
          <a:p>
            <a:r>
              <a:rPr lang="ko-KR" altLang="en-US" sz="2300" dirty="0" err="1" smtClean="0"/>
              <a:t>스레드마다</a:t>
            </a:r>
            <a:r>
              <a:rPr lang="ko-KR" altLang="en-US" sz="2300" dirty="0" smtClean="0"/>
              <a:t> </a:t>
            </a:r>
            <a:r>
              <a:rPr lang="en-US" altLang="ko-KR" sz="2300" dirty="0" err="1" smtClean="0"/>
              <a:t>TCB</a:t>
            </a:r>
            <a:r>
              <a:rPr lang="ko-KR" altLang="en-US" sz="2300" dirty="0" smtClean="0"/>
              <a:t> </a:t>
            </a:r>
            <a:r>
              <a:rPr lang="en-US" altLang="ko-KR" sz="2300" dirty="0" smtClean="0"/>
              <a:t>1</a:t>
            </a:r>
            <a:r>
              <a:rPr lang="ko-KR" altLang="en-US" sz="2300" dirty="0" smtClean="0"/>
              <a:t>개 생성</a:t>
            </a:r>
            <a:endParaRPr lang="en-US" altLang="ko-KR" sz="2300" dirty="0" smtClean="0"/>
          </a:p>
          <a:p>
            <a:pPr lvl="1"/>
            <a:r>
              <a:rPr lang="en-US" altLang="ko-KR" sz="1800" dirty="0" err="1" smtClean="0"/>
              <a:t>TCB</a:t>
            </a:r>
            <a:r>
              <a:rPr lang="ko-KR" altLang="en-US" sz="1800" dirty="0" smtClean="0"/>
              <a:t>에는 스레드의 시작 </a:t>
            </a:r>
            <a:r>
              <a:rPr lang="ko-KR" altLang="en-US" sz="1800" dirty="0" smtClean="0"/>
              <a:t>주</a:t>
            </a:r>
            <a:r>
              <a:rPr lang="ko-KR" altLang="en-US" sz="1800" dirty="0"/>
              <a:t>소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저장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주소에서 실행 </a:t>
            </a:r>
            <a:r>
              <a:rPr lang="ko-KR" altLang="en-US" sz="1800" dirty="0" smtClean="0"/>
              <a:t>시작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컨텍스트 </a:t>
            </a:r>
            <a:r>
              <a:rPr lang="ko-KR" altLang="en-US" sz="1800" dirty="0" err="1" smtClean="0"/>
              <a:t>스위칭될</a:t>
            </a:r>
            <a:r>
              <a:rPr lang="ko-KR" altLang="en-US" sz="1800" dirty="0" smtClean="0"/>
              <a:t> 때는 실행을 재개할 때 시작할 주소 저장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TCB</a:t>
            </a:r>
            <a:r>
              <a:rPr lang="ko-KR" altLang="en-US" sz="1800" dirty="0" smtClean="0"/>
              <a:t>의 존재를 스레드의 존재로 인식하면 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r>
              <a:rPr lang="ko-KR" altLang="en-US" sz="2300" dirty="0" smtClean="0"/>
              <a:t>스레드는 스케줄링되고 실행되는 실행 단위</a:t>
            </a:r>
            <a:endParaRPr lang="en-US" altLang="ko-KR" sz="2300" dirty="0" smtClean="0"/>
          </a:p>
          <a:p>
            <a:r>
              <a:rPr lang="ko-KR" altLang="en-US" sz="2300" dirty="0" smtClean="0"/>
              <a:t>프로세스는 스레드들의 컨테이너</a:t>
            </a:r>
            <a:endParaRPr lang="en-US" altLang="ko-KR" sz="2300" dirty="0" smtClean="0"/>
          </a:p>
          <a:p>
            <a:pPr lvl="1"/>
            <a:r>
              <a:rPr lang="ko-KR" altLang="en-US" sz="1800" dirty="0"/>
              <a:t>프로세스는 더 이상 실행 단위 아님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맛보기 프로세스 내에 </a:t>
            </a:r>
            <a:r>
              <a:rPr lang="en-US" altLang="ko-KR" sz="1800" dirty="0" smtClean="0"/>
              <a:t>main</a:t>
            </a:r>
            <a:r>
              <a:rPr lang="ko-KR" altLang="en-US" sz="1800" dirty="0" smtClean="0"/>
              <a:t> 스레드와 </a:t>
            </a:r>
            <a:r>
              <a:rPr lang="en-US" altLang="ko-KR" sz="1800" dirty="0" err="1" smtClean="0"/>
              <a:t>calcThread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두 스레드가 종료되어야 프로세스 종료</a:t>
            </a:r>
            <a:endParaRPr lang="en-US" altLang="ko-KR" sz="1800" dirty="0" smtClean="0"/>
          </a:p>
          <a:p>
            <a:r>
              <a:rPr lang="ko-KR" altLang="en-US" sz="2300" dirty="0" smtClean="0"/>
              <a:t>프로세스는 </a:t>
            </a:r>
            <a:r>
              <a:rPr lang="ko-KR" altLang="en-US" sz="2300" dirty="0" err="1" smtClean="0"/>
              <a:t>스레드들에게</a:t>
            </a:r>
            <a:r>
              <a:rPr lang="ko-KR" altLang="en-US" sz="2300" dirty="0" smtClean="0"/>
              <a:t> 공유 공간 제공</a:t>
            </a:r>
            <a:endParaRPr lang="en-US" altLang="ko-KR" sz="2300" dirty="0" smtClean="0"/>
          </a:p>
          <a:p>
            <a:pPr lvl="1"/>
            <a:r>
              <a:rPr lang="ko-KR" altLang="en-US" sz="1800" dirty="0"/>
              <a:t>프로세스의 </a:t>
            </a:r>
            <a:r>
              <a:rPr lang="ko-KR" altLang="en-US" sz="1800" dirty="0" smtClean="0"/>
              <a:t>코드나 전역 </a:t>
            </a:r>
            <a:r>
              <a:rPr lang="ko-KR" altLang="en-US" sz="1800" dirty="0"/>
              <a:t>변수는 모든 스레드에 의해 </a:t>
            </a:r>
            <a:r>
              <a:rPr lang="ko-KR" altLang="en-US" sz="1800" dirty="0" smtClean="0"/>
              <a:t>공유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사례에서 </a:t>
            </a:r>
            <a:r>
              <a:rPr lang="en-US" altLang="ko-KR" sz="1800" dirty="0" smtClean="0"/>
              <a:t>main</a:t>
            </a:r>
            <a:r>
              <a:rPr lang="ko-KR" altLang="en-US" sz="1800" dirty="0" smtClean="0"/>
              <a:t> 스레드와 </a:t>
            </a:r>
            <a:r>
              <a:rPr lang="en-US" altLang="ko-KR" sz="1800" dirty="0" err="1" smtClean="0"/>
              <a:t>calcThread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스레드는 </a:t>
            </a:r>
            <a:r>
              <a:rPr lang="en-US" altLang="ko-KR" sz="1800" dirty="0" smtClean="0"/>
              <a:t>sum </a:t>
            </a:r>
            <a:r>
              <a:rPr lang="ko-KR" altLang="en-US" sz="1800" dirty="0" smtClean="0"/>
              <a:t>변수 공유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응용프로그램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938576" y="2111392"/>
            <a:ext cx="1346452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미디어 입력 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38576" y="2679979"/>
            <a:ext cx="1346451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디코딩</a:t>
            </a:r>
            <a:r>
              <a:rPr lang="ko-KR" altLang="en-US" sz="1000" dirty="0" smtClean="0">
                <a:solidFill>
                  <a:schemeClr val="tx1"/>
                </a:solidFill>
              </a:rPr>
              <a:t> 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63510" y="3352825"/>
            <a:ext cx="868799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비디오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50629" y="3334455"/>
            <a:ext cx="868799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오디오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1" y="3864359"/>
            <a:ext cx="1389258" cy="129614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88" y="4399403"/>
            <a:ext cx="349080" cy="385192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endCxn id="97" idx="0"/>
          </p:cNvCxnSpPr>
          <p:nvPr/>
        </p:nvCxnSpPr>
        <p:spPr>
          <a:xfrm flipH="1">
            <a:off x="2097910" y="2975488"/>
            <a:ext cx="531270" cy="3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100" idx="0"/>
          </p:cNvCxnSpPr>
          <p:nvPr/>
        </p:nvCxnSpPr>
        <p:spPr>
          <a:xfrm flipH="1">
            <a:off x="3285028" y="3629964"/>
            <a:ext cx="1" cy="7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98" idx="0"/>
          </p:cNvCxnSpPr>
          <p:nvPr/>
        </p:nvCxnSpPr>
        <p:spPr>
          <a:xfrm>
            <a:off x="2629179" y="2975488"/>
            <a:ext cx="655850" cy="35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626827" y="2406901"/>
            <a:ext cx="2352" cy="27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9" idx="0"/>
          </p:cNvCxnSpPr>
          <p:nvPr/>
        </p:nvCxnSpPr>
        <p:spPr>
          <a:xfrm>
            <a:off x="2097910" y="3648334"/>
            <a:ext cx="143410" cy="2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46691" y="1974366"/>
            <a:ext cx="2233221" cy="1793211"/>
          </a:xfrm>
          <a:prstGeom prst="roundRect">
            <a:avLst>
              <a:gd name="adj" fmla="val 8195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>
            <a:stCxn id="111" idx="3"/>
            <a:endCxn id="95" idx="1"/>
          </p:cNvCxnSpPr>
          <p:nvPr/>
        </p:nvCxnSpPr>
        <p:spPr>
          <a:xfrm>
            <a:off x="1257683" y="2259146"/>
            <a:ext cx="680893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6932" y="205909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네트워크나 </a:t>
            </a:r>
            <a:endParaRPr lang="en-US" altLang="ko-KR" sz="1000" dirty="0" smtClean="0"/>
          </a:p>
          <a:p>
            <a:r>
              <a:rPr lang="ko-KR" altLang="en-US" sz="1000" dirty="0" smtClean="0"/>
              <a:t>하드디스크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043019" y="1715080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미디어 플레이어</a:t>
            </a:r>
            <a:endParaRPr lang="ko-KR" altLang="en-US" sz="1000" b="1" dirty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441" y="3945386"/>
            <a:ext cx="2034104" cy="1152128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4793299" y="3163049"/>
            <a:ext cx="1668389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블록을 아래로 떨어뜨리는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타이머 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793302" y="2506418"/>
            <a:ext cx="1668390" cy="47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키를 입력 받아 블록의 모양과 방향을 바꾸는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키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 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789649" y="2063668"/>
            <a:ext cx="1672213" cy="295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오디오  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572000" y="1960094"/>
            <a:ext cx="2072546" cy="1793211"/>
          </a:xfrm>
          <a:prstGeom prst="roundRect">
            <a:avLst>
              <a:gd name="adj" fmla="val 8195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913431" y="170080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테트리스</a:t>
            </a:r>
            <a:r>
              <a:rPr lang="ko-KR" altLang="en-US" sz="1000" b="1" dirty="0" smtClean="0"/>
              <a:t> 게임</a:t>
            </a:r>
            <a:endParaRPr lang="ko-KR" altLang="en-US" sz="1000" b="1" dirty="0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826" y="2018827"/>
            <a:ext cx="349080" cy="385192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684" y="2568296"/>
            <a:ext cx="1225950" cy="413664"/>
          </a:xfrm>
          <a:prstGeom prst="rect">
            <a:avLst/>
          </a:prstGeom>
        </p:spPr>
      </p:pic>
      <p:cxnSp>
        <p:nvCxnSpPr>
          <p:cNvPr id="121" name="꺾인 연결선 120"/>
          <p:cNvCxnSpPr>
            <a:stCxn id="115" idx="3"/>
            <a:endCxn id="120" idx="1"/>
          </p:cNvCxnSpPr>
          <p:nvPr/>
        </p:nvCxnSpPr>
        <p:spPr>
          <a:xfrm>
            <a:off x="6461692" y="2744189"/>
            <a:ext cx="479992" cy="3093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2"/>
            <a:endCxn id="114" idx="0"/>
          </p:cNvCxnSpPr>
          <p:nvPr/>
        </p:nvCxnSpPr>
        <p:spPr>
          <a:xfrm flipH="1">
            <a:off x="5627494" y="2981960"/>
            <a:ext cx="3" cy="18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16" idx="3"/>
            <a:endCxn id="119" idx="1"/>
          </p:cNvCxnSpPr>
          <p:nvPr/>
        </p:nvCxnSpPr>
        <p:spPr>
          <a:xfrm>
            <a:off x="6461862" y="2211423"/>
            <a:ext cx="94396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4" idx="2"/>
            <a:endCxn id="113" idx="0"/>
          </p:cNvCxnSpPr>
          <p:nvPr/>
        </p:nvCxnSpPr>
        <p:spPr>
          <a:xfrm flipH="1">
            <a:off x="5627493" y="3458558"/>
            <a:ext cx="1" cy="4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63934" y="5373216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미디어 플레이어의 </a:t>
            </a:r>
            <a:r>
              <a:rPr lang="ko-KR" altLang="en-US" sz="1200" dirty="0" err="1" smtClean="0"/>
              <a:t>멀티스레딩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055915" y="5374689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err="1" smtClean="0"/>
              <a:t>테트리스</a:t>
            </a:r>
            <a:r>
              <a:rPr lang="ko-KR" altLang="en-US" sz="1200" dirty="0" smtClean="0"/>
              <a:t> 게임의 </a:t>
            </a:r>
            <a:r>
              <a:rPr lang="ko-KR" altLang="en-US" sz="1200" dirty="0" err="1" smtClean="0"/>
              <a:t>멀티스레딩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1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멀티스레딩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40768"/>
            <a:ext cx="2160240" cy="2038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7624" y="5061434"/>
            <a:ext cx="936104" cy="37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TCB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1800" y="5061434"/>
            <a:ext cx="936104" cy="37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TCB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1656" y="5060587"/>
            <a:ext cx="936104" cy="3789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TCB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59632" y="3835053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84949" y="3819088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01676" y="3777447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84" y="2149663"/>
            <a:ext cx="628650" cy="552450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1675388" y="2619052"/>
            <a:ext cx="619599" cy="2536371"/>
          </a:xfrm>
          <a:custGeom>
            <a:avLst/>
            <a:gdLst>
              <a:gd name="connsiteX0" fmla="*/ 248186 w 756666"/>
              <a:gd name="connsiteY0" fmla="*/ 2389083 h 2389083"/>
              <a:gd name="connsiteX1" fmla="*/ 235307 w 756666"/>
              <a:gd name="connsiteY1" fmla="*/ 2324689 h 2389083"/>
              <a:gd name="connsiteX2" fmla="*/ 222429 w 756666"/>
              <a:gd name="connsiteY2" fmla="*/ 2305370 h 2389083"/>
              <a:gd name="connsiteX3" fmla="*/ 209550 w 756666"/>
              <a:gd name="connsiteY3" fmla="*/ 2266734 h 2389083"/>
              <a:gd name="connsiteX4" fmla="*/ 215989 w 756666"/>
              <a:gd name="connsiteY4" fmla="*/ 2195900 h 2389083"/>
              <a:gd name="connsiteX5" fmla="*/ 222429 w 756666"/>
              <a:gd name="connsiteY5" fmla="*/ 2176582 h 2389083"/>
              <a:gd name="connsiteX6" fmla="*/ 228868 w 756666"/>
              <a:gd name="connsiteY6" fmla="*/ 2144384 h 2389083"/>
              <a:gd name="connsiteX7" fmla="*/ 228868 w 756666"/>
              <a:gd name="connsiteY7" fmla="*/ 1983399 h 2389083"/>
              <a:gd name="connsiteX8" fmla="*/ 222429 w 756666"/>
              <a:gd name="connsiteY8" fmla="*/ 1957641 h 2389083"/>
              <a:gd name="connsiteX9" fmla="*/ 203110 w 756666"/>
              <a:gd name="connsiteY9" fmla="*/ 1944762 h 2389083"/>
              <a:gd name="connsiteX10" fmla="*/ 190231 w 756666"/>
              <a:gd name="connsiteY10" fmla="*/ 1899686 h 2389083"/>
              <a:gd name="connsiteX11" fmla="*/ 177353 w 756666"/>
              <a:gd name="connsiteY11" fmla="*/ 1880368 h 2389083"/>
              <a:gd name="connsiteX12" fmla="*/ 164474 w 756666"/>
              <a:gd name="connsiteY12" fmla="*/ 1835292 h 2389083"/>
              <a:gd name="connsiteX13" fmla="*/ 151595 w 756666"/>
              <a:gd name="connsiteY13" fmla="*/ 1796655 h 2389083"/>
              <a:gd name="connsiteX14" fmla="*/ 138716 w 756666"/>
              <a:gd name="connsiteY14" fmla="*/ 1758018 h 2389083"/>
              <a:gd name="connsiteX15" fmla="*/ 132276 w 756666"/>
              <a:gd name="connsiteY15" fmla="*/ 1738700 h 2389083"/>
              <a:gd name="connsiteX16" fmla="*/ 138716 w 756666"/>
              <a:gd name="connsiteY16" fmla="*/ 1667866 h 2389083"/>
              <a:gd name="connsiteX17" fmla="*/ 132276 w 756666"/>
              <a:gd name="connsiteY17" fmla="*/ 1616351 h 2389083"/>
              <a:gd name="connsiteX18" fmla="*/ 87200 w 756666"/>
              <a:gd name="connsiteY18" fmla="*/ 1564835 h 2389083"/>
              <a:gd name="connsiteX19" fmla="*/ 61443 w 756666"/>
              <a:gd name="connsiteY19" fmla="*/ 1545517 h 2389083"/>
              <a:gd name="connsiteX20" fmla="*/ 42124 w 756666"/>
              <a:gd name="connsiteY20" fmla="*/ 1532638 h 2389083"/>
              <a:gd name="connsiteX21" fmla="*/ 9927 w 756666"/>
              <a:gd name="connsiteY21" fmla="*/ 1494001 h 2389083"/>
              <a:gd name="connsiteX22" fmla="*/ 9927 w 756666"/>
              <a:gd name="connsiteY22" fmla="*/ 1403849 h 2389083"/>
              <a:gd name="connsiteX23" fmla="*/ 29245 w 756666"/>
              <a:gd name="connsiteY23" fmla="*/ 1378092 h 2389083"/>
              <a:gd name="connsiteX24" fmla="*/ 42124 w 756666"/>
              <a:gd name="connsiteY24" fmla="*/ 1339455 h 2389083"/>
              <a:gd name="connsiteX25" fmla="*/ 48564 w 756666"/>
              <a:gd name="connsiteY25" fmla="*/ 1268621 h 2389083"/>
              <a:gd name="connsiteX26" fmla="*/ 67882 w 756666"/>
              <a:gd name="connsiteY26" fmla="*/ 1249303 h 2389083"/>
              <a:gd name="connsiteX27" fmla="*/ 80761 w 756666"/>
              <a:gd name="connsiteY27" fmla="*/ 1229984 h 2389083"/>
              <a:gd name="connsiteX28" fmla="*/ 93640 w 756666"/>
              <a:gd name="connsiteY28" fmla="*/ 1191348 h 2389083"/>
              <a:gd name="connsiteX29" fmla="*/ 100079 w 756666"/>
              <a:gd name="connsiteY29" fmla="*/ 1172030 h 2389083"/>
              <a:gd name="connsiteX30" fmla="*/ 119398 w 756666"/>
              <a:gd name="connsiteY30" fmla="*/ 1101196 h 2389083"/>
              <a:gd name="connsiteX31" fmla="*/ 125837 w 756666"/>
              <a:gd name="connsiteY31" fmla="*/ 1081877 h 2389083"/>
              <a:gd name="connsiteX32" fmla="*/ 138716 w 756666"/>
              <a:gd name="connsiteY32" fmla="*/ 1062559 h 2389083"/>
              <a:gd name="connsiteX33" fmla="*/ 145155 w 756666"/>
              <a:gd name="connsiteY33" fmla="*/ 991725 h 2389083"/>
              <a:gd name="connsiteX34" fmla="*/ 151595 w 756666"/>
              <a:gd name="connsiteY34" fmla="*/ 972407 h 2389083"/>
              <a:gd name="connsiteX35" fmla="*/ 196671 w 756666"/>
              <a:gd name="connsiteY35" fmla="*/ 914452 h 2389083"/>
              <a:gd name="connsiteX36" fmla="*/ 248186 w 756666"/>
              <a:gd name="connsiteY36" fmla="*/ 856497 h 2389083"/>
              <a:gd name="connsiteX37" fmla="*/ 267505 w 756666"/>
              <a:gd name="connsiteY37" fmla="*/ 850058 h 2389083"/>
              <a:gd name="connsiteX38" fmla="*/ 306141 w 756666"/>
              <a:gd name="connsiteY38" fmla="*/ 824300 h 2389083"/>
              <a:gd name="connsiteX39" fmla="*/ 325460 w 756666"/>
              <a:gd name="connsiteY39" fmla="*/ 811421 h 2389083"/>
              <a:gd name="connsiteX40" fmla="*/ 389854 w 756666"/>
              <a:gd name="connsiteY40" fmla="*/ 792103 h 2389083"/>
              <a:gd name="connsiteX41" fmla="*/ 480006 w 756666"/>
              <a:gd name="connsiteY41" fmla="*/ 772784 h 2389083"/>
              <a:gd name="connsiteX42" fmla="*/ 512203 w 756666"/>
              <a:gd name="connsiteY42" fmla="*/ 759906 h 2389083"/>
              <a:gd name="connsiteX43" fmla="*/ 550840 w 756666"/>
              <a:gd name="connsiteY43" fmla="*/ 747027 h 2389083"/>
              <a:gd name="connsiteX44" fmla="*/ 583037 w 756666"/>
              <a:gd name="connsiteY44" fmla="*/ 714830 h 2389083"/>
              <a:gd name="connsiteX45" fmla="*/ 621674 w 756666"/>
              <a:gd name="connsiteY45" fmla="*/ 682632 h 2389083"/>
              <a:gd name="connsiteX46" fmla="*/ 640992 w 756666"/>
              <a:gd name="connsiteY46" fmla="*/ 656875 h 2389083"/>
              <a:gd name="connsiteX47" fmla="*/ 660310 w 756666"/>
              <a:gd name="connsiteY47" fmla="*/ 637556 h 2389083"/>
              <a:gd name="connsiteX48" fmla="*/ 673189 w 756666"/>
              <a:gd name="connsiteY48" fmla="*/ 618238 h 2389083"/>
              <a:gd name="connsiteX49" fmla="*/ 692507 w 756666"/>
              <a:gd name="connsiteY49" fmla="*/ 605359 h 2389083"/>
              <a:gd name="connsiteX50" fmla="*/ 731144 w 756666"/>
              <a:gd name="connsiteY50" fmla="*/ 573162 h 2389083"/>
              <a:gd name="connsiteX51" fmla="*/ 731144 w 756666"/>
              <a:gd name="connsiteY51" fmla="*/ 154599 h 2389083"/>
              <a:gd name="connsiteX52" fmla="*/ 718265 w 756666"/>
              <a:gd name="connsiteY52" fmla="*/ 115962 h 2389083"/>
              <a:gd name="connsiteX53" fmla="*/ 679629 w 756666"/>
              <a:gd name="connsiteY53" fmla="*/ 103083 h 2389083"/>
              <a:gd name="connsiteX54" fmla="*/ 666750 w 756666"/>
              <a:gd name="connsiteY54" fmla="*/ 83765 h 2389083"/>
              <a:gd name="connsiteX55" fmla="*/ 628113 w 756666"/>
              <a:gd name="connsiteY55" fmla="*/ 70886 h 2389083"/>
              <a:gd name="connsiteX56" fmla="*/ 608795 w 756666"/>
              <a:gd name="connsiteY56" fmla="*/ 58007 h 2389083"/>
              <a:gd name="connsiteX57" fmla="*/ 486445 w 756666"/>
              <a:gd name="connsiteY57" fmla="*/ 45128 h 2389083"/>
              <a:gd name="connsiteX58" fmla="*/ 422051 w 756666"/>
              <a:gd name="connsiteY58" fmla="*/ 38689 h 2389083"/>
              <a:gd name="connsiteX59" fmla="*/ 241747 w 756666"/>
              <a:gd name="connsiteY59" fmla="*/ 25810 h 2389083"/>
              <a:gd name="connsiteX60" fmla="*/ 222429 w 756666"/>
              <a:gd name="connsiteY60" fmla="*/ 19370 h 2389083"/>
              <a:gd name="connsiteX61" fmla="*/ 209550 w 756666"/>
              <a:gd name="connsiteY61" fmla="*/ 52 h 23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56666" h="2389083">
                <a:moveTo>
                  <a:pt x="248186" y="2389083"/>
                </a:moveTo>
                <a:cubicBezTo>
                  <a:pt x="246732" y="2380358"/>
                  <a:pt x="240549" y="2336921"/>
                  <a:pt x="235307" y="2324689"/>
                </a:cubicBezTo>
                <a:cubicBezTo>
                  <a:pt x="232258" y="2317575"/>
                  <a:pt x="225572" y="2312442"/>
                  <a:pt x="222429" y="2305370"/>
                </a:cubicBezTo>
                <a:cubicBezTo>
                  <a:pt x="216916" y="2292965"/>
                  <a:pt x="209550" y="2266734"/>
                  <a:pt x="209550" y="2266734"/>
                </a:cubicBezTo>
                <a:cubicBezTo>
                  <a:pt x="211696" y="2243123"/>
                  <a:pt x="212636" y="2219370"/>
                  <a:pt x="215989" y="2195900"/>
                </a:cubicBezTo>
                <a:cubicBezTo>
                  <a:pt x="216949" y="2189180"/>
                  <a:pt x="220783" y="2183167"/>
                  <a:pt x="222429" y="2176582"/>
                </a:cubicBezTo>
                <a:cubicBezTo>
                  <a:pt x="225084" y="2165964"/>
                  <a:pt x="226722" y="2155117"/>
                  <a:pt x="228868" y="2144384"/>
                </a:cubicBezTo>
                <a:cubicBezTo>
                  <a:pt x="236435" y="2061138"/>
                  <a:pt x="239028" y="2074846"/>
                  <a:pt x="228868" y="1983399"/>
                </a:cubicBezTo>
                <a:cubicBezTo>
                  <a:pt x="227891" y="1974603"/>
                  <a:pt x="227338" y="1965005"/>
                  <a:pt x="222429" y="1957641"/>
                </a:cubicBezTo>
                <a:cubicBezTo>
                  <a:pt x="218136" y="1951201"/>
                  <a:pt x="209550" y="1949055"/>
                  <a:pt x="203110" y="1944762"/>
                </a:cubicBezTo>
                <a:cubicBezTo>
                  <a:pt x="201045" y="1936502"/>
                  <a:pt x="194853" y="1908929"/>
                  <a:pt x="190231" y="1899686"/>
                </a:cubicBezTo>
                <a:cubicBezTo>
                  <a:pt x="186770" y="1892764"/>
                  <a:pt x="180814" y="1887290"/>
                  <a:pt x="177353" y="1880368"/>
                </a:cubicBezTo>
                <a:cubicBezTo>
                  <a:pt x="171941" y="1869543"/>
                  <a:pt x="167571" y="1845615"/>
                  <a:pt x="164474" y="1835292"/>
                </a:cubicBezTo>
                <a:cubicBezTo>
                  <a:pt x="160573" y="1822289"/>
                  <a:pt x="155888" y="1809534"/>
                  <a:pt x="151595" y="1796655"/>
                </a:cubicBezTo>
                <a:lnTo>
                  <a:pt x="138716" y="1758018"/>
                </a:lnTo>
                <a:lnTo>
                  <a:pt x="132276" y="1738700"/>
                </a:lnTo>
                <a:cubicBezTo>
                  <a:pt x="134423" y="1715089"/>
                  <a:pt x="138716" y="1691575"/>
                  <a:pt x="138716" y="1667866"/>
                </a:cubicBezTo>
                <a:cubicBezTo>
                  <a:pt x="138716" y="1650561"/>
                  <a:pt x="138096" y="1632648"/>
                  <a:pt x="132276" y="1616351"/>
                </a:cubicBezTo>
                <a:cubicBezTo>
                  <a:pt x="119484" y="1580534"/>
                  <a:pt x="110769" y="1581670"/>
                  <a:pt x="87200" y="1564835"/>
                </a:cubicBezTo>
                <a:cubicBezTo>
                  <a:pt x="78467" y="1558597"/>
                  <a:pt x="70176" y="1551755"/>
                  <a:pt x="61443" y="1545517"/>
                </a:cubicBezTo>
                <a:cubicBezTo>
                  <a:pt x="55145" y="1541019"/>
                  <a:pt x="48070" y="1537593"/>
                  <a:pt x="42124" y="1532638"/>
                </a:cubicBezTo>
                <a:cubicBezTo>
                  <a:pt x="23531" y="1517144"/>
                  <a:pt x="22590" y="1512996"/>
                  <a:pt x="9927" y="1494001"/>
                </a:cubicBezTo>
                <a:cubicBezTo>
                  <a:pt x="-1840" y="1458698"/>
                  <a:pt x="-4703" y="1458712"/>
                  <a:pt x="9927" y="1403849"/>
                </a:cubicBezTo>
                <a:cubicBezTo>
                  <a:pt x="12692" y="1393479"/>
                  <a:pt x="22806" y="1386678"/>
                  <a:pt x="29245" y="1378092"/>
                </a:cubicBezTo>
                <a:cubicBezTo>
                  <a:pt x="33538" y="1365213"/>
                  <a:pt x="40895" y="1352975"/>
                  <a:pt x="42124" y="1339455"/>
                </a:cubicBezTo>
                <a:cubicBezTo>
                  <a:pt x="44271" y="1315844"/>
                  <a:pt x="42051" y="1291417"/>
                  <a:pt x="48564" y="1268621"/>
                </a:cubicBezTo>
                <a:cubicBezTo>
                  <a:pt x="51066" y="1259865"/>
                  <a:pt x="62052" y="1256299"/>
                  <a:pt x="67882" y="1249303"/>
                </a:cubicBezTo>
                <a:cubicBezTo>
                  <a:pt x="72837" y="1243357"/>
                  <a:pt x="76468" y="1236424"/>
                  <a:pt x="80761" y="1229984"/>
                </a:cubicBezTo>
                <a:lnTo>
                  <a:pt x="93640" y="1191348"/>
                </a:lnTo>
                <a:cubicBezTo>
                  <a:pt x="95786" y="1184909"/>
                  <a:pt x="98748" y="1178686"/>
                  <a:pt x="100079" y="1172030"/>
                </a:cubicBezTo>
                <a:cubicBezTo>
                  <a:pt x="109182" y="1126516"/>
                  <a:pt x="103057" y="1150221"/>
                  <a:pt x="119398" y="1101196"/>
                </a:cubicBezTo>
                <a:cubicBezTo>
                  <a:pt x="121545" y="1094756"/>
                  <a:pt x="122072" y="1087525"/>
                  <a:pt x="125837" y="1081877"/>
                </a:cubicBezTo>
                <a:lnTo>
                  <a:pt x="138716" y="1062559"/>
                </a:lnTo>
                <a:cubicBezTo>
                  <a:pt x="140862" y="1038948"/>
                  <a:pt x="141802" y="1015195"/>
                  <a:pt x="145155" y="991725"/>
                </a:cubicBezTo>
                <a:cubicBezTo>
                  <a:pt x="146115" y="985005"/>
                  <a:pt x="147830" y="978055"/>
                  <a:pt x="151595" y="972407"/>
                </a:cubicBezTo>
                <a:cubicBezTo>
                  <a:pt x="165171" y="952044"/>
                  <a:pt x="183095" y="934815"/>
                  <a:pt x="196671" y="914452"/>
                </a:cubicBezTo>
                <a:cubicBezTo>
                  <a:pt x="208942" y="896046"/>
                  <a:pt x="229285" y="862797"/>
                  <a:pt x="248186" y="856497"/>
                </a:cubicBezTo>
                <a:lnTo>
                  <a:pt x="267505" y="850058"/>
                </a:lnTo>
                <a:lnTo>
                  <a:pt x="306141" y="824300"/>
                </a:lnTo>
                <a:cubicBezTo>
                  <a:pt x="312581" y="820007"/>
                  <a:pt x="318274" y="814295"/>
                  <a:pt x="325460" y="811421"/>
                </a:cubicBezTo>
                <a:cubicBezTo>
                  <a:pt x="383146" y="788346"/>
                  <a:pt x="331810" y="806614"/>
                  <a:pt x="389854" y="792103"/>
                </a:cubicBezTo>
                <a:cubicBezTo>
                  <a:pt x="469420" y="772212"/>
                  <a:pt x="400135" y="784195"/>
                  <a:pt x="480006" y="772784"/>
                </a:cubicBezTo>
                <a:cubicBezTo>
                  <a:pt x="490738" y="768491"/>
                  <a:pt x="501340" y="763856"/>
                  <a:pt x="512203" y="759906"/>
                </a:cubicBezTo>
                <a:cubicBezTo>
                  <a:pt x="524961" y="755267"/>
                  <a:pt x="550840" y="747027"/>
                  <a:pt x="550840" y="747027"/>
                </a:cubicBezTo>
                <a:cubicBezTo>
                  <a:pt x="574453" y="711607"/>
                  <a:pt x="550838" y="741662"/>
                  <a:pt x="583037" y="714830"/>
                </a:cubicBezTo>
                <a:cubicBezTo>
                  <a:pt x="632621" y="673510"/>
                  <a:pt x="573707" y="714609"/>
                  <a:pt x="621674" y="682632"/>
                </a:cubicBezTo>
                <a:cubicBezTo>
                  <a:pt x="628113" y="674046"/>
                  <a:pt x="634008" y="665023"/>
                  <a:pt x="640992" y="656875"/>
                </a:cubicBezTo>
                <a:cubicBezTo>
                  <a:pt x="646919" y="649961"/>
                  <a:pt x="654480" y="644552"/>
                  <a:pt x="660310" y="637556"/>
                </a:cubicBezTo>
                <a:cubicBezTo>
                  <a:pt x="665264" y="631611"/>
                  <a:pt x="667717" y="623710"/>
                  <a:pt x="673189" y="618238"/>
                </a:cubicBezTo>
                <a:cubicBezTo>
                  <a:pt x="678661" y="612766"/>
                  <a:pt x="686562" y="610313"/>
                  <a:pt x="692507" y="605359"/>
                </a:cubicBezTo>
                <a:cubicBezTo>
                  <a:pt x="742089" y="564041"/>
                  <a:pt x="683181" y="605138"/>
                  <a:pt x="731144" y="573162"/>
                </a:cubicBezTo>
                <a:cubicBezTo>
                  <a:pt x="779159" y="429110"/>
                  <a:pt x="747729" y="530521"/>
                  <a:pt x="731144" y="154599"/>
                </a:cubicBezTo>
                <a:cubicBezTo>
                  <a:pt x="730546" y="141037"/>
                  <a:pt x="731144" y="120255"/>
                  <a:pt x="718265" y="115962"/>
                </a:cubicBezTo>
                <a:lnTo>
                  <a:pt x="679629" y="103083"/>
                </a:lnTo>
                <a:cubicBezTo>
                  <a:pt x="675336" y="96644"/>
                  <a:pt x="673313" y="87867"/>
                  <a:pt x="666750" y="83765"/>
                </a:cubicBezTo>
                <a:cubicBezTo>
                  <a:pt x="655238" y="76570"/>
                  <a:pt x="628113" y="70886"/>
                  <a:pt x="628113" y="70886"/>
                </a:cubicBezTo>
                <a:cubicBezTo>
                  <a:pt x="621674" y="66593"/>
                  <a:pt x="615717" y="61468"/>
                  <a:pt x="608795" y="58007"/>
                </a:cubicBezTo>
                <a:cubicBezTo>
                  <a:pt x="576567" y="41893"/>
                  <a:pt x="496202" y="45879"/>
                  <a:pt x="486445" y="45128"/>
                </a:cubicBezTo>
                <a:cubicBezTo>
                  <a:pt x="464937" y="43474"/>
                  <a:pt x="443568" y="40226"/>
                  <a:pt x="422051" y="38689"/>
                </a:cubicBezTo>
                <a:cubicBezTo>
                  <a:pt x="208243" y="23417"/>
                  <a:pt x="387213" y="40356"/>
                  <a:pt x="241747" y="25810"/>
                </a:cubicBezTo>
                <a:cubicBezTo>
                  <a:pt x="235308" y="23663"/>
                  <a:pt x="227229" y="24170"/>
                  <a:pt x="222429" y="19370"/>
                </a:cubicBezTo>
                <a:cubicBezTo>
                  <a:pt x="201075" y="-1984"/>
                  <a:pt x="227278" y="52"/>
                  <a:pt x="209550" y="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203848" y="2204864"/>
            <a:ext cx="342524" cy="2905483"/>
          </a:xfrm>
          <a:custGeom>
            <a:avLst/>
            <a:gdLst>
              <a:gd name="connsiteX0" fmla="*/ 58458 w 238762"/>
              <a:gd name="connsiteY0" fmla="*/ 2665927 h 2665927"/>
              <a:gd name="connsiteX1" fmla="*/ 52018 w 238762"/>
              <a:gd name="connsiteY1" fmla="*/ 2620851 h 2665927"/>
              <a:gd name="connsiteX2" fmla="*/ 45579 w 238762"/>
              <a:gd name="connsiteY2" fmla="*/ 2601533 h 2665927"/>
              <a:gd name="connsiteX3" fmla="*/ 19821 w 238762"/>
              <a:gd name="connsiteY3" fmla="*/ 2556457 h 2665927"/>
              <a:gd name="connsiteX4" fmla="*/ 19821 w 238762"/>
              <a:gd name="connsiteY4" fmla="*/ 2472744 h 2665927"/>
              <a:gd name="connsiteX5" fmla="*/ 6942 w 238762"/>
              <a:gd name="connsiteY5" fmla="*/ 2234485 h 2665927"/>
              <a:gd name="connsiteX6" fmla="*/ 13382 w 238762"/>
              <a:gd name="connsiteY6" fmla="*/ 2131454 h 2665927"/>
              <a:gd name="connsiteX7" fmla="*/ 26261 w 238762"/>
              <a:gd name="connsiteY7" fmla="*/ 2092817 h 2665927"/>
              <a:gd name="connsiteX8" fmla="*/ 32700 w 238762"/>
              <a:gd name="connsiteY8" fmla="*/ 2073499 h 2665927"/>
              <a:gd name="connsiteX9" fmla="*/ 19821 w 238762"/>
              <a:gd name="connsiteY9" fmla="*/ 1931831 h 2665927"/>
              <a:gd name="connsiteX10" fmla="*/ 6942 w 238762"/>
              <a:gd name="connsiteY10" fmla="*/ 1906074 h 2665927"/>
              <a:gd name="connsiteX11" fmla="*/ 503 w 238762"/>
              <a:gd name="connsiteY11" fmla="*/ 1867437 h 2665927"/>
              <a:gd name="connsiteX12" fmla="*/ 19821 w 238762"/>
              <a:gd name="connsiteY12" fmla="*/ 1693572 h 2665927"/>
              <a:gd name="connsiteX13" fmla="*/ 32700 w 238762"/>
              <a:gd name="connsiteY13" fmla="*/ 1674254 h 2665927"/>
              <a:gd name="connsiteX14" fmla="*/ 52018 w 238762"/>
              <a:gd name="connsiteY14" fmla="*/ 1667815 h 2665927"/>
              <a:gd name="connsiteX15" fmla="*/ 103534 w 238762"/>
              <a:gd name="connsiteY15" fmla="*/ 1622738 h 2665927"/>
              <a:gd name="connsiteX16" fmla="*/ 109973 w 238762"/>
              <a:gd name="connsiteY16" fmla="*/ 1603420 h 2665927"/>
              <a:gd name="connsiteX17" fmla="*/ 116413 w 238762"/>
              <a:gd name="connsiteY17" fmla="*/ 1435995 h 2665927"/>
              <a:gd name="connsiteX18" fmla="*/ 122852 w 238762"/>
              <a:gd name="connsiteY18" fmla="*/ 1416676 h 2665927"/>
              <a:gd name="connsiteX19" fmla="*/ 135731 w 238762"/>
              <a:gd name="connsiteY19" fmla="*/ 1397358 h 2665927"/>
              <a:gd name="connsiteX20" fmla="*/ 148610 w 238762"/>
              <a:gd name="connsiteY20" fmla="*/ 1358722 h 2665927"/>
              <a:gd name="connsiteX21" fmla="*/ 174368 w 238762"/>
              <a:gd name="connsiteY21" fmla="*/ 1320085 h 2665927"/>
              <a:gd name="connsiteX22" fmla="*/ 180807 w 238762"/>
              <a:gd name="connsiteY22" fmla="*/ 1300767 h 2665927"/>
              <a:gd name="connsiteX23" fmla="*/ 193686 w 238762"/>
              <a:gd name="connsiteY23" fmla="*/ 1275009 h 2665927"/>
              <a:gd name="connsiteX24" fmla="*/ 200125 w 238762"/>
              <a:gd name="connsiteY24" fmla="*/ 1242812 h 2665927"/>
              <a:gd name="connsiteX25" fmla="*/ 213004 w 238762"/>
              <a:gd name="connsiteY25" fmla="*/ 1184857 h 2665927"/>
              <a:gd name="connsiteX26" fmla="*/ 225883 w 238762"/>
              <a:gd name="connsiteY26" fmla="*/ 1114023 h 2665927"/>
              <a:gd name="connsiteX27" fmla="*/ 238762 w 238762"/>
              <a:gd name="connsiteY27" fmla="*/ 1068947 h 2665927"/>
              <a:gd name="connsiteX28" fmla="*/ 232323 w 238762"/>
              <a:gd name="connsiteY28" fmla="*/ 875764 h 2665927"/>
              <a:gd name="connsiteX29" fmla="*/ 225883 w 238762"/>
              <a:gd name="connsiteY29" fmla="*/ 856446 h 2665927"/>
              <a:gd name="connsiteX30" fmla="*/ 219444 w 238762"/>
              <a:gd name="connsiteY30" fmla="*/ 817809 h 2665927"/>
              <a:gd name="connsiteX31" fmla="*/ 200125 w 238762"/>
              <a:gd name="connsiteY31" fmla="*/ 772733 h 2665927"/>
              <a:gd name="connsiteX32" fmla="*/ 180807 w 238762"/>
              <a:gd name="connsiteY32" fmla="*/ 734096 h 2665927"/>
              <a:gd name="connsiteX33" fmla="*/ 161489 w 238762"/>
              <a:gd name="connsiteY33" fmla="*/ 695460 h 2665927"/>
              <a:gd name="connsiteX34" fmla="*/ 148610 w 238762"/>
              <a:gd name="connsiteY34" fmla="*/ 650384 h 2665927"/>
              <a:gd name="connsiteX35" fmla="*/ 142170 w 238762"/>
              <a:gd name="connsiteY35" fmla="*/ 631065 h 2665927"/>
              <a:gd name="connsiteX36" fmla="*/ 148610 w 238762"/>
              <a:gd name="connsiteY36" fmla="*/ 547353 h 2665927"/>
              <a:gd name="connsiteX37" fmla="*/ 167928 w 238762"/>
              <a:gd name="connsiteY37" fmla="*/ 528034 h 2665927"/>
              <a:gd name="connsiteX38" fmla="*/ 180807 w 238762"/>
              <a:gd name="connsiteY38" fmla="*/ 508716 h 2665927"/>
              <a:gd name="connsiteX39" fmla="*/ 187246 w 238762"/>
              <a:gd name="connsiteY39" fmla="*/ 276896 h 2665927"/>
              <a:gd name="connsiteX40" fmla="*/ 193686 w 238762"/>
              <a:gd name="connsiteY40" fmla="*/ 257578 h 2665927"/>
              <a:gd name="connsiteX41" fmla="*/ 206565 w 238762"/>
              <a:gd name="connsiteY41" fmla="*/ 231820 h 2665927"/>
              <a:gd name="connsiteX42" fmla="*/ 213004 w 238762"/>
              <a:gd name="connsiteY42" fmla="*/ 199623 h 2665927"/>
              <a:gd name="connsiteX43" fmla="*/ 219444 w 238762"/>
              <a:gd name="connsiteY43" fmla="*/ 173865 h 2665927"/>
              <a:gd name="connsiteX44" fmla="*/ 206565 w 238762"/>
              <a:gd name="connsiteY44" fmla="*/ 51516 h 2665927"/>
              <a:gd name="connsiteX45" fmla="*/ 200125 w 238762"/>
              <a:gd name="connsiteY45" fmla="*/ 32198 h 2665927"/>
              <a:gd name="connsiteX46" fmla="*/ 187246 w 238762"/>
              <a:gd name="connsiteY46" fmla="*/ 12879 h 2665927"/>
              <a:gd name="connsiteX47" fmla="*/ 180807 w 238762"/>
              <a:gd name="connsiteY47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8762" h="2665927">
                <a:moveTo>
                  <a:pt x="58458" y="2665927"/>
                </a:moveTo>
                <a:cubicBezTo>
                  <a:pt x="56311" y="2650902"/>
                  <a:pt x="54995" y="2635734"/>
                  <a:pt x="52018" y="2620851"/>
                </a:cubicBezTo>
                <a:cubicBezTo>
                  <a:pt x="50687" y="2614195"/>
                  <a:pt x="48253" y="2607772"/>
                  <a:pt x="45579" y="2601533"/>
                </a:cubicBezTo>
                <a:cubicBezTo>
                  <a:pt x="35775" y="2578657"/>
                  <a:pt x="32755" y="2575858"/>
                  <a:pt x="19821" y="2556457"/>
                </a:cubicBezTo>
                <a:cubicBezTo>
                  <a:pt x="5057" y="2482635"/>
                  <a:pt x="19821" y="2574105"/>
                  <a:pt x="19821" y="2472744"/>
                </a:cubicBezTo>
                <a:cubicBezTo>
                  <a:pt x="19821" y="2266932"/>
                  <a:pt x="35855" y="2321216"/>
                  <a:pt x="6942" y="2234485"/>
                </a:cubicBezTo>
                <a:cubicBezTo>
                  <a:pt x="9089" y="2200141"/>
                  <a:pt x="8733" y="2165549"/>
                  <a:pt x="13382" y="2131454"/>
                </a:cubicBezTo>
                <a:cubicBezTo>
                  <a:pt x="15216" y="2118003"/>
                  <a:pt x="21968" y="2105696"/>
                  <a:pt x="26261" y="2092817"/>
                </a:cubicBezTo>
                <a:lnTo>
                  <a:pt x="32700" y="2073499"/>
                </a:lnTo>
                <a:cubicBezTo>
                  <a:pt x="28407" y="2026276"/>
                  <a:pt x="27031" y="1978697"/>
                  <a:pt x="19821" y="1931831"/>
                </a:cubicBezTo>
                <a:cubicBezTo>
                  <a:pt x="18361" y="1922343"/>
                  <a:pt x="9700" y="1915268"/>
                  <a:pt x="6942" y="1906074"/>
                </a:cubicBezTo>
                <a:cubicBezTo>
                  <a:pt x="3190" y="1893568"/>
                  <a:pt x="2649" y="1880316"/>
                  <a:pt x="503" y="1867437"/>
                </a:cubicBezTo>
                <a:cubicBezTo>
                  <a:pt x="646" y="1864436"/>
                  <a:pt x="-5240" y="1731163"/>
                  <a:pt x="19821" y="1693572"/>
                </a:cubicBezTo>
                <a:cubicBezTo>
                  <a:pt x="24114" y="1687133"/>
                  <a:pt x="26657" y="1679089"/>
                  <a:pt x="32700" y="1674254"/>
                </a:cubicBezTo>
                <a:cubicBezTo>
                  <a:pt x="38000" y="1670014"/>
                  <a:pt x="45579" y="1669961"/>
                  <a:pt x="52018" y="1667815"/>
                </a:cubicBezTo>
                <a:cubicBezTo>
                  <a:pt x="97095" y="1637764"/>
                  <a:pt x="82069" y="1654936"/>
                  <a:pt x="103534" y="1622738"/>
                </a:cubicBezTo>
                <a:cubicBezTo>
                  <a:pt x="105680" y="1616299"/>
                  <a:pt x="109506" y="1610192"/>
                  <a:pt x="109973" y="1603420"/>
                </a:cubicBezTo>
                <a:cubicBezTo>
                  <a:pt x="113816" y="1547703"/>
                  <a:pt x="112570" y="1491712"/>
                  <a:pt x="116413" y="1435995"/>
                </a:cubicBezTo>
                <a:cubicBezTo>
                  <a:pt x="116880" y="1429223"/>
                  <a:pt x="119816" y="1422747"/>
                  <a:pt x="122852" y="1416676"/>
                </a:cubicBezTo>
                <a:cubicBezTo>
                  <a:pt x="126313" y="1409754"/>
                  <a:pt x="131438" y="1403797"/>
                  <a:pt x="135731" y="1397358"/>
                </a:cubicBezTo>
                <a:cubicBezTo>
                  <a:pt x="140024" y="1384479"/>
                  <a:pt x="141080" y="1370017"/>
                  <a:pt x="148610" y="1358722"/>
                </a:cubicBezTo>
                <a:lnTo>
                  <a:pt x="174368" y="1320085"/>
                </a:lnTo>
                <a:cubicBezTo>
                  <a:pt x="176514" y="1313646"/>
                  <a:pt x="178133" y="1307006"/>
                  <a:pt x="180807" y="1300767"/>
                </a:cubicBezTo>
                <a:cubicBezTo>
                  <a:pt x="184588" y="1291944"/>
                  <a:pt x="190650" y="1284116"/>
                  <a:pt x="193686" y="1275009"/>
                </a:cubicBezTo>
                <a:cubicBezTo>
                  <a:pt x="197147" y="1264626"/>
                  <a:pt x="197751" y="1253496"/>
                  <a:pt x="200125" y="1242812"/>
                </a:cubicBezTo>
                <a:cubicBezTo>
                  <a:pt x="210467" y="1196274"/>
                  <a:pt x="203287" y="1238299"/>
                  <a:pt x="213004" y="1184857"/>
                </a:cubicBezTo>
                <a:cubicBezTo>
                  <a:pt x="219988" y="1146446"/>
                  <a:pt x="217936" y="1149784"/>
                  <a:pt x="225883" y="1114023"/>
                </a:cubicBezTo>
                <a:cubicBezTo>
                  <a:pt x="231272" y="1089772"/>
                  <a:pt x="231593" y="1090455"/>
                  <a:pt x="238762" y="1068947"/>
                </a:cubicBezTo>
                <a:cubicBezTo>
                  <a:pt x="236616" y="1004553"/>
                  <a:pt x="236221" y="940076"/>
                  <a:pt x="232323" y="875764"/>
                </a:cubicBezTo>
                <a:cubicBezTo>
                  <a:pt x="231912" y="868989"/>
                  <a:pt x="227355" y="863072"/>
                  <a:pt x="225883" y="856446"/>
                </a:cubicBezTo>
                <a:cubicBezTo>
                  <a:pt x="223051" y="843700"/>
                  <a:pt x="222276" y="830555"/>
                  <a:pt x="219444" y="817809"/>
                </a:cubicBezTo>
                <a:cubicBezTo>
                  <a:pt x="214798" y="796903"/>
                  <a:pt x="209209" y="793928"/>
                  <a:pt x="200125" y="772733"/>
                </a:cubicBezTo>
                <a:cubicBezTo>
                  <a:pt x="184128" y="735407"/>
                  <a:pt x="205559" y="771224"/>
                  <a:pt x="180807" y="734096"/>
                </a:cubicBezTo>
                <a:cubicBezTo>
                  <a:pt x="164624" y="685543"/>
                  <a:pt x="186453" y="745387"/>
                  <a:pt x="161489" y="695460"/>
                </a:cubicBezTo>
                <a:cubicBezTo>
                  <a:pt x="156341" y="685164"/>
                  <a:pt x="151362" y="660017"/>
                  <a:pt x="148610" y="650384"/>
                </a:cubicBezTo>
                <a:cubicBezTo>
                  <a:pt x="146745" y="643857"/>
                  <a:pt x="144317" y="637505"/>
                  <a:pt x="142170" y="631065"/>
                </a:cubicBezTo>
                <a:cubicBezTo>
                  <a:pt x="144317" y="603161"/>
                  <a:pt x="141822" y="574504"/>
                  <a:pt x="148610" y="547353"/>
                </a:cubicBezTo>
                <a:cubicBezTo>
                  <a:pt x="150819" y="538518"/>
                  <a:pt x="162098" y="535030"/>
                  <a:pt x="167928" y="528034"/>
                </a:cubicBezTo>
                <a:cubicBezTo>
                  <a:pt x="172882" y="522089"/>
                  <a:pt x="176514" y="515155"/>
                  <a:pt x="180807" y="508716"/>
                </a:cubicBezTo>
                <a:cubicBezTo>
                  <a:pt x="182953" y="431443"/>
                  <a:pt x="183287" y="354098"/>
                  <a:pt x="187246" y="276896"/>
                </a:cubicBezTo>
                <a:cubicBezTo>
                  <a:pt x="187594" y="270117"/>
                  <a:pt x="191012" y="263817"/>
                  <a:pt x="193686" y="257578"/>
                </a:cubicBezTo>
                <a:cubicBezTo>
                  <a:pt x="197468" y="248755"/>
                  <a:pt x="202272" y="240406"/>
                  <a:pt x="206565" y="231820"/>
                </a:cubicBezTo>
                <a:cubicBezTo>
                  <a:pt x="208711" y="221088"/>
                  <a:pt x="210630" y="210307"/>
                  <a:pt x="213004" y="199623"/>
                </a:cubicBezTo>
                <a:cubicBezTo>
                  <a:pt x="214924" y="190983"/>
                  <a:pt x="219444" y="182715"/>
                  <a:pt x="219444" y="173865"/>
                </a:cubicBezTo>
                <a:cubicBezTo>
                  <a:pt x="219444" y="135675"/>
                  <a:pt x="216289" y="90412"/>
                  <a:pt x="206565" y="51516"/>
                </a:cubicBezTo>
                <a:cubicBezTo>
                  <a:pt x="204919" y="44931"/>
                  <a:pt x="203161" y="38269"/>
                  <a:pt x="200125" y="32198"/>
                </a:cubicBezTo>
                <a:cubicBezTo>
                  <a:pt x="196664" y="25276"/>
                  <a:pt x="191228" y="19516"/>
                  <a:pt x="187246" y="12879"/>
                </a:cubicBezTo>
                <a:cubicBezTo>
                  <a:pt x="184777" y="8763"/>
                  <a:pt x="182953" y="4293"/>
                  <a:pt x="180807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752322" y="2204864"/>
            <a:ext cx="1245398" cy="2905483"/>
          </a:xfrm>
          <a:custGeom>
            <a:avLst/>
            <a:gdLst>
              <a:gd name="connsiteX0" fmla="*/ 1242864 w 1333016"/>
              <a:gd name="connsiteY0" fmla="*/ 2736761 h 2736761"/>
              <a:gd name="connsiteX1" fmla="*/ 1236424 w 1333016"/>
              <a:gd name="connsiteY1" fmla="*/ 2704564 h 2736761"/>
              <a:gd name="connsiteX2" fmla="*/ 1204227 w 1333016"/>
              <a:gd name="connsiteY2" fmla="*/ 2665927 h 2736761"/>
              <a:gd name="connsiteX3" fmla="*/ 1165590 w 1333016"/>
              <a:gd name="connsiteY3" fmla="*/ 2620851 h 2736761"/>
              <a:gd name="connsiteX4" fmla="*/ 1159151 w 1333016"/>
              <a:gd name="connsiteY4" fmla="*/ 2517820 h 2736761"/>
              <a:gd name="connsiteX5" fmla="*/ 1191348 w 1333016"/>
              <a:gd name="connsiteY5" fmla="*/ 2479184 h 2736761"/>
              <a:gd name="connsiteX6" fmla="*/ 1197788 w 1333016"/>
              <a:gd name="connsiteY6" fmla="*/ 2459865 h 2736761"/>
              <a:gd name="connsiteX7" fmla="*/ 1217106 w 1333016"/>
              <a:gd name="connsiteY7" fmla="*/ 2421229 h 2736761"/>
              <a:gd name="connsiteX8" fmla="*/ 1223545 w 1333016"/>
              <a:gd name="connsiteY8" fmla="*/ 2279561 h 2736761"/>
              <a:gd name="connsiteX9" fmla="*/ 1236424 w 1333016"/>
              <a:gd name="connsiteY9" fmla="*/ 2240924 h 2736761"/>
              <a:gd name="connsiteX10" fmla="*/ 1268621 w 1333016"/>
              <a:gd name="connsiteY10" fmla="*/ 2195848 h 2736761"/>
              <a:gd name="connsiteX11" fmla="*/ 1281500 w 1333016"/>
              <a:gd name="connsiteY11" fmla="*/ 2176530 h 2736761"/>
              <a:gd name="connsiteX12" fmla="*/ 1294379 w 1333016"/>
              <a:gd name="connsiteY12" fmla="*/ 2137893 h 2736761"/>
              <a:gd name="connsiteX13" fmla="*/ 1300819 w 1333016"/>
              <a:gd name="connsiteY13" fmla="*/ 1925392 h 2736761"/>
              <a:gd name="connsiteX14" fmla="*/ 1313697 w 1333016"/>
              <a:gd name="connsiteY14" fmla="*/ 1906074 h 2736761"/>
              <a:gd name="connsiteX15" fmla="*/ 1320137 w 1333016"/>
              <a:gd name="connsiteY15" fmla="*/ 1867437 h 2736761"/>
              <a:gd name="connsiteX16" fmla="*/ 1333016 w 1333016"/>
              <a:gd name="connsiteY16" fmla="*/ 1822361 h 2736761"/>
              <a:gd name="connsiteX17" fmla="*/ 1320137 w 1333016"/>
              <a:gd name="connsiteY17" fmla="*/ 1687133 h 2736761"/>
              <a:gd name="connsiteX18" fmla="*/ 1307258 w 1333016"/>
              <a:gd name="connsiteY18" fmla="*/ 1648496 h 2736761"/>
              <a:gd name="connsiteX19" fmla="*/ 1300819 w 1333016"/>
              <a:gd name="connsiteY19" fmla="*/ 1629178 h 2736761"/>
              <a:gd name="connsiteX20" fmla="*/ 1320137 w 1333016"/>
              <a:gd name="connsiteY20" fmla="*/ 1539026 h 2736761"/>
              <a:gd name="connsiteX21" fmla="*/ 1326576 w 1333016"/>
              <a:gd name="connsiteY21" fmla="*/ 1519707 h 2736761"/>
              <a:gd name="connsiteX22" fmla="*/ 1313697 w 1333016"/>
              <a:gd name="connsiteY22" fmla="*/ 1410237 h 2736761"/>
              <a:gd name="connsiteX23" fmla="*/ 1300819 w 1333016"/>
              <a:gd name="connsiteY23" fmla="*/ 1358722 h 2736761"/>
              <a:gd name="connsiteX24" fmla="*/ 1294379 w 1333016"/>
              <a:gd name="connsiteY24" fmla="*/ 1300767 h 2736761"/>
              <a:gd name="connsiteX25" fmla="*/ 1281500 w 1333016"/>
              <a:gd name="connsiteY25" fmla="*/ 1242812 h 2736761"/>
              <a:gd name="connsiteX26" fmla="*/ 1255742 w 1333016"/>
              <a:gd name="connsiteY26" fmla="*/ 1139781 h 2736761"/>
              <a:gd name="connsiteX27" fmla="*/ 1249303 w 1333016"/>
              <a:gd name="connsiteY27" fmla="*/ 1120462 h 2736761"/>
              <a:gd name="connsiteX28" fmla="*/ 1242864 w 1333016"/>
              <a:gd name="connsiteY28" fmla="*/ 1088265 h 2736761"/>
              <a:gd name="connsiteX29" fmla="*/ 1204227 w 1333016"/>
              <a:gd name="connsiteY29" fmla="*/ 965916 h 2736761"/>
              <a:gd name="connsiteX30" fmla="*/ 1191348 w 1333016"/>
              <a:gd name="connsiteY30" fmla="*/ 920840 h 2736761"/>
              <a:gd name="connsiteX31" fmla="*/ 1120514 w 1333016"/>
              <a:gd name="connsiteY31" fmla="*/ 740536 h 2736761"/>
              <a:gd name="connsiteX32" fmla="*/ 1094757 w 1333016"/>
              <a:gd name="connsiteY32" fmla="*/ 689020 h 2736761"/>
              <a:gd name="connsiteX33" fmla="*/ 1081878 w 1333016"/>
              <a:gd name="connsiteY33" fmla="*/ 650384 h 2736761"/>
              <a:gd name="connsiteX34" fmla="*/ 1075438 w 1333016"/>
              <a:gd name="connsiteY34" fmla="*/ 585989 h 2736761"/>
              <a:gd name="connsiteX35" fmla="*/ 1068999 w 1333016"/>
              <a:gd name="connsiteY35" fmla="*/ 566671 h 2736761"/>
              <a:gd name="connsiteX36" fmla="*/ 1062559 w 1333016"/>
              <a:gd name="connsiteY36" fmla="*/ 540913 h 2736761"/>
              <a:gd name="connsiteX37" fmla="*/ 1056120 w 1333016"/>
              <a:gd name="connsiteY37" fmla="*/ 521595 h 2736761"/>
              <a:gd name="connsiteX38" fmla="*/ 1049680 w 1333016"/>
              <a:gd name="connsiteY38" fmla="*/ 495837 h 2736761"/>
              <a:gd name="connsiteX39" fmla="*/ 1023923 w 1333016"/>
              <a:gd name="connsiteY39" fmla="*/ 444322 h 2736761"/>
              <a:gd name="connsiteX40" fmla="*/ 985286 w 1333016"/>
              <a:gd name="connsiteY40" fmla="*/ 392806 h 2736761"/>
              <a:gd name="connsiteX41" fmla="*/ 933771 w 1333016"/>
              <a:gd name="connsiteY41" fmla="*/ 341291 h 2736761"/>
              <a:gd name="connsiteX42" fmla="*/ 914452 w 1333016"/>
              <a:gd name="connsiteY42" fmla="*/ 321972 h 2736761"/>
              <a:gd name="connsiteX43" fmla="*/ 875816 w 1333016"/>
              <a:gd name="connsiteY43" fmla="*/ 309093 h 2736761"/>
              <a:gd name="connsiteX44" fmla="*/ 850058 w 1333016"/>
              <a:gd name="connsiteY44" fmla="*/ 296215 h 2736761"/>
              <a:gd name="connsiteX45" fmla="*/ 785664 w 1333016"/>
              <a:gd name="connsiteY45" fmla="*/ 289775 h 2736761"/>
              <a:gd name="connsiteX46" fmla="*/ 669754 w 1333016"/>
              <a:gd name="connsiteY46" fmla="*/ 270457 h 2736761"/>
              <a:gd name="connsiteX47" fmla="*/ 598920 w 1333016"/>
              <a:gd name="connsiteY47" fmla="*/ 225381 h 2736761"/>
              <a:gd name="connsiteX48" fmla="*/ 560283 w 1333016"/>
              <a:gd name="connsiteY48" fmla="*/ 199623 h 2736761"/>
              <a:gd name="connsiteX49" fmla="*/ 521647 w 1333016"/>
              <a:gd name="connsiteY49" fmla="*/ 180305 h 2736761"/>
              <a:gd name="connsiteX50" fmla="*/ 489449 w 1333016"/>
              <a:gd name="connsiteY50" fmla="*/ 160986 h 2736761"/>
              <a:gd name="connsiteX51" fmla="*/ 450813 w 1333016"/>
              <a:gd name="connsiteY51" fmla="*/ 148107 h 2736761"/>
              <a:gd name="connsiteX52" fmla="*/ 373540 w 1333016"/>
              <a:gd name="connsiteY52" fmla="*/ 135229 h 2736761"/>
              <a:gd name="connsiteX53" fmla="*/ 354221 w 1333016"/>
              <a:gd name="connsiteY53" fmla="*/ 122350 h 2736761"/>
              <a:gd name="connsiteX54" fmla="*/ 334903 w 1333016"/>
              <a:gd name="connsiteY54" fmla="*/ 115910 h 2736761"/>
              <a:gd name="connsiteX55" fmla="*/ 289827 w 1333016"/>
              <a:gd name="connsiteY55" fmla="*/ 103031 h 2736761"/>
              <a:gd name="connsiteX56" fmla="*/ 264069 w 1333016"/>
              <a:gd name="connsiteY56" fmla="*/ 90153 h 2736761"/>
              <a:gd name="connsiteX57" fmla="*/ 244751 w 1333016"/>
              <a:gd name="connsiteY57" fmla="*/ 83713 h 2736761"/>
              <a:gd name="connsiteX58" fmla="*/ 225433 w 1333016"/>
              <a:gd name="connsiteY58" fmla="*/ 70834 h 2736761"/>
              <a:gd name="connsiteX59" fmla="*/ 180357 w 1333016"/>
              <a:gd name="connsiteY59" fmla="*/ 57955 h 2736761"/>
              <a:gd name="connsiteX60" fmla="*/ 161038 w 1333016"/>
              <a:gd name="connsiteY60" fmla="*/ 51516 h 2736761"/>
              <a:gd name="connsiteX61" fmla="*/ 135280 w 1333016"/>
              <a:gd name="connsiteY61" fmla="*/ 45076 h 2736761"/>
              <a:gd name="connsiteX62" fmla="*/ 115962 w 1333016"/>
              <a:gd name="connsiteY62" fmla="*/ 38637 h 2736761"/>
              <a:gd name="connsiteX63" fmla="*/ 83765 w 1333016"/>
              <a:gd name="connsiteY63" fmla="*/ 32198 h 2736761"/>
              <a:gd name="connsiteX64" fmla="*/ 19371 w 1333016"/>
              <a:gd name="connsiteY64" fmla="*/ 12879 h 2736761"/>
              <a:gd name="connsiteX65" fmla="*/ 52 w 1333016"/>
              <a:gd name="connsiteY65" fmla="*/ 0 h 273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33016" h="2736761">
                <a:moveTo>
                  <a:pt x="1242864" y="2736761"/>
                </a:moveTo>
                <a:cubicBezTo>
                  <a:pt x="1240717" y="2726029"/>
                  <a:pt x="1240267" y="2714812"/>
                  <a:pt x="1236424" y="2704564"/>
                </a:cubicBezTo>
                <a:cubicBezTo>
                  <a:pt x="1230099" y="2687698"/>
                  <a:pt x="1215361" y="2678917"/>
                  <a:pt x="1204227" y="2665927"/>
                </a:cubicBezTo>
                <a:cubicBezTo>
                  <a:pt x="1154678" y="2608118"/>
                  <a:pt x="1213514" y="2668772"/>
                  <a:pt x="1165590" y="2620851"/>
                </a:cubicBezTo>
                <a:cubicBezTo>
                  <a:pt x="1149677" y="2573114"/>
                  <a:pt x="1145340" y="2577664"/>
                  <a:pt x="1159151" y="2517820"/>
                </a:cubicBezTo>
                <a:cubicBezTo>
                  <a:pt x="1161840" y="2506166"/>
                  <a:pt x="1184492" y="2486040"/>
                  <a:pt x="1191348" y="2479184"/>
                </a:cubicBezTo>
                <a:cubicBezTo>
                  <a:pt x="1193495" y="2472744"/>
                  <a:pt x="1194752" y="2465936"/>
                  <a:pt x="1197788" y="2459865"/>
                </a:cubicBezTo>
                <a:cubicBezTo>
                  <a:pt x="1222755" y="2409929"/>
                  <a:pt x="1200918" y="2469789"/>
                  <a:pt x="1217106" y="2421229"/>
                </a:cubicBezTo>
                <a:cubicBezTo>
                  <a:pt x="1219252" y="2374006"/>
                  <a:pt x="1218509" y="2326563"/>
                  <a:pt x="1223545" y="2279561"/>
                </a:cubicBezTo>
                <a:cubicBezTo>
                  <a:pt x="1224991" y="2266063"/>
                  <a:pt x="1226825" y="2250523"/>
                  <a:pt x="1236424" y="2240924"/>
                </a:cubicBezTo>
                <a:cubicBezTo>
                  <a:pt x="1267891" y="2209457"/>
                  <a:pt x="1246018" y="2235402"/>
                  <a:pt x="1268621" y="2195848"/>
                </a:cubicBezTo>
                <a:cubicBezTo>
                  <a:pt x="1272461" y="2189129"/>
                  <a:pt x="1278357" y="2183602"/>
                  <a:pt x="1281500" y="2176530"/>
                </a:cubicBezTo>
                <a:cubicBezTo>
                  <a:pt x="1287014" y="2164124"/>
                  <a:pt x="1294379" y="2137893"/>
                  <a:pt x="1294379" y="2137893"/>
                </a:cubicBezTo>
                <a:cubicBezTo>
                  <a:pt x="1296526" y="2067059"/>
                  <a:pt x="1294934" y="1996013"/>
                  <a:pt x="1300819" y="1925392"/>
                </a:cubicBezTo>
                <a:cubicBezTo>
                  <a:pt x="1301462" y="1917680"/>
                  <a:pt x="1311250" y="1913416"/>
                  <a:pt x="1313697" y="1906074"/>
                </a:cubicBezTo>
                <a:cubicBezTo>
                  <a:pt x="1317826" y="1893687"/>
                  <a:pt x="1317576" y="1880240"/>
                  <a:pt x="1320137" y="1867437"/>
                </a:cubicBezTo>
                <a:cubicBezTo>
                  <a:pt x="1324181" y="1847215"/>
                  <a:pt x="1326876" y="1840779"/>
                  <a:pt x="1333016" y="1822361"/>
                </a:cubicBezTo>
                <a:cubicBezTo>
                  <a:pt x="1329141" y="1756491"/>
                  <a:pt x="1334694" y="1735657"/>
                  <a:pt x="1320137" y="1687133"/>
                </a:cubicBezTo>
                <a:cubicBezTo>
                  <a:pt x="1316236" y="1674130"/>
                  <a:pt x="1311551" y="1661375"/>
                  <a:pt x="1307258" y="1648496"/>
                </a:cubicBezTo>
                <a:lnTo>
                  <a:pt x="1300819" y="1629178"/>
                </a:lnTo>
                <a:cubicBezTo>
                  <a:pt x="1308942" y="1564187"/>
                  <a:pt x="1301785" y="1594083"/>
                  <a:pt x="1320137" y="1539026"/>
                </a:cubicBezTo>
                <a:lnTo>
                  <a:pt x="1326576" y="1519707"/>
                </a:lnTo>
                <a:cubicBezTo>
                  <a:pt x="1323285" y="1483506"/>
                  <a:pt x="1321650" y="1446026"/>
                  <a:pt x="1313697" y="1410237"/>
                </a:cubicBezTo>
                <a:cubicBezTo>
                  <a:pt x="1301712" y="1356306"/>
                  <a:pt x="1311951" y="1436645"/>
                  <a:pt x="1300819" y="1358722"/>
                </a:cubicBezTo>
                <a:cubicBezTo>
                  <a:pt x="1298070" y="1339480"/>
                  <a:pt x="1297128" y="1320009"/>
                  <a:pt x="1294379" y="1300767"/>
                </a:cubicBezTo>
                <a:cubicBezTo>
                  <a:pt x="1290491" y="1273552"/>
                  <a:pt x="1287129" y="1268141"/>
                  <a:pt x="1281500" y="1242812"/>
                </a:cubicBezTo>
                <a:cubicBezTo>
                  <a:pt x="1266291" y="1174371"/>
                  <a:pt x="1286821" y="1248556"/>
                  <a:pt x="1255742" y="1139781"/>
                </a:cubicBezTo>
                <a:cubicBezTo>
                  <a:pt x="1253877" y="1133254"/>
                  <a:pt x="1250949" y="1127047"/>
                  <a:pt x="1249303" y="1120462"/>
                </a:cubicBezTo>
                <a:cubicBezTo>
                  <a:pt x="1246649" y="1109844"/>
                  <a:pt x="1245518" y="1098883"/>
                  <a:pt x="1242864" y="1088265"/>
                </a:cubicBezTo>
                <a:cubicBezTo>
                  <a:pt x="1225198" y="1017601"/>
                  <a:pt x="1230284" y="1057113"/>
                  <a:pt x="1204227" y="965916"/>
                </a:cubicBezTo>
                <a:cubicBezTo>
                  <a:pt x="1199934" y="950891"/>
                  <a:pt x="1196111" y="935723"/>
                  <a:pt x="1191348" y="920840"/>
                </a:cubicBezTo>
                <a:cubicBezTo>
                  <a:pt x="1150258" y="792436"/>
                  <a:pt x="1167898" y="835304"/>
                  <a:pt x="1120514" y="740536"/>
                </a:cubicBezTo>
                <a:cubicBezTo>
                  <a:pt x="1120510" y="740529"/>
                  <a:pt x="1094760" y="689028"/>
                  <a:pt x="1094757" y="689020"/>
                </a:cubicBezTo>
                <a:lnTo>
                  <a:pt x="1081878" y="650384"/>
                </a:lnTo>
                <a:cubicBezTo>
                  <a:pt x="1079731" y="628919"/>
                  <a:pt x="1078718" y="607310"/>
                  <a:pt x="1075438" y="585989"/>
                </a:cubicBezTo>
                <a:cubicBezTo>
                  <a:pt x="1074406" y="579280"/>
                  <a:pt x="1070864" y="573197"/>
                  <a:pt x="1068999" y="566671"/>
                </a:cubicBezTo>
                <a:cubicBezTo>
                  <a:pt x="1066568" y="558161"/>
                  <a:pt x="1064990" y="549423"/>
                  <a:pt x="1062559" y="540913"/>
                </a:cubicBezTo>
                <a:cubicBezTo>
                  <a:pt x="1060694" y="534387"/>
                  <a:pt x="1057985" y="528121"/>
                  <a:pt x="1056120" y="521595"/>
                </a:cubicBezTo>
                <a:cubicBezTo>
                  <a:pt x="1053689" y="513085"/>
                  <a:pt x="1052479" y="504233"/>
                  <a:pt x="1049680" y="495837"/>
                </a:cubicBezTo>
                <a:cubicBezTo>
                  <a:pt x="1040989" y="469764"/>
                  <a:pt x="1038486" y="464346"/>
                  <a:pt x="1023923" y="444322"/>
                </a:cubicBezTo>
                <a:cubicBezTo>
                  <a:pt x="1011298" y="426963"/>
                  <a:pt x="1000464" y="407984"/>
                  <a:pt x="985286" y="392806"/>
                </a:cubicBezTo>
                <a:lnTo>
                  <a:pt x="933771" y="341291"/>
                </a:lnTo>
                <a:cubicBezTo>
                  <a:pt x="927331" y="334851"/>
                  <a:pt x="923092" y="324852"/>
                  <a:pt x="914452" y="321972"/>
                </a:cubicBezTo>
                <a:cubicBezTo>
                  <a:pt x="901573" y="317679"/>
                  <a:pt x="887958" y="315164"/>
                  <a:pt x="875816" y="309093"/>
                </a:cubicBezTo>
                <a:cubicBezTo>
                  <a:pt x="867230" y="304800"/>
                  <a:pt x="859444" y="298226"/>
                  <a:pt x="850058" y="296215"/>
                </a:cubicBezTo>
                <a:cubicBezTo>
                  <a:pt x="828965" y="291695"/>
                  <a:pt x="807069" y="292451"/>
                  <a:pt x="785664" y="289775"/>
                </a:cubicBezTo>
                <a:cubicBezTo>
                  <a:pt x="700879" y="279177"/>
                  <a:pt x="720842" y="283228"/>
                  <a:pt x="669754" y="270457"/>
                </a:cubicBezTo>
                <a:cubicBezTo>
                  <a:pt x="553222" y="192769"/>
                  <a:pt x="698955" y="289039"/>
                  <a:pt x="598920" y="225381"/>
                </a:cubicBezTo>
                <a:cubicBezTo>
                  <a:pt x="585861" y="217071"/>
                  <a:pt x="573653" y="207422"/>
                  <a:pt x="560283" y="199623"/>
                </a:cubicBezTo>
                <a:cubicBezTo>
                  <a:pt x="547846" y="192368"/>
                  <a:pt x="534288" y="187200"/>
                  <a:pt x="521647" y="180305"/>
                </a:cubicBezTo>
                <a:cubicBezTo>
                  <a:pt x="510659" y="174311"/>
                  <a:pt x="500843" y="166165"/>
                  <a:pt x="489449" y="160986"/>
                </a:cubicBezTo>
                <a:cubicBezTo>
                  <a:pt x="477091" y="155368"/>
                  <a:pt x="463692" y="152400"/>
                  <a:pt x="450813" y="148107"/>
                </a:cubicBezTo>
                <a:cubicBezTo>
                  <a:pt x="413058" y="135522"/>
                  <a:pt x="438233" y="142417"/>
                  <a:pt x="373540" y="135229"/>
                </a:cubicBezTo>
                <a:cubicBezTo>
                  <a:pt x="367100" y="130936"/>
                  <a:pt x="361143" y="125811"/>
                  <a:pt x="354221" y="122350"/>
                </a:cubicBezTo>
                <a:cubicBezTo>
                  <a:pt x="348150" y="119314"/>
                  <a:pt x="341430" y="117775"/>
                  <a:pt x="334903" y="115910"/>
                </a:cubicBezTo>
                <a:cubicBezTo>
                  <a:pt x="318550" y="111238"/>
                  <a:pt x="305277" y="109653"/>
                  <a:pt x="289827" y="103031"/>
                </a:cubicBezTo>
                <a:cubicBezTo>
                  <a:pt x="281004" y="99250"/>
                  <a:pt x="272892" y="93934"/>
                  <a:pt x="264069" y="90153"/>
                </a:cubicBezTo>
                <a:cubicBezTo>
                  <a:pt x="257830" y="87479"/>
                  <a:pt x="250822" y="86749"/>
                  <a:pt x="244751" y="83713"/>
                </a:cubicBezTo>
                <a:cubicBezTo>
                  <a:pt x="237829" y="80252"/>
                  <a:pt x="232619" y="73708"/>
                  <a:pt x="225433" y="70834"/>
                </a:cubicBezTo>
                <a:cubicBezTo>
                  <a:pt x="210924" y="65030"/>
                  <a:pt x="195325" y="62445"/>
                  <a:pt x="180357" y="57955"/>
                </a:cubicBezTo>
                <a:cubicBezTo>
                  <a:pt x="173855" y="56005"/>
                  <a:pt x="167565" y="53381"/>
                  <a:pt x="161038" y="51516"/>
                </a:cubicBezTo>
                <a:cubicBezTo>
                  <a:pt x="152528" y="49085"/>
                  <a:pt x="143790" y="47507"/>
                  <a:pt x="135280" y="45076"/>
                </a:cubicBezTo>
                <a:cubicBezTo>
                  <a:pt x="128754" y="43211"/>
                  <a:pt x="122547" y="40283"/>
                  <a:pt x="115962" y="38637"/>
                </a:cubicBezTo>
                <a:cubicBezTo>
                  <a:pt x="105344" y="35983"/>
                  <a:pt x="94449" y="34572"/>
                  <a:pt x="83765" y="32198"/>
                </a:cubicBezTo>
                <a:cubicBezTo>
                  <a:pt x="54572" y="25711"/>
                  <a:pt x="51471" y="23579"/>
                  <a:pt x="19371" y="12879"/>
                </a:cubicBezTo>
                <a:cubicBezTo>
                  <a:pt x="-1985" y="5761"/>
                  <a:pt x="52" y="13228"/>
                  <a:pt x="52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5536" y="3532241"/>
            <a:ext cx="5616624" cy="1202041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4941168"/>
            <a:ext cx="5616624" cy="642577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39472" y="498847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운영체제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969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테트리스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프로그램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6" idx="3"/>
            <a:endCxn id="7" idx="1"/>
          </p:cNvCxnSpPr>
          <p:nvPr/>
        </p:nvCxnSpPr>
        <p:spPr>
          <a:xfrm>
            <a:off x="2123728" y="5250932"/>
            <a:ext cx="6480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  <a:endCxn id="8" idx="1"/>
          </p:cNvCxnSpPr>
          <p:nvPr/>
        </p:nvCxnSpPr>
        <p:spPr>
          <a:xfrm flipV="1">
            <a:off x="3707904" y="5250085"/>
            <a:ext cx="713752" cy="84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816110" y="4343904"/>
            <a:ext cx="252385" cy="2669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4796" y="3701595"/>
            <a:ext cx="252385" cy="2669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575784" y="3704886"/>
            <a:ext cx="252385" cy="2669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513469" y="4313715"/>
            <a:ext cx="252385" cy="2669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59349" y="3663854"/>
            <a:ext cx="300490" cy="1998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3914012"/>
            <a:ext cx="6078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오디오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스레드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411760" y="3914012"/>
            <a:ext cx="6078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타이머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스레드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139952" y="3914012"/>
            <a:ext cx="7072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키 처리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스레드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2771800" y="6055221"/>
            <a:ext cx="936104" cy="37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391989" y="5342709"/>
            <a:ext cx="1406434" cy="775062"/>
          </a:xfrm>
          <a:custGeom>
            <a:avLst/>
            <a:gdLst>
              <a:gd name="connsiteX0" fmla="*/ 0 w 1406434"/>
              <a:gd name="connsiteY0" fmla="*/ 775062 h 775062"/>
              <a:gd name="connsiteX1" fmla="*/ 4354 w 1406434"/>
              <a:gd name="connsiteY1" fmla="*/ 692331 h 775062"/>
              <a:gd name="connsiteX2" fmla="*/ 26125 w 1406434"/>
              <a:gd name="connsiteY2" fmla="*/ 661851 h 775062"/>
              <a:gd name="connsiteX3" fmla="*/ 34834 w 1406434"/>
              <a:gd name="connsiteY3" fmla="*/ 648788 h 775062"/>
              <a:gd name="connsiteX4" fmla="*/ 74022 w 1406434"/>
              <a:gd name="connsiteY4" fmla="*/ 613954 h 775062"/>
              <a:gd name="connsiteX5" fmla="*/ 95794 w 1406434"/>
              <a:gd name="connsiteY5" fmla="*/ 583474 h 775062"/>
              <a:gd name="connsiteX6" fmla="*/ 108857 w 1406434"/>
              <a:gd name="connsiteY6" fmla="*/ 579120 h 775062"/>
              <a:gd name="connsiteX7" fmla="*/ 139337 w 1406434"/>
              <a:gd name="connsiteY7" fmla="*/ 557348 h 775062"/>
              <a:gd name="connsiteX8" fmla="*/ 152400 w 1406434"/>
              <a:gd name="connsiteY8" fmla="*/ 548640 h 775062"/>
              <a:gd name="connsiteX9" fmla="*/ 165462 w 1406434"/>
              <a:gd name="connsiteY9" fmla="*/ 544285 h 775062"/>
              <a:gd name="connsiteX10" fmla="*/ 182880 w 1406434"/>
              <a:gd name="connsiteY10" fmla="*/ 535577 h 775062"/>
              <a:gd name="connsiteX11" fmla="*/ 222068 w 1406434"/>
              <a:gd name="connsiteY11" fmla="*/ 513805 h 775062"/>
              <a:gd name="connsiteX12" fmla="*/ 252548 w 1406434"/>
              <a:gd name="connsiteY12" fmla="*/ 500742 h 775062"/>
              <a:gd name="connsiteX13" fmla="*/ 283028 w 1406434"/>
              <a:gd name="connsiteY13" fmla="*/ 492034 h 775062"/>
              <a:gd name="connsiteX14" fmla="*/ 300445 w 1406434"/>
              <a:gd name="connsiteY14" fmla="*/ 483325 h 775062"/>
              <a:gd name="connsiteX15" fmla="*/ 313508 w 1406434"/>
              <a:gd name="connsiteY15" fmla="*/ 478971 h 775062"/>
              <a:gd name="connsiteX16" fmla="*/ 348342 w 1406434"/>
              <a:gd name="connsiteY16" fmla="*/ 461554 h 775062"/>
              <a:gd name="connsiteX17" fmla="*/ 426720 w 1406434"/>
              <a:gd name="connsiteY17" fmla="*/ 448491 h 775062"/>
              <a:gd name="connsiteX18" fmla="*/ 452845 w 1406434"/>
              <a:gd name="connsiteY18" fmla="*/ 444137 h 775062"/>
              <a:gd name="connsiteX19" fmla="*/ 478971 w 1406434"/>
              <a:gd name="connsiteY19" fmla="*/ 435428 h 775062"/>
              <a:gd name="connsiteX20" fmla="*/ 531222 w 1406434"/>
              <a:gd name="connsiteY20" fmla="*/ 426720 h 775062"/>
              <a:gd name="connsiteX21" fmla="*/ 609600 w 1406434"/>
              <a:gd name="connsiteY21" fmla="*/ 409302 h 775062"/>
              <a:gd name="connsiteX22" fmla="*/ 679268 w 1406434"/>
              <a:gd name="connsiteY22" fmla="*/ 396240 h 775062"/>
              <a:gd name="connsiteX23" fmla="*/ 735874 w 1406434"/>
              <a:gd name="connsiteY23" fmla="*/ 387531 h 775062"/>
              <a:gd name="connsiteX24" fmla="*/ 748937 w 1406434"/>
              <a:gd name="connsiteY24" fmla="*/ 383177 h 775062"/>
              <a:gd name="connsiteX25" fmla="*/ 792480 w 1406434"/>
              <a:gd name="connsiteY25" fmla="*/ 374468 h 775062"/>
              <a:gd name="connsiteX26" fmla="*/ 805542 w 1406434"/>
              <a:gd name="connsiteY26" fmla="*/ 370114 h 775062"/>
              <a:gd name="connsiteX27" fmla="*/ 844731 w 1406434"/>
              <a:gd name="connsiteY27" fmla="*/ 361405 h 775062"/>
              <a:gd name="connsiteX28" fmla="*/ 857794 w 1406434"/>
              <a:gd name="connsiteY28" fmla="*/ 357051 h 775062"/>
              <a:gd name="connsiteX29" fmla="*/ 905691 w 1406434"/>
              <a:gd name="connsiteY29" fmla="*/ 348342 h 775062"/>
              <a:gd name="connsiteX30" fmla="*/ 949234 w 1406434"/>
              <a:gd name="connsiteY30" fmla="*/ 335280 h 775062"/>
              <a:gd name="connsiteX31" fmla="*/ 979714 w 1406434"/>
              <a:gd name="connsiteY31" fmla="*/ 330925 h 775062"/>
              <a:gd name="connsiteX32" fmla="*/ 1023257 w 1406434"/>
              <a:gd name="connsiteY32" fmla="*/ 317862 h 775062"/>
              <a:gd name="connsiteX33" fmla="*/ 1066800 w 1406434"/>
              <a:gd name="connsiteY33" fmla="*/ 291737 h 775062"/>
              <a:gd name="connsiteX34" fmla="*/ 1097280 w 1406434"/>
              <a:gd name="connsiteY34" fmla="*/ 274320 h 775062"/>
              <a:gd name="connsiteX35" fmla="*/ 1153885 w 1406434"/>
              <a:gd name="connsiteY35" fmla="*/ 222068 h 775062"/>
              <a:gd name="connsiteX36" fmla="*/ 1193074 w 1406434"/>
              <a:gd name="connsiteY36" fmla="*/ 195942 h 775062"/>
              <a:gd name="connsiteX37" fmla="*/ 1206137 w 1406434"/>
              <a:gd name="connsiteY37" fmla="*/ 178525 h 775062"/>
              <a:gd name="connsiteX38" fmla="*/ 1214845 w 1406434"/>
              <a:gd name="connsiteY38" fmla="*/ 165462 h 775062"/>
              <a:gd name="connsiteX39" fmla="*/ 1232262 w 1406434"/>
              <a:gd name="connsiteY39" fmla="*/ 152400 h 775062"/>
              <a:gd name="connsiteX40" fmla="*/ 1249680 w 1406434"/>
              <a:gd name="connsiteY40" fmla="*/ 134982 h 775062"/>
              <a:gd name="connsiteX41" fmla="*/ 1284514 w 1406434"/>
              <a:gd name="connsiteY41" fmla="*/ 113211 h 775062"/>
              <a:gd name="connsiteX42" fmla="*/ 1310640 w 1406434"/>
              <a:gd name="connsiteY42" fmla="*/ 91440 h 775062"/>
              <a:gd name="connsiteX43" fmla="*/ 1332411 w 1406434"/>
              <a:gd name="connsiteY43" fmla="*/ 65314 h 775062"/>
              <a:gd name="connsiteX44" fmla="*/ 1354182 w 1406434"/>
              <a:gd name="connsiteY44" fmla="*/ 52251 h 775062"/>
              <a:gd name="connsiteX45" fmla="*/ 1384662 w 1406434"/>
              <a:gd name="connsiteY45" fmla="*/ 30480 h 775062"/>
              <a:gd name="connsiteX46" fmla="*/ 1406434 w 1406434"/>
              <a:gd name="connsiteY46" fmla="*/ 0 h 7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06434" h="775062">
                <a:moveTo>
                  <a:pt x="0" y="775062"/>
                </a:moveTo>
                <a:cubicBezTo>
                  <a:pt x="1451" y="747485"/>
                  <a:pt x="1854" y="719833"/>
                  <a:pt x="4354" y="692331"/>
                </a:cubicBezTo>
                <a:cubicBezTo>
                  <a:pt x="5846" y="675922"/>
                  <a:pt x="15227" y="674565"/>
                  <a:pt x="26125" y="661851"/>
                </a:cubicBezTo>
                <a:cubicBezTo>
                  <a:pt x="29531" y="657878"/>
                  <a:pt x="31428" y="652761"/>
                  <a:pt x="34834" y="648788"/>
                </a:cubicBezTo>
                <a:cubicBezTo>
                  <a:pt x="47919" y="633523"/>
                  <a:pt x="58182" y="626626"/>
                  <a:pt x="74022" y="613954"/>
                </a:cubicBezTo>
                <a:cubicBezTo>
                  <a:pt x="80833" y="600334"/>
                  <a:pt x="82555" y="592300"/>
                  <a:pt x="95794" y="583474"/>
                </a:cubicBezTo>
                <a:cubicBezTo>
                  <a:pt x="99613" y="580928"/>
                  <a:pt x="104503" y="580571"/>
                  <a:pt x="108857" y="579120"/>
                </a:cubicBezTo>
                <a:cubicBezTo>
                  <a:pt x="139661" y="558583"/>
                  <a:pt x="101504" y="584371"/>
                  <a:pt x="139337" y="557348"/>
                </a:cubicBezTo>
                <a:cubicBezTo>
                  <a:pt x="143595" y="554306"/>
                  <a:pt x="147719" y="550980"/>
                  <a:pt x="152400" y="548640"/>
                </a:cubicBezTo>
                <a:cubicBezTo>
                  <a:pt x="156505" y="546587"/>
                  <a:pt x="161243" y="546093"/>
                  <a:pt x="165462" y="544285"/>
                </a:cubicBezTo>
                <a:cubicBezTo>
                  <a:pt x="171428" y="541728"/>
                  <a:pt x="177206" y="538729"/>
                  <a:pt x="182880" y="535577"/>
                </a:cubicBezTo>
                <a:cubicBezTo>
                  <a:pt x="207589" y="521850"/>
                  <a:pt x="199097" y="524247"/>
                  <a:pt x="222068" y="513805"/>
                </a:cubicBezTo>
                <a:cubicBezTo>
                  <a:pt x="232131" y="509231"/>
                  <a:pt x="242160" y="504520"/>
                  <a:pt x="252548" y="500742"/>
                </a:cubicBezTo>
                <a:cubicBezTo>
                  <a:pt x="276846" y="491906"/>
                  <a:pt x="262425" y="500864"/>
                  <a:pt x="283028" y="492034"/>
                </a:cubicBezTo>
                <a:cubicBezTo>
                  <a:pt x="288994" y="489477"/>
                  <a:pt x="294479" y="485882"/>
                  <a:pt x="300445" y="483325"/>
                </a:cubicBezTo>
                <a:cubicBezTo>
                  <a:pt x="304664" y="481517"/>
                  <a:pt x="309330" y="480870"/>
                  <a:pt x="313508" y="478971"/>
                </a:cubicBezTo>
                <a:cubicBezTo>
                  <a:pt x="325326" y="473599"/>
                  <a:pt x="335537" y="463688"/>
                  <a:pt x="348342" y="461554"/>
                </a:cubicBezTo>
                <a:lnTo>
                  <a:pt x="426720" y="448491"/>
                </a:lnTo>
                <a:lnTo>
                  <a:pt x="452845" y="444137"/>
                </a:lnTo>
                <a:cubicBezTo>
                  <a:pt x="461554" y="441234"/>
                  <a:pt x="470010" y="437419"/>
                  <a:pt x="478971" y="435428"/>
                </a:cubicBezTo>
                <a:cubicBezTo>
                  <a:pt x="496208" y="431598"/>
                  <a:pt x="531222" y="426720"/>
                  <a:pt x="531222" y="426720"/>
                </a:cubicBezTo>
                <a:cubicBezTo>
                  <a:pt x="605953" y="401809"/>
                  <a:pt x="487021" y="439945"/>
                  <a:pt x="609600" y="409302"/>
                </a:cubicBezTo>
                <a:cubicBezTo>
                  <a:pt x="644150" y="400665"/>
                  <a:pt x="621106" y="405934"/>
                  <a:pt x="679268" y="396240"/>
                </a:cubicBezTo>
                <a:cubicBezTo>
                  <a:pt x="715553" y="390192"/>
                  <a:pt x="696613" y="393139"/>
                  <a:pt x="735874" y="387531"/>
                </a:cubicBezTo>
                <a:cubicBezTo>
                  <a:pt x="740228" y="386080"/>
                  <a:pt x="744456" y="384173"/>
                  <a:pt x="748937" y="383177"/>
                </a:cubicBezTo>
                <a:cubicBezTo>
                  <a:pt x="787418" y="374625"/>
                  <a:pt x="762123" y="383141"/>
                  <a:pt x="792480" y="374468"/>
                </a:cubicBezTo>
                <a:cubicBezTo>
                  <a:pt x="796893" y="373207"/>
                  <a:pt x="801089" y="371227"/>
                  <a:pt x="805542" y="370114"/>
                </a:cubicBezTo>
                <a:cubicBezTo>
                  <a:pt x="841480" y="361130"/>
                  <a:pt x="813424" y="370350"/>
                  <a:pt x="844731" y="361405"/>
                </a:cubicBezTo>
                <a:cubicBezTo>
                  <a:pt x="849144" y="360144"/>
                  <a:pt x="853341" y="358164"/>
                  <a:pt x="857794" y="357051"/>
                </a:cubicBezTo>
                <a:cubicBezTo>
                  <a:pt x="876462" y="352384"/>
                  <a:pt x="886295" y="352221"/>
                  <a:pt x="905691" y="348342"/>
                </a:cubicBezTo>
                <a:cubicBezTo>
                  <a:pt x="958358" y="337808"/>
                  <a:pt x="877020" y="351945"/>
                  <a:pt x="949234" y="335280"/>
                </a:cubicBezTo>
                <a:cubicBezTo>
                  <a:pt x="959234" y="332972"/>
                  <a:pt x="969554" y="332377"/>
                  <a:pt x="979714" y="330925"/>
                </a:cubicBezTo>
                <a:cubicBezTo>
                  <a:pt x="1020971" y="310298"/>
                  <a:pt x="969043" y="334126"/>
                  <a:pt x="1023257" y="317862"/>
                </a:cubicBezTo>
                <a:cubicBezTo>
                  <a:pt x="1035430" y="314210"/>
                  <a:pt x="1058824" y="297054"/>
                  <a:pt x="1066800" y="291737"/>
                </a:cubicBezTo>
                <a:cubicBezTo>
                  <a:pt x="1085269" y="279424"/>
                  <a:pt x="1075173" y="285372"/>
                  <a:pt x="1097280" y="274320"/>
                </a:cubicBezTo>
                <a:cubicBezTo>
                  <a:pt x="1118310" y="253289"/>
                  <a:pt x="1130823" y="238212"/>
                  <a:pt x="1153885" y="222068"/>
                </a:cubicBezTo>
                <a:cubicBezTo>
                  <a:pt x="1167707" y="212393"/>
                  <a:pt x="1181039" y="207977"/>
                  <a:pt x="1193074" y="195942"/>
                </a:cubicBezTo>
                <a:cubicBezTo>
                  <a:pt x="1198206" y="190810"/>
                  <a:pt x="1201919" y="184430"/>
                  <a:pt x="1206137" y="178525"/>
                </a:cubicBezTo>
                <a:cubicBezTo>
                  <a:pt x="1209179" y="174267"/>
                  <a:pt x="1211145" y="169162"/>
                  <a:pt x="1214845" y="165462"/>
                </a:cubicBezTo>
                <a:cubicBezTo>
                  <a:pt x="1219976" y="160331"/>
                  <a:pt x="1226801" y="157179"/>
                  <a:pt x="1232262" y="152400"/>
                </a:cubicBezTo>
                <a:cubicBezTo>
                  <a:pt x="1238441" y="146993"/>
                  <a:pt x="1243199" y="140023"/>
                  <a:pt x="1249680" y="134982"/>
                </a:cubicBezTo>
                <a:cubicBezTo>
                  <a:pt x="1262453" y="125047"/>
                  <a:pt x="1272749" y="123016"/>
                  <a:pt x="1284514" y="113211"/>
                </a:cubicBezTo>
                <a:cubicBezTo>
                  <a:pt x="1318033" y="85278"/>
                  <a:pt x="1278214" y="113056"/>
                  <a:pt x="1310640" y="91440"/>
                </a:cubicBezTo>
                <a:cubicBezTo>
                  <a:pt x="1318016" y="80375"/>
                  <a:pt x="1321234" y="73697"/>
                  <a:pt x="1332411" y="65314"/>
                </a:cubicBezTo>
                <a:cubicBezTo>
                  <a:pt x="1339181" y="60236"/>
                  <a:pt x="1347502" y="57447"/>
                  <a:pt x="1354182" y="52251"/>
                </a:cubicBezTo>
                <a:cubicBezTo>
                  <a:pt x="1385175" y="28146"/>
                  <a:pt x="1358037" y="39355"/>
                  <a:pt x="1384662" y="30480"/>
                </a:cubicBezTo>
                <a:cubicBezTo>
                  <a:pt x="1403219" y="2646"/>
                  <a:pt x="1394679" y="11755"/>
                  <a:pt x="1406434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1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멀티스레딩과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concurrency,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parallelism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99032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concurrency(</a:t>
            </a:r>
            <a:r>
              <a:rPr lang="ko-KR" altLang="en-US" dirty="0" smtClean="0"/>
              <a:t>동시성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스레드가 동시에 실행 중인 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때문에 중단하면 다른 스레드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타임 슬라이스 단위로 </a:t>
            </a:r>
            <a:r>
              <a:rPr lang="en-US" altLang="ko-KR" dirty="0" smtClean="0"/>
              <a:t>CPU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사용하도록 번갈아 스레드 실행</a:t>
            </a:r>
            <a:endParaRPr lang="en-US" altLang="ko-KR" dirty="0" smtClean="0"/>
          </a:p>
          <a:p>
            <a:pPr lvl="1"/>
            <a:r>
              <a:rPr lang="en-US" altLang="ko-KR" dirty="0"/>
              <a:t>concurrency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- </a:t>
            </a:r>
            <a:r>
              <a:rPr lang="en-US" altLang="ko-KR" dirty="0"/>
              <a:t>3</a:t>
            </a:r>
            <a:r>
              <a:rPr lang="ko-KR" altLang="en-US" dirty="0"/>
              <a:t>개의 스레드가 </a:t>
            </a:r>
            <a:r>
              <a:rPr lang="en-US" altLang="ko-KR" dirty="0"/>
              <a:t>1</a:t>
            </a:r>
            <a:r>
              <a:rPr lang="ko-KR" altLang="en-US" dirty="0" smtClean="0"/>
              <a:t>개 </a:t>
            </a:r>
            <a:r>
              <a:rPr lang="en-US" altLang="ko-KR" dirty="0"/>
              <a:t>CPU</a:t>
            </a:r>
            <a:r>
              <a:rPr lang="ko-KR" altLang="en-US" dirty="0"/>
              <a:t>에 의해 </a:t>
            </a:r>
            <a:r>
              <a:rPr lang="ko-KR" altLang="en-US" dirty="0" smtClean="0"/>
              <a:t>동시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parallelism(</a:t>
            </a:r>
            <a:r>
              <a:rPr lang="ko-KR" altLang="en-US" dirty="0" err="1" smtClean="0"/>
              <a:t>병렬성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/>
              <a:t>2</a:t>
            </a:r>
            <a:r>
              <a:rPr lang="ko-KR" altLang="en-US" dirty="0"/>
              <a:t>개 이상의 스레드가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</a:t>
            </a:r>
            <a:r>
              <a:rPr lang="ko-KR" altLang="en-US" dirty="0"/>
              <a:t>같은 시간에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parallelism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 - </a:t>
            </a:r>
            <a:r>
              <a:rPr lang="en-US" altLang="ko-KR" dirty="0"/>
              <a:t>3</a:t>
            </a:r>
            <a:r>
              <a:rPr lang="ko-KR" altLang="en-US" dirty="0"/>
              <a:t>개의 스레드가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CPU</a:t>
            </a:r>
            <a:r>
              <a:rPr lang="ko-KR" altLang="en-US" dirty="0"/>
              <a:t>에 의해 </a:t>
            </a:r>
            <a:r>
              <a:rPr lang="ko-KR" altLang="en-US" dirty="0" smtClean="0"/>
              <a:t>동시</a:t>
            </a:r>
            <a:r>
              <a:rPr lang="en-US" altLang="ko-KR" dirty="0" smtClean="0"/>
              <a:t> </a:t>
            </a:r>
            <a:r>
              <a:rPr lang="ko-KR" altLang="en-US" dirty="0"/>
              <a:t>실행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924944"/>
            <a:ext cx="6492283" cy="986046"/>
            <a:chOff x="1176061" y="1711841"/>
            <a:chExt cx="6492283" cy="986046"/>
          </a:xfrm>
        </p:grpSpPr>
        <p:sp>
          <p:nvSpPr>
            <p:cNvPr id="5" name="TextBox 4"/>
            <p:cNvSpPr txBox="1"/>
            <p:nvPr/>
          </p:nvSpPr>
          <p:spPr>
            <a:xfrm>
              <a:off x="1176061" y="171184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T1</a:t>
              </a:r>
              <a:endParaRPr lang="ko-KR" altLang="en-US" sz="1200" dirty="0"/>
            </a:p>
          </p:txBody>
        </p:sp>
        <p:cxnSp>
          <p:nvCxnSpPr>
            <p:cNvPr id="9" name="직선 연결선 8"/>
            <p:cNvCxnSpPr>
              <a:stCxn id="5" idx="3"/>
            </p:cNvCxnSpPr>
            <p:nvPr/>
          </p:nvCxnSpPr>
          <p:spPr>
            <a:xfrm>
              <a:off x="1527439" y="1850341"/>
              <a:ext cx="5204801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76061" y="206084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T2</a:t>
              </a:r>
              <a:endParaRPr lang="ko-KR" altLang="en-US" sz="1200" dirty="0"/>
            </a:p>
          </p:txBody>
        </p:sp>
        <p:cxnSp>
          <p:nvCxnSpPr>
            <p:cNvPr id="18" name="직선 연결선 17"/>
            <p:cNvCxnSpPr>
              <a:stCxn id="17" idx="3"/>
            </p:cNvCxnSpPr>
            <p:nvPr/>
          </p:nvCxnSpPr>
          <p:spPr>
            <a:xfrm>
              <a:off x="1527439" y="2199348"/>
              <a:ext cx="5193238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76061" y="242088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T3</a:t>
              </a:r>
              <a:endParaRPr lang="ko-KR" altLang="en-US" sz="1200" dirty="0"/>
            </a:p>
          </p:txBody>
        </p:sp>
        <p:cxnSp>
          <p:nvCxnSpPr>
            <p:cNvPr id="20" name="직선 연결선 19"/>
            <p:cNvCxnSpPr>
              <a:stCxn id="19" idx="3"/>
            </p:cNvCxnSpPr>
            <p:nvPr/>
          </p:nvCxnSpPr>
          <p:spPr>
            <a:xfrm>
              <a:off x="1527439" y="2559388"/>
              <a:ext cx="5204801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051720" y="1741817"/>
              <a:ext cx="1080120" cy="18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91680" y="2111718"/>
              <a:ext cx="360040" cy="178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실행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4048" y="2505205"/>
              <a:ext cx="792088" cy="160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31840" y="2510452"/>
              <a:ext cx="936104" cy="156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67944" y="2111718"/>
              <a:ext cx="936104" cy="178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96136" y="1739597"/>
              <a:ext cx="648072" cy="16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76256" y="2047681"/>
              <a:ext cx="792088" cy="303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/>
            <p:cNvCxnSpPr>
              <a:endCxn id="27" idx="1"/>
            </p:cNvCxnSpPr>
            <p:nvPr/>
          </p:nvCxnSpPr>
          <p:spPr>
            <a:xfrm>
              <a:off x="6732240" y="1867038"/>
              <a:ext cx="144016" cy="33230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27" idx="1"/>
            </p:cNvCxnSpPr>
            <p:nvPr/>
          </p:nvCxnSpPr>
          <p:spPr>
            <a:xfrm flipV="1">
              <a:off x="6720677" y="2199347"/>
              <a:ext cx="155579" cy="380603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27" idx="1"/>
            </p:cNvCxnSpPr>
            <p:nvPr/>
          </p:nvCxnSpPr>
          <p:spPr>
            <a:xfrm flipV="1">
              <a:off x="6732240" y="2199347"/>
              <a:ext cx="144016" cy="437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329250" y="5400313"/>
            <a:ext cx="6492283" cy="1038712"/>
            <a:chOff x="1176061" y="4334504"/>
            <a:chExt cx="6492283" cy="1038712"/>
          </a:xfrm>
        </p:grpSpPr>
        <p:sp>
          <p:nvSpPr>
            <p:cNvPr id="28" name="TextBox 27"/>
            <p:cNvSpPr txBox="1"/>
            <p:nvPr/>
          </p:nvSpPr>
          <p:spPr>
            <a:xfrm>
              <a:off x="1176061" y="434980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T1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>
              <a:stCxn id="28" idx="3"/>
            </p:cNvCxnSpPr>
            <p:nvPr/>
          </p:nvCxnSpPr>
          <p:spPr>
            <a:xfrm>
              <a:off x="1527439" y="4488304"/>
              <a:ext cx="5204801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76061" y="470708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T2</a:t>
              </a:r>
              <a:endParaRPr lang="ko-KR" altLang="en-US" sz="1200" dirty="0"/>
            </a:p>
          </p:txBody>
        </p:sp>
        <p:cxnSp>
          <p:nvCxnSpPr>
            <p:cNvPr id="31" name="직선 연결선 30"/>
            <p:cNvCxnSpPr>
              <a:stCxn id="30" idx="3"/>
            </p:cNvCxnSpPr>
            <p:nvPr/>
          </p:nvCxnSpPr>
          <p:spPr>
            <a:xfrm>
              <a:off x="1527439" y="4845587"/>
              <a:ext cx="5193238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76061" y="50781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T3</a:t>
              </a:r>
              <a:endParaRPr lang="ko-KR" altLang="en-US" sz="1200" dirty="0"/>
            </a:p>
          </p:txBody>
        </p:sp>
        <p:cxnSp>
          <p:nvCxnSpPr>
            <p:cNvPr id="33" name="직선 연결선 32"/>
            <p:cNvCxnSpPr>
              <a:stCxn id="32" idx="3"/>
            </p:cNvCxnSpPr>
            <p:nvPr/>
          </p:nvCxnSpPr>
          <p:spPr>
            <a:xfrm>
              <a:off x="1527439" y="5216660"/>
              <a:ext cx="5204801" cy="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691680" y="4370724"/>
              <a:ext cx="1080120" cy="19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91680" y="4749036"/>
              <a:ext cx="360040" cy="196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7824" y="5154447"/>
              <a:ext cx="792088" cy="176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91680" y="5159920"/>
              <a:ext cx="936104" cy="171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4749036"/>
              <a:ext cx="936104" cy="196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59832" y="4369175"/>
              <a:ext cx="648072" cy="184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76256" y="4693920"/>
              <a:ext cx="792088" cy="303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76256" y="4334504"/>
              <a:ext cx="792088" cy="303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76256" y="5069884"/>
              <a:ext cx="792088" cy="303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>
              <a:stCxn id="41" idx="1"/>
            </p:cNvCxnSpPr>
            <p:nvPr/>
          </p:nvCxnSpPr>
          <p:spPr>
            <a:xfrm flipH="1">
              <a:off x="6720678" y="4486170"/>
              <a:ext cx="155578" cy="21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0" idx="1"/>
            </p:cNvCxnSpPr>
            <p:nvPr/>
          </p:nvCxnSpPr>
          <p:spPr>
            <a:xfrm flipH="1">
              <a:off x="6732240" y="4845586"/>
              <a:ext cx="144016" cy="764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2" idx="1"/>
            </p:cNvCxnSpPr>
            <p:nvPr/>
          </p:nvCxnSpPr>
          <p:spPr>
            <a:xfrm flipH="1" flipV="1">
              <a:off x="6732240" y="5204999"/>
              <a:ext cx="144016" cy="1655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56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주소 공간과 컨텍스트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3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주소 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스레드 주소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</a:t>
            </a:r>
            <a:r>
              <a:rPr lang="ko-KR" altLang="en-US" dirty="0" smtClean="0"/>
              <a:t>생성되고 실행되는 </a:t>
            </a:r>
            <a:r>
              <a:rPr lang="ko-KR" altLang="en-US" dirty="0" smtClean="0"/>
              <a:t>동안 접근 가능한 메모리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주소 공간은 프로세스의 주소 공간 내에 형성 </a:t>
            </a:r>
            <a:endParaRPr lang="en-US" altLang="ko-KR" dirty="0"/>
          </a:p>
          <a:p>
            <a:r>
              <a:rPr lang="ko-KR" altLang="en-US" dirty="0" smtClean="0"/>
              <a:t>스레드 주소 </a:t>
            </a:r>
            <a:r>
              <a:rPr lang="ko-KR" altLang="en-US" dirty="0" smtClean="0"/>
              <a:t>공간을 구성하</a:t>
            </a:r>
            <a:r>
              <a:rPr lang="ko-KR" altLang="en-US" dirty="0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요소들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사적 공간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1. </a:t>
            </a:r>
            <a:r>
              <a:rPr lang="ko-KR" altLang="en-US" dirty="0" smtClean="0"/>
              <a:t>스레드 코드</a:t>
            </a:r>
            <a:r>
              <a:rPr lang="en-US" altLang="ko-KR" dirty="0" smtClean="0"/>
              <a:t>(</a:t>
            </a:r>
            <a:r>
              <a:rPr lang="en-US" altLang="ko-KR" dirty="0"/>
              <a:t>Thread code)</a:t>
            </a:r>
          </a:p>
          <a:p>
            <a:pPr lvl="2" fontAlgn="base"/>
            <a:r>
              <a:rPr lang="en-US" altLang="ko-KR" dirty="0" smtClean="0"/>
              <a:t>2. </a:t>
            </a:r>
            <a:r>
              <a:rPr lang="ko-KR" altLang="en-US" dirty="0" smtClean="0"/>
              <a:t>스레드 로컬 스토리지</a:t>
            </a:r>
            <a:r>
              <a:rPr lang="en-US" altLang="ko-KR" dirty="0" smtClean="0"/>
              <a:t>(TLS, Thread </a:t>
            </a:r>
            <a:r>
              <a:rPr lang="en-US" altLang="ko-KR" dirty="0"/>
              <a:t>local storage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C++11, pthread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TLS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지원</a:t>
            </a:r>
            <a:endParaRPr lang="en-US" altLang="ko-KR" dirty="0"/>
          </a:p>
          <a:p>
            <a:pPr lvl="3" fontAlgn="base"/>
            <a:r>
              <a:rPr lang="en-US" altLang="ko-KR" dirty="0" smtClean="0"/>
              <a:t>thread-safe</a:t>
            </a:r>
            <a:r>
              <a:rPr lang="ko-KR" altLang="en-US" dirty="0" smtClean="0"/>
              <a:t>한 데이터 저장 공간을 위해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3. </a:t>
            </a:r>
            <a:r>
              <a:rPr lang="ko-KR" altLang="en-US" dirty="0" smtClean="0"/>
              <a:t>스레드 사용자  스택과 스레드 커널 스택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스레드 사이의 공유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내에 있음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en-US" altLang="ko-KR" dirty="0" smtClean="0"/>
              <a:t>4. </a:t>
            </a:r>
            <a:r>
              <a:rPr lang="ko-KR" altLang="en-US" dirty="0" smtClean="0"/>
              <a:t>프로세스에 선언된 함수 코드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5. </a:t>
            </a:r>
            <a:r>
              <a:rPr lang="ko-KR" altLang="en-US" dirty="0" smtClean="0"/>
              <a:t>프로세스의 데이터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 스토리지 제외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6. </a:t>
            </a:r>
            <a:r>
              <a:rPr lang="ko-KR" altLang="en-US" dirty="0" smtClean="0"/>
              <a:t>프로세스의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공간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주소 공간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7020" y="1262076"/>
            <a:ext cx="5904656" cy="5570672"/>
            <a:chOff x="3563888" y="1252019"/>
            <a:chExt cx="5904656" cy="5570672"/>
          </a:xfrm>
        </p:grpSpPr>
        <p:sp>
          <p:nvSpPr>
            <p:cNvPr id="6" name="직사각형 5"/>
            <p:cNvSpPr/>
            <p:nvPr/>
          </p:nvSpPr>
          <p:spPr>
            <a:xfrm>
              <a:off x="3779915" y="1556792"/>
              <a:ext cx="3332080" cy="45321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5" y="5638280"/>
              <a:ext cx="3332080" cy="44684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3714228"/>
              <a:ext cx="3332080" cy="96514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스레드들의 공유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힙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8489" y="125201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프로세스 주소 공간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92492" y="1797181"/>
              <a:ext cx="8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프로세스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코드 영역</a:t>
              </a:r>
              <a:endParaRPr lang="en-US" altLang="ko-KR" sz="1000" dirty="0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75815" y="1555881"/>
              <a:ext cx="1107530" cy="3981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1</a:t>
              </a:r>
            </a:p>
            <a:p>
              <a:pPr algn="ctr"/>
              <a:r>
                <a:rPr lang="ko-KR" altLang="en-US" sz="1100" dirty="0" smtClean="0"/>
                <a:t>코드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92835" y="1558169"/>
              <a:ext cx="1107530" cy="3981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04465" y="1555878"/>
              <a:ext cx="1107530" cy="3981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28152" y="2810629"/>
              <a:ext cx="1001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프로세스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데이터 영역</a:t>
              </a:r>
              <a:endParaRPr lang="en-US" altLang="ko-KR" sz="1000" dirty="0">
                <a:solidFill>
                  <a:srgbClr val="0070C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85305" y="2399010"/>
              <a:ext cx="1107530" cy="49703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1 </a:t>
              </a:r>
            </a:p>
            <a:p>
              <a:pPr algn="ctr"/>
              <a:r>
                <a:rPr lang="ko-KR" altLang="en-US" sz="1100" dirty="0" smtClean="0"/>
                <a:t>로컬 스토리지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97484" y="2404149"/>
              <a:ext cx="1107530" cy="497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로컬 스토리지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0365" y="2402084"/>
              <a:ext cx="1107530" cy="4970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로컬 스토리지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85305" y="5638705"/>
              <a:ext cx="1107530" cy="45189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1 </a:t>
              </a:r>
            </a:p>
            <a:p>
              <a:pPr algn="ctr"/>
              <a:r>
                <a:rPr lang="ko-KR" altLang="en-US" sz="1100" dirty="0" smtClean="0"/>
                <a:t>사용자 스택</a:t>
              </a: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1714" y="5117135"/>
              <a:ext cx="925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프로세스 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사용자 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스택 영역</a:t>
              </a:r>
              <a:endParaRPr lang="en-US" altLang="ko-KR" sz="1000" dirty="0">
                <a:solidFill>
                  <a:srgbClr val="0070C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0205" y="3830007"/>
              <a:ext cx="8210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프로세스 </a:t>
              </a:r>
              <a:r>
                <a:rPr lang="ko-KR" altLang="en-US" sz="1000" dirty="0" err="1" smtClean="0">
                  <a:solidFill>
                    <a:srgbClr val="0070C0"/>
                  </a:solidFill>
                </a:rPr>
                <a:t>힙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 영역</a:t>
              </a:r>
              <a:endParaRPr lang="en-US" altLang="ko-KR" sz="1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83345" y="5639130"/>
              <a:ext cx="1107530" cy="4518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사용자 스택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94690" y="5638985"/>
              <a:ext cx="1107530" cy="4518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사용자 스택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7650" y="6092368"/>
              <a:ext cx="1107530" cy="45189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1 </a:t>
              </a:r>
            </a:p>
            <a:p>
              <a:pPr algn="ctr"/>
              <a:r>
                <a:rPr lang="ko-KR" altLang="en-US" sz="1100" dirty="0" smtClean="0"/>
                <a:t>커널 스택</a:t>
              </a:r>
              <a:endParaRPr lang="ko-KR" altLang="en-US" sz="11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56761" y="6063679"/>
              <a:ext cx="539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커널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스택</a:t>
              </a:r>
              <a:endParaRPr lang="en-US" altLang="ko-KR" sz="1000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85690" y="6092793"/>
              <a:ext cx="1107530" cy="4518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 스택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97035" y="6092648"/>
              <a:ext cx="1107530" cy="4518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 스택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8137717" y="1571250"/>
              <a:ext cx="322218" cy="4521467"/>
            </a:xfrm>
            <a:prstGeom prst="rightBrace">
              <a:avLst>
                <a:gd name="adj1" fmla="val 705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59935" y="369348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 공간</a:t>
              </a:r>
              <a:endParaRPr lang="ko-KR" altLang="en-US" sz="1200" dirty="0"/>
            </a:p>
          </p:txBody>
        </p:sp>
        <p:sp>
          <p:nvSpPr>
            <p:cNvPr id="29" name="오른쪽 중괄호 28"/>
            <p:cNvSpPr/>
            <p:nvPr/>
          </p:nvSpPr>
          <p:spPr>
            <a:xfrm>
              <a:off x="8137717" y="6108700"/>
              <a:ext cx="322218" cy="484645"/>
            </a:xfrm>
            <a:prstGeom prst="rightBrace">
              <a:avLst>
                <a:gd name="adj1" fmla="val 2745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4905" y="619435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커널 공간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63888" y="6545692"/>
              <a:ext cx="16771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C00000"/>
                  </a:solidFill>
                </a:rPr>
                <a:t>스레드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1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의 주소 공간</a:t>
              </a:r>
              <a:endParaRPr lang="en-US" altLang="ko-KR" sz="1200" dirty="0">
                <a:solidFill>
                  <a:srgbClr val="C00000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779915" y="1556793"/>
              <a:ext cx="3332080" cy="848024"/>
            </a:xfrm>
            <a:prstGeom prst="roundRect">
              <a:avLst>
                <a:gd name="adj" fmla="val 8223"/>
              </a:avLst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스레드들의 공유 함수들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779915" y="2404818"/>
              <a:ext cx="3332080" cy="1309557"/>
            </a:xfrm>
            <a:prstGeom prst="roundRect">
              <a:avLst>
                <a:gd name="adj" fmla="val 5310"/>
              </a:avLst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프로세스의 전역 변수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모든 스레드 공유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779915" y="3718061"/>
              <a:ext cx="3332080" cy="2367059"/>
            </a:xfrm>
            <a:prstGeom prst="roundRect">
              <a:avLst>
                <a:gd name="adj" fmla="val 2472"/>
              </a:avLst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5" name="오른쪽 중괄호 34"/>
            <p:cNvSpPr/>
            <p:nvPr/>
          </p:nvSpPr>
          <p:spPr>
            <a:xfrm>
              <a:off x="7164287" y="1586060"/>
              <a:ext cx="164471" cy="768811"/>
            </a:xfrm>
            <a:prstGeom prst="rightBrace">
              <a:avLst>
                <a:gd name="adj1" fmla="val 705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중괄호 35"/>
            <p:cNvSpPr/>
            <p:nvPr/>
          </p:nvSpPr>
          <p:spPr>
            <a:xfrm>
              <a:off x="7192492" y="2423222"/>
              <a:ext cx="161673" cy="1263389"/>
            </a:xfrm>
            <a:prstGeom prst="rightBrace">
              <a:avLst>
                <a:gd name="adj1" fmla="val 705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른쪽 중괄호 36"/>
            <p:cNvSpPr/>
            <p:nvPr/>
          </p:nvSpPr>
          <p:spPr>
            <a:xfrm>
              <a:off x="7185326" y="3714228"/>
              <a:ext cx="168839" cy="938908"/>
            </a:xfrm>
            <a:prstGeom prst="rightBrace">
              <a:avLst>
                <a:gd name="adj1" fmla="val 705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21" idx="0"/>
            </p:cNvCxnSpPr>
            <p:nvPr/>
          </p:nvCxnSpPr>
          <p:spPr>
            <a:xfrm flipV="1">
              <a:off x="5437110" y="5215859"/>
              <a:ext cx="0" cy="423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0"/>
            </p:cNvCxnSpPr>
            <p:nvPr/>
          </p:nvCxnSpPr>
          <p:spPr>
            <a:xfrm flipH="1" flipV="1">
              <a:off x="6544640" y="5229228"/>
              <a:ext cx="3815" cy="40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80971" y="4945097"/>
              <a:ext cx="1729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스레드의 스택은 위로 자람</a:t>
              </a:r>
              <a:endParaRPr lang="ko-KR" altLang="en-US" sz="1000" dirty="0"/>
            </a:p>
          </p:txBody>
        </p:sp>
        <p:cxnSp>
          <p:nvCxnSpPr>
            <p:cNvPr id="41" name="직선 화살표 연결선 40"/>
            <p:cNvCxnSpPr>
              <a:stCxn id="18" idx="0"/>
            </p:cNvCxnSpPr>
            <p:nvPr/>
          </p:nvCxnSpPr>
          <p:spPr>
            <a:xfrm flipV="1">
              <a:off x="4339070" y="5225388"/>
              <a:ext cx="0" cy="41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오른쪽 중괄호 41"/>
            <p:cNvSpPr/>
            <p:nvPr/>
          </p:nvSpPr>
          <p:spPr>
            <a:xfrm>
              <a:off x="7209730" y="4679375"/>
              <a:ext cx="144435" cy="1333118"/>
            </a:xfrm>
            <a:prstGeom prst="rightBrace">
              <a:avLst>
                <a:gd name="adj1" fmla="val 705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프로세스가 실행 단위일 때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2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주소 공간에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스레드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실행할 작업의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코드 영역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스레드는 프로세스의 코드 영역에 있는 다른 모든 함수 호출 가능</a:t>
            </a:r>
            <a:endParaRPr lang="en-US" altLang="ko-KR" dirty="0" smtClean="0"/>
          </a:p>
          <a:p>
            <a:r>
              <a:rPr lang="ko-KR" altLang="en-US" dirty="0" smtClean="0"/>
              <a:t>스레드 데이터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사용할 수 있는 데이터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데이터 영역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공간으로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개별 스레드 전용 전역 변수 공간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스레드 로컬 스토리지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static __thread</a:t>
            </a:r>
            <a:r>
              <a:rPr lang="ko-KR" altLang="en-US" dirty="0" smtClean="0"/>
              <a:t>와 같은 특별한 키워드로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컴파일러에 의해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프로세스에 선언된 모든 전역 변수들은 모든 스레드에 의해 공유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스레드 사이의 통신 공간으로 유용하게 사용</a:t>
            </a:r>
            <a:endParaRPr lang="en-US" altLang="ko-KR" dirty="0" smtClean="0"/>
          </a:p>
          <a:p>
            <a:r>
              <a:rPr lang="ko-KR" altLang="en-US" dirty="0" smtClean="0"/>
              <a:t>스레드 </a:t>
            </a:r>
            <a:r>
              <a:rPr lang="ko-KR" altLang="en-US" dirty="0" err="1" smtClean="0"/>
              <a:t>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smtClean="0"/>
              <a:t>스레드가 동적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2"/>
            <a:r>
              <a:rPr lang="ko-KR" altLang="en-US" dirty="0"/>
              <a:t>프로세스의 </a:t>
            </a:r>
            <a:r>
              <a:rPr lang="ko-KR" altLang="en-US" dirty="0" err="1"/>
              <a:t>힙</a:t>
            </a:r>
            <a:r>
              <a:rPr lang="ko-KR" altLang="en-US" dirty="0"/>
              <a:t> 공간 사용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스레드에서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호출하면 프로세스의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공간에서 </a:t>
            </a:r>
            <a:r>
              <a:rPr lang="ko-KR" altLang="en-US" dirty="0" err="1" smtClean="0"/>
              <a:t>할당받음</a:t>
            </a:r>
            <a:endParaRPr lang="en-US" altLang="ko-KR" dirty="0" smtClean="0"/>
          </a:p>
          <a:p>
            <a:r>
              <a:rPr lang="ko-KR" altLang="en-US" dirty="0" smtClean="0"/>
              <a:t>스레드 스택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생성될 때마다 프로세스의 사용자 스택의 일부분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시스템 호출로 커널에 진입할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내에 스레드를 위한 스택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스택이라고 부름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48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스레드 주소 공간 확인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스레드 코드</a:t>
            </a:r>
            <a:r>
              <a:rPr lang="en-US" altLang="ko-KR" dirty="0" smtClean="0"/>
              <a:t>, TLS, </a:t>
            </a:r>
            <a:r>
              <a:rPr lang="ko-KR" altLang="en-US" dirty="0" smtClean="0"/>
              <a:t>프로세스 전역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스택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806490"/>
            <a:ext cx="5040560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/>
              <a:t>#include &lt;</a:t>
            </a:r>
            <a:r>
              <a:rPr lang="en-US" altLang="ko-KR" sz="1000" b="1" dirty="0" err="1"/>
              <a:t>pthread.h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printsum</a:t>
            </a:r>
            <a:r>
              <a:rPr lang="en-US" altLang="ko-KR" sz="1000" dirty="0"/>
              <a:t>(); </a:t>
            </a:r>
            <a:r>
              <a:rPr lang="en-US" altLang="ko-KR" sz="1000" dirty="0" smtClean="0"/>
              <a:t>/* </a:t>
            </a:r>
            <a:r>
              <a:rPr lang="ko-KR" altLang="en-US" sz="1000" dirty="0"/>
              <a:t>모드 스레드에 의해 호출되는 함수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void* </a:t>
            </a:r>
            <a:r>
              <a:rPr lang="en-US" altLang="ko-KR" sz="1000" dirty="0" err="1"/>
              <a:t>calcThread</a:t>
            </a:r>
            <a:r>
              <a:rPr lang="en-US" altLang="ko-KR" sz="1000" dirty="0"/>
              <a:t>(void *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); /* </a:t>
            </a:r>
            <a:r>
              <a:rPr lang="ko-KR" altLang="en-US" sz="1000" dirty="0"/>
              <a:t>스레드 코드</a:t>
            </a:r>
            <a:r>
              <a:rPr lang="en-US" altLang="ko-KR" sz="1000" dirty="0"/>
              <a:t>(</a:t>
            </a:r>
            <a:r>
              <a:rPr lang="ko-KR" altLang="en-US" sz="1000" dirty="0"/>
              <a:t>함수</a:t>
            </a:r>
            <a:r>
              <a:rPr lang="en-US" altLang="ko-KR" sz="1000" dirty="0"/>
              <a:t>) */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static __thread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tsum</a:t>
            </a:r>
            <a:r>
              <a:rPr lang="en-US" altLang="ko-KR" sz="1000" b="1" dirty="0"/>
              <a:t> = 5; </a:t>
            </a:r>
            <a:r>
              <a:rPr lang="en-US" altLang="ko-KR" sz="1000" dirty="0"/>
              <a:t>/* </a:t>
            </a:r>
            <a:r>
              <a:rPr lang="ko-KR" altLang="en-US" sz="1000" dirty="0"/>
              <a:t>스레드 로컬 스토리지</a:t>
            </a:r>
            <a:r>
              <a:rPr lang="en-US" altLang="ko-KR" sz="1000" dirty="0"/>
              <a:t>(TLS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tsum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 선언 </a:t>
            </a:r>
            <a:r>
              <a:rPr lang="en-US" altLang="ko-KR" sz="1000" dirty="0" smtClean="0"/>
              <a:t>*/</a:t>
            </a:r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total = 0; /* </a:t>
            </a:r>
            <a:r>
              <a:rPr lang="ko-KR" altLang="en-US" sz="1000" dirty="0"/>
              <a:t>프로세스의 전역 변수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스레드에 의해 공유 *</a:t>
            </a:r>
            <a:r>
              <a:rPr lang="en-US" altLang="ko-KR" sz="1000" dirty="0"/>
              <a:t>/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r>
              <a:rPr lang="en-US" altLang="ko-KR" sz="1000" dirty="0"/>
              <a:t>        char *p[2] = {"100", "200"};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tid</a:t>
            </a:r>
            <a:r>
              <a:rPr lang="en-US" altLang="ko-KR" sz="1000" dirty="0"/>
              <a:t>[2]; /* </a:t>
            </a:r>
            <a:r>
              <a:rPr lang="ko-KR" altLang="en-US" sz="1000" dirty="0"/>
              <a:t>스레드의 </a:t>
            </a:r>
            <a:r>
              <a:rPr lang="en-US" altLang="ko-KR" sz="1000" dirty="0"/>
              <a:t>id</a:t>
            </a:r>
            <a:r>
              <a:rPr lang="ko-KR" altLang="en-US" sz="1000" dirty="0"/>
              <a:t>를 저장할 정수 배열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pthread_attr_t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[2]; /* </a:t>
            </a:r>
            <a:r>
              <a:rPr lang="ko-KR" altLang="en-US" sz="1000" dirty="0"/>
              <a:t>스레드 정보를 담을 구조체 *</a:t>
            </a:r>
            <a:r>
              <a:rPr lang="en-US" altLang="ko-KR" sz="1000" dirty="0"/>
              <a:t>/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/* 2</a:t>
            </a:r>
            <a:r>
              <a:rPr lang="ko-KR" altLang="en-US" sz="1000" dirty="0"/>
              <a:t>개의 스레드 생성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&lt;2;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pthread_attr_init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]);  /* </a:t>
            </a:r>
            <a:r>
              <a:rPr lang="ko-KR" altLang="en-US" sz="1000" dirty="0"/>
              <a:t>구조체 초기화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b="1" dirty="0" err="1"/>
              <a:t>pthread_create</a:t>
            </a:r>
            <a:r>
              <a:rPr lang="en-US" altLang="ko-KR" sz="1000" b="1" dirty="0"/>
              <a:t>(&amp;</a:t>
            </a:r>
            <a:r>
              <a:rPr lang="en-US" altLang="ko-KR" sz="1000" b="1" dirty="0" err="1"/>
              <a:t>tid</a:t>
            </a:r>
            <a:r>
              <a:rPr lang="en-US" altLang="ko-KR" sz="1000" b="1" dirty="0"/>
              <a:t>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], &amp;</a:t>
            </a:r>
            <a:r>
              <a:rPr lang="en-US" altLang="ko-KR" sz="1000" b="1" dirty="0" err="1"/>
              <a:t>attr</a:t>
            </a:r>
            <a:r>
              <a:rPr lang="en-US" altLang="ko-KR" sz="1000" b="1" dirty="0"/>
              <a:t>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], </a:t>
            </a:r>
            <a:r>
              <a:rPr lang="en-US" altLang="ko-KR" sz="1000" b="1" dirty="0" err="1"/>
              <a:t>calcThread</a:t>
            </a:r>
            <a:r>
              <a:rPr lang="en-US" altLang="ko-KR" sz="1000" b="1" dirty="0"/>
              <a:t>, p[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]);</a:t>
            </a:r>
            <a:r>
              <a:rPr lang="en-US" altLang="ko-KR" sz="1000" dirty="0"/>
              <a:t> /* </a:t>
            </a:r>
            <a:r>
              <a:rPr lang="ko-KR" altLang="en-US" sz="1000" dirty="0"/>
              <a:t>스레드 </a:t>
            </a:r>
            <a:r>
              <a:rPr lang="en-US" altLang="ko-KR" sz="1000" dirty="0"/>
              <a:t>&gt;</a:t>
            </a:r>
            <a:r>
              <a:rPr lang="ko-KR" altLang="en-US" sz="1000" dirty="0"/>
              <a:t>생성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calcThread</a:t>
            </a:r>
            <a:r>
              <a:rPr lang="en-US" altLang="ko-KR" sz="1000" dirty="0"/>
              <a:t> </a:t>
            </a:r>
            <a:r>
              <a:rPr lang="ko-KR" altLang="en-US" sz="1000" dirty="0"/>
              <a:t>스레드가 생성되었습니다</a:t>
            </a:r>
            <a:r>
              <a:rPr lang="en-US" altLang="ko-KR" sz="1000" dirty="0"/>
              <a:t>.\n");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/* 2</a:t>
            </a:r>
            <a:r>
              <a:rPr lang="ko-KR" altLang="en-US" sz="1000" dirty="0"/>
              <a:t>개 스레드의 종료를 기다린 후에 </a:t>
            </a:r>
            <a:r>
              <a:rPr lang="en-US" altLang="ko-KR" sz="1000" dirty="0"/>
              <a:t>total </a:t>
            </a:r>
            <a:r>
              <a:rPr lang="ko-KR" altLang="en-US" sz="1000" dirty="0"/>
              <a:t>값 출력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&lt;2;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b="1" dirty="0" err="1"/>
              <a:t>pthread_join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tid</a:t>
            </a:r>
            <a:r>
              <a:rPr lang="en-US" altLang="ko-KR" sz="1000" b="1" dirty="0"/>
              <a:t>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], NULL); </a:t>
            </a:r>
            <a:r>
              <a:rPr lang="en-US" altLang="ko-KR" sz="1000" dirty="0"/>
              <a:t>/* </a:t>
            </a:r>
            <a:r>
              <a:rPr lang="ko-KR" altLang="en-US" sz="1000" dirty="0"/>
              <a:t>스레드 </a:t>
            </a:r>
            <a:r>
              <a:rPr lang="en-US" altLang="ko-KR" sz="1000" dirty="0" err="1"/>
              <a:t>tid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종료대기</a:t>
            </a:r>
            <a:r>
              <a:rPr lang="ko-KR" altLang="en-US" sz="1000" dirty="0"/>
              <a:t>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calcThread</a:t>
            </a:r>
            <a:r>
              <a:rPr lang="en-US" altLang="ko-KR" sz="1000" dirty="0"/>
              <a:t> </a:t>
            </a:r>
            <a:r>
              <a:rPr lang="ko-KR" altLang="en-US" sz="1000" dirty="0"/>
              <a:t>스레드가 종료하였습니다</a:t>
            </a:r>
            <a:r>
              <a:rPr lang="en-US" altLang="ko-KR" sz="1000" dirty="0"/>
              <a:t>.\n");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("total = %d\n", total); /* 2</a:t>
            </a:r>
            <a:r>
              <a:rPr lang="ko-KR" altLang="en-US" sz="1000" dirty="0"/>
              <a:t>개 스레드의 합이 누적된 </a:t>
            </a:r>
            <a:r>
              <a:rPr lang="en-US" altLang="ko-KR" sz="1000" dirty="0"/>
              <a:t>total </a:t>
            </a:r>
            <a:r>
              <a:rPr lang="ko-KR" altLang="en-US" sz="1000" dirty="0"/>
              <a:t>출력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return 0;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49891" y="2060848"/>
            <a:ext cx="54006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void* </a:t>
            </a:r>
            <a:r>
              <a:rPr lang="en-US" altLang="ko-KR" sz="1000" b="1" dirty="0" err="1"/>
              <a:t>calcThread</a:t>
            </a:r>
            <a:r>
              <a:rPr lang="en-US" altLang="ko-KR" sz="1000" b="1" dirty="0"/>
              <a:t>(void *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) </a:t>
            </a:r>
            <a:r>
              <a:rPr lang="en-US" altLang="ko-KR" sz="1000" dirty="0"/>
              <a:t>{ /* </a:t>
            </a:r>
            <a:r>
              <a:rPr lang="ko-KR" altLang="en-US" sz="1000" dirty="0"/>
              <a:t>스레드 코드*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스레드 생성 초기 </a:t>
            </a:r>
            <a:r>
              <a:rPr lang="en-US" altLang="ko-KR" sz="1000" dirty="0" err="1"/>
              <a:t>tsum</a:t>
            </a:r>
            <a:r>
              <a:rPr lang="en-US" altLang="ko-KR" sz="1000" dirty="0"/>
              <a:t> = %d\n", </a:t>
            </a:r>
            <a:r>
              <a:rPr lang="en-US" altLang="ko-KR" sz="1000" dirty="0" err="1"/>
              <a:t>tsum</a:t>
            </a:r>
            <a:r>
              <a:rPr lang="en-US" altLang="ko-KR" sz="1000" dirty="0"/>
              <a:t>); /* TLS </a:t>
            </a:r>
            <a:r>
              <a:rPr lang="ko-KR" altLang="en-US" sz="1000" dirty="0"/>
              <a:t>변수 </a:t>
            </a:r>
            <a:r>
              <a:rPr lang="en-US" altLang="ko-KR" sz="1000" dirty="0" err="1"/>
              <a:t>tsum</a:t>
            </a:r>
            <a:r>
              <a:rPr lang="ko-KR" altLang="en-US" sz="1000" dirty="0"/>
              <a:t>의 초기값 출력 *</a:t>
            </a:r>
            <a:r>
              <a:rPr lang="en-US" altLang="ko-KR" sz="1000" dirty="0"/>
              <a:t>/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sum = 0; /* </a:t>
            </a:r>
            <a:r>
              <a:rPr lang="ko-KR" altLang="en-US" sz="1000" dirty="0"/>
              <a:t>지역 변수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=1;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&lt;= </a:t>
            </a:r>
            <a:r>
              <a:rPr lang="en-US" altLang="ko-KR" sz="1000" dirty="0" err="1"/>
              <a:t>atoi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sum +=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 /* 1~param</a:t>
            </a:r>
            <a:r>
              <a:rPr lang="ko-KR" altLang="en-US" sz="1000" dirty="0"/>
              <a:t>까지 더하기 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/>
              <a:t>tsum</a:t>
            </a:r>
            <a:r>
              <a:rPr lang="en-US" altLang="ko-KR" sz="1000" dirty="0"/>
              <a:t> = sum; /* TLS </a:t>
            </a:r>
            <a:r>
              <a:rPr lang="ko-KR" altLang="en-US" sz="1000" dirty="0" smtClean="0"/>
              <a:t>변수 </a:t>
            </a:r>
            <a:r>
              <a:rPr lang="en-US" altLang="ko-KR" sz="1000" dirty="0" err="1" smtClean="0"/>
              <a:t>tsum</a:t>
            </a:r>
            <a:r>
              <a:rPr lang="ko-KR" altLang="en-US" sz="1000" dirty="0"/>
              <a:t>에 합 저장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printsum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total+=sum; /* </a:t>
            </a:r>
            <a:r>
              <a:rPr lang="ko-KR" altLang="en-US" sz="1000" dirty="0"/>
              <a:t>전역 변수 </a:t>
            </a:r>
            <a:r>
              <a:rPr lang="en-US" altLang="ko-KR" sz="1000" dirty="0"/>
              <a:t>total</a:t>
            </a:r>
            <a:r>
              <a:rPr lang="ko-KR" altLang="en-US" sz="1000" dirty="0"/>
              <a:t>에 합 누적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printsum</a:t>
            </a:r>
            <a:r>
              <a:rPr lang="en-US" altLang="ko-KR" sz="1000" dirty="0"/>
              <a:t>() { /* </a:t>
            </a:r>
            <a:r>
              <a:rPr lang="ko-KR" altLang="en-US" sz="1000" dirty="0"/>
              <a:t>모든 스레드가 호출할 수 있는 공유 함수*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계산 후 </a:t>
            </a:r>
            <a:r>
              <a:rPr lang="en-US" altLang="ko-KR" sz="1000" dirty="0" err="1"/>
              <a:t>tsum</a:t>
            </a:r>
            <a:r>
              <a:rPr lang="en-US" altLang="ko-KR" sz="1000" dirty="0"/>
              <a:t> = %d\n", </a:t>
            </a:r>
            <a:r>
              <a:rPr lang="en-US" altLang="ko-KR" sz="1000" dirty="0" err="1"/>
              <a:t>tsum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13073" y="4545702"/>
            <a:ext cx="3672408" cy="2123658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</a:rPr>
              <a:t>$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gcc</a:t>
            </a:r>
            <a:r>
              <a:rPr lang="ko-KR" altLang="en-US" sz="1100" dirty="0" smtClean="0">
                <a:latin typeface="Consolas" panose="020B0609020204030204" pitchFamily="49" charset="0"/>
              </a:rPr>
              <a:t> -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o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mtTLS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makethreadTLS.c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–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lpthread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$ ./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mtTLS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err="1" smtClean="0">
                <a:latin typeface="Consolas" panose="020B0609020204030204" pitchFamily="49" charset="0"/>
              </a:rPr>
              <a:t>calcThread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생성되었습니다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스레드 생성 초기 </a:t>
            </a:r>
            <a:r>
              <a:rPr lang="en-US" altLang="ko-KR" sz="1100" dirty="0" err="1">
                <a:latin typeface="Consolas" panose="020B0609020204030204" pitchFamily="49" charset="0"/>
              </a:rPr>
              <a:t>tsum</a:t>
            </a:r>
            <a:r>
              <a:rPr lang="en-US" altLang="ko-KR" sz="11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1100" dirty="0" err="1">
                <a:latin typeface="Consolas" panose="020B0609020204030204" pitchFamily="49" charset="0"/>
              </a:rPr>
              <a:t>calcThread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생성되었습니다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계산 후 </a:t>
            </a:r>
            <a:r>
              <a:rPr lang="en-US" altLang="ko-KR" sz="1100" dirty="0" err="1">
                <a:latin typeface="Consolas" panose="020B0609020204030204" pitchFamily="49" charset="0"/>
              </a:rPr>
              <a:t>tsum</a:t>
            </a:r>
            <a:r>
              <a:rPr lang="en-US" altLang="ko-KR" sz="1100" dirty="0">
                <a:latin typeface="Consolas" panose="020B0609020204030204" pitchFamily="49" charset="0"/>
              </a:rPr>
              <a:t> = 5050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스레드 생성 초기 </a:t>
            </a:r>
            <a:r>
              <a:rPr lang="en-US" altLang="ko-KR" sz="1100" dirty="0" err="1">
                <a:latin typeface="Consolas" panose="020B0609020204030204" pitchFamily="49" charset="0"/>
              </a:rPr>
              <a:t>tsum</a:t>
            </a:r>
            <a:r>
              <a:rPr lang="en-US" altLang="ko-KR" sz="1100" dirty="0">
                <a:latin typeface="Consolas" panose="020B0609020204030204" pitchFamily="49" charset="0"/>
              </a:rPr>
              <a:t> = 5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계산 후 </a:t>
            </a:r>
            <a:r>
              <a:rPr lang="en-US" altLang="ko-KR" sz="1100" dirty="0" err="1">
                <a:latin typeface="Consolas" panose="020B0609020204030204" pitchFamily="49" charset="0"/>
              </a:rPr>
              <a:t>tsum</a:t>
            </a:r>
            <a:r>
              <a:rPr lang="en-US" altLang="ko-KR" sz="1100" dirty="0">
                <a:latin typeface="Consolas" panose="020B0609020204030204" pitchFamily="49" charset="0"/>
              </a:rPr>
              <a:t> = 20100</a:t>
            </a:r>
          </a:p>
          <a:p>
            <a:r>
              <a:rPr lang="en-US" altLang="ko-KR" sz="1100" dirty="0" err="1">
                <a:latin typeface="Consolas" panose="020B0609020204030204" pitchFamily="49" charset="0"/>
              </a:rPr>
              <a:t>calcThread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종료하였습니다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 err="1">
                <a:latin typeface="Consolas" panose="020B0609020204030204" pitchFamily="49" charset="0"/>
              </a:rPr>
              <a:t>calcThread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스레드가 종료하였습니다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total = 25150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$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734" y="1359247"/>
            <a:ext cx="383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아래 코드를 보고 스레드 주소 공간을 그려라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3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87532" y="5707096"/>
            <a:ext cx="3328156" cy="45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592832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7253808" cy="679450"/>
          </a:xfrm>
        </p:spPr>
        <p:txBody>
          <a:bodyPr/>
          <a:lstStyle/>
          <a:p>
            <a:r>
              <a:rPr lang="ko-KR" altLang="en-US" dirty="0" smtClean="0"/>
              <a:t>앞의 코드 사례에서 스레드 주소 공간</a:t>
            </a:r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183612" y="1165615"/>
            <a:ext cx="3332080" cy="4532169"/>
            <a:chOff x="5325398" y="1335229"/>
            <a:chExt cx="1085850" cy="4532169"/>
          </a:xfrm>
        </p:grpSpPr>
        <p:sp>
          <p:nvSpPr>
            <p:cNvPr id="71" name="직사각형 70"/>
            <p:cNvSpPr/>
            <p:nvPr/>
          </p:nvSpPr>
          <p:spPr>
            <a:xfrm>
              <a:off x="5325398" y="1335229"/>
              <a:ext cx="1085850" cy="45321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325398" y="1335230"/>
              <a:ext cx="1085850" cy="848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printsum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코드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25398" y="2925164"/>
              <a:ext cx="1085850" cy="293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325398" y="2183255"/>
              <a:ext cx="1085850" cy="1309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total=0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67811" y="8473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주소 공간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79512" y="1164704"/>
            <a:ext cx="1107530" cy="3981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main() </a:t>
            </a:r>
            <a:r>
              <a:rPr lang="ko-KR" altLang="en-US" sz="1100" dirty="0" smtClean="0"/>
              <a:t>코드</a:t>
            </a:r>
            <a:endParaRPr lang="en-US" altLang="ko-KR" sz="1100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1296531" y="1166992"/>
            <a:ext cx="2219157" cy="39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1100" dirty="0" smtClean="0">
                <a:solidFill>
                  <a:schemeClr val="tx1"/>
                </a:solidFill>
              </a:rPr>
              <a:t>() </a:t>
            </a:r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9002" y="2007833"/>
            <a:ext cx="1107530" cy="255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tsum</a:t>
            </a:r>
            <a:r>
              <a:rPr lang="en-US" altLang="ko-KR" sz="1100" dirty="0" smtClean="0"/>
              <a:t>=5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189002" y="5247528"/>
            <a:ext cx="1107530" cy="451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p[2],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</a:t>
            </a:r>
          </a:p>
          <a:p>
            <a:pPr algn="ctr"/>
            <a:r>
              <a:rPr lang="en-US" altLang="ko-KR" sz="1100" dirty="0" err="1" smtClean="0"/>
              <a:t>tid</a:t>
            </a:r>
            <a:r>
              <a:rPr lang="en-US" altLang="ko-KR" sz="1100" dirty="0" smtClean="0"/>
              <a:t>[2], </a:t>
            </a:r>
            <a:r>
              <a:rPr lang="en-US" altLang="ko-KR" sz="1100" dirty="0" err="1" smtClean="0"/>
              <a:t>attr</a:t>
            </a:r>
            <a:r>
              <a:rPr lang="en-US" altLang="ko-KR" sz="1100" dirty="0" smtClean="0"/>
              <a:t>[2]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191347" y="5701191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576100" y="1161774"/>
            <a:ext cx="3332080" cy="4532169"/>
            <a:chOff x="5325398" y="1335229"/>
            <a:chExt cx="1085850" cy="4532169"/>
          </a:xfrm>
        </p:grpSpPr>
        <p:sp>
          <p:nvSpPr>
            <p:cNvPr id="46" name="직사각형 45"/>
            <p:cNvSpPr/>
            <p:nvPr/>
          </p:nvSpPr>
          <p:spPr>
            <a:xfrm>
              <a:off x="5325398" y="1335229"/>
              <a:ext cx="1085850" cy="45321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25398" y="1335230"/>
              <a:ext cx="1085850" cy="848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050" dirty="0" err="1" smtClean="0">
                  <a:solidFill>
                    <a:schemeClr val="tx1"/>
                  </a:solidFill>
                </a:rPr>
                <a:t>printsum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코드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25398" y="2925164"/>
              <a:ext cx="1085850" cy="293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25398" y="2183255"/>
              <a:ext cx="1085850" cy="1309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total=0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60299" y="84355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주소 공간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4572000" y="1160863"/>
            <a:ext cx="1107530" cy="3981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main() </a:t>
            </a:r>
            <a:r>
              <a:rPr lang="ko-KR" altLang="en-US" sz="1100" dirty="0" smtClean="0"/>
              <a:t>코드</a:t>
            </a:r>
            <a:endParaRPr lang="en-US" altLang="ko-KR" sz="11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5689019" y="1163151"/>
            <a:ext cx="2219157" cy="398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1100" dirty="0" smtClean="0">
                <a:solidFill>
                  <a:schemeClr val="tx1"/>
                </a:solidFill>
              </a:rPr>
              <a:t>() </a:t>
            </a:r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81490" y="2003992"/>
            <a:ext cx="1107530" cy="255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tsum</a:t>
            </a:r>
            <a:r>
              <a:rPr lang="en-US" altLang="ko-KR" sz="1100" dirty="0" smtClean="0"/>
              <a:t>=5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4581490" y="5243687"/>
            <a:ext cx="1107530" cy="451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p[2],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tid</a:t>
            </a:r>
            <a:r>
              <a:rPr lang="en-US" altLang="ko-KR" sz="1100" dirty="0" smtClean="0"/>
              <a:t>[2], </a:t>
            </a:r>
            <a:r>
              <a:rPr lang="en-US" altLang="ko-KR" sz="1100" dirty="0" err="1" smtClean="0"/>
              <a:t>attr</a:t>
            </a:r>
            <a:r>
              <a:rPr lang="en-US" altLang="ko-KR" sz="1100" dirty="0" smtClean="0"/>
              <a:t>[2]</a:t>
            </a:r>
            <a:endParaRPr lang="ko-KR" altLang="en-US" sz="1100" dirty="0"/>
          </a:p>
        </p:txBody>
      </p:sp>
      <p:sp>
        <p:nvSpPr>
          <p:cNvPr id="60" name="오른쪽 대괄호 59"/>
          <p:cNvSpPr/>
          <p:nvPr/>
        </p:nvSpPr>
        <p:spPr>
          <a:xfrm>
            <a:off x="7999593" y="1216858"/>
            <a:ext cx="108781" cy="782381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오른쪽 대괄호 60"/>
          <p:cNvSpPr/>
          <p:nvPr/>
        </p:nvSpPr>
        <p:spPr>
          <a:xfrm>
            <a:off x="7999593" y="2007066"/>
            <a:ext cx="108780" cy="130312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오른쪽 대괄호 61"/>
          <p:cNvSpPr/>
          <p:nvPr/>
        </p:nvSpPr>
        <p:spPr>
          <a:xfrm>
            <a:off x="7987290" y="3318015"/>
            <a:ext cx="108780" cy="96634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오른쪽 대괄호 62"/>
          <p:cNvSpPr/>
          <p:nvPr/>
        </p:nvSpPr>
        <p:spPr>
          <a:xfrm>
            <a:off x="7956726" y="4981127"/>
            <a:ext cx="138883" cy="7089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583835" y="5697350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5681875" y="5697775"/>
            <a:ext cx="1107530" cy="451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오른쪽 대괄호 66"/>
          <p:cNvSpPr/>
          <p:nvPr/>
        </p:nvSpPr>
        <p:spPr>
          <a:xfrm>
            <a:off x="8001938" y="5702190"/>
            <a:ext cx="111793" cy="4415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695177" y="2006518"/>
            <a:ext cx="1107530" cy="25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tsum</a:t>
            </a:r>
            <a:r>
              <a:rPr lang="en-US" altLang="ko-KR" sz="1100" dirty="0" smtClean="0">
                <a:solidFill>
                  <a:schemeClr val="tx1"/>
                </a:solidFill>
              </a:rPr>
              <a:t>=5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683383" y="5695162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72000" y="5701208"/>
            <a:ext cx="3328156" cy="45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689019" y="4990860"/>
            <a:ext cx="1107530" cy="698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6233559" y="5078651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“100”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7495" y="5012297"/>
            <a:ext cx="590226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param</a:t>
            </a:r>
            <a:endParaRPr lang="ko-KR" altLang="en-US" sz="1100" dirty="0"/>
          </a:p>
        </p:txBody>
      </p:sp>
      <p:sp>
        <p:nvSpPr>
          <p:cNvPr id="136" name="직사각형 135"/>
          <p:cNvSpPr/>
          <p:nvPr/>
        </p:nvSpPr>
        <p:spPr>
          <a:xfrm>
            <a:off x="6233559" y="5289408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7495" y="5223054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sp>
        <p:nvSpPr>
          <p:cNvPr id="138" name="직사각형 137"/>
          <p:cNvSpPr/>
          <p:nvPr/>
        </p:nvSpPr>
        <p:spPr>
          <a:xfrm>
            <a:off x="6243673" y="5498321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67609" y="543196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sum</a:t>
            </a:r>
            <a:endParaRPr lang="ko-KR" altLang="en-US" sz="1100" dirty="0"/>
          </a:p>
        </p:txBody>
      </p:sp>
      <p:sp>
        <p:nvSpPr>
          <p:cNvPr id="58" name="오른쪽 대괄호 57"/>
          <p:cNvSpPr/>
          <p:nvPr/>
        </p:nvSpPr>
        <p:spPr>
          <a:xfrm>
            <a:off x="3556788" y="1206349"/>
            <a:ext cx="108781" cy="782381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오른쪽 대괄호 58"/>
          <p:cNvSpPr/>
          <p:nvPr/>
        </p:nvSpPr>
        <p:spPr>
          <a:xfrm>
            <a:off x="3556788" y="1996557"/>
            <a:ext cx="108780" cy="130312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오른쪽 대괄호 65"/>
          <p:cNvSpPr/>
          <p:nvPr/>
        </p:nvSpPr>
        <p:spPr>
          <a:xfrm>
            <a:off x="3544485" y="3307506"/>
            <a:ext cx="108780" cy="96634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8" name="오른쪽 대괄호 67"/>
          <p:cNvSpPr/>
          <p:nvPr/>
        </p:nvSpPr>
        <p:spPr>
          <a:xfrm>
            <a:off x="3513921" y="4970618"/>
            <a:ext cx="135942" cy="7089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대괄호 68"/>
          <p:cNvSpPr/>
          <p:nvPr/>
        </p:nvSpPr>
        <p:spPr>
          <a:xfrm>
            <a:off x="3559133" y="5691681"/>
            <a:ext cx="109426" cy="4415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635896" y="1415912"/>
            <a:ext cx="71985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코드</a:t>
            </a:r>
            <a:endParaRPr lang="en-US" altLang="ko-KR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3653266" y="2432282"/>
            <a:ext cx="70248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3635896" y="5285382"/>
            <a:ext cx="599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3618527" y="3579555"/>
            <a:ext cx="7374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힙</a:t>
            </a:r>
            <a:endParaRPr lang="en-US" altLang="ko-KR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3663372" y="5728798"/>
            <a:ext cx="6043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095609" y="1384942"/>
            <a:ext cx="71985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코드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8112979" y="2401312"/>
            <a:ext cx="70248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8100392" y="5254412"/>
            <a:ext cx="599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96" name="직사각형 95"/>
          <p:cNvSpPr/>
          <p:nvPr/>
        </p:nvSpPr>
        <p:spPr>
          <a:xfrm>
            <a:off x="8078240" y="3548585"/>
            <a:ext cx="7374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힙</a:t>
            </a:r>
            <a:endParaRPr lang="en-US" altLang="ko-KR" sz="1200" dirty="0"/>
          </a:p>
        </p:txBody>
      </p:sp>
      <p:sp>
        <p:nvSpPr>
          <p:cNvPr id="97" name="직사각형 96"/>
          <p:cNvSpPr/>
          <p:nvPr/>
        </p:nvSpPr>
        <p:spPr>
          <a:xfrm>
            <a:off x="8127868" y="5697828"/>
            <a:ext cx="6043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779" y="6250815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base">
              <a:buAutoNum type="arabicParenBoth"/>
            </a:pPr>
            <a:r>
              <a:rPr lang="ko-KR" altLang="en-US" sz="1200" dirty="0" smtClean="0"/>
              <a:t>프로세스가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적재되고</a:t>
            </a:r>
            <a:r>
              <a:rPr lang="en-US" altLang="ko-KR" sz="1200" dirty="0" smtClean="0"/>
              <a:t>, main </a:t>
            </a:r>
            <a:r>
              <a:rPr lang="ko-KR" altLang="en-US" sz="1200" dirty="0" smtClean="0"/>
              <a:t>스레드가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생성되어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main </a:t>
            </a:r>
            <a:r>
              <a:rPr lang="ko-KR" altLang="en-US" sz="1200" dirty="0" smtClean="0"/>
              <a:t>스레드 주소 공간 형성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60707" y="6275112"/>
            <a:ext cx="428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2) </a:t>
            </a:r>
            <a:r>
              <a:rPr lang="ko-KR" altLang="en-US" sz="1200" dirty="0" smtClean="0"/>
              <a:t>첫번째 </a:t>
            </a:r>
            <a:r>
              <a:rPr lang="en-US" altLang="ko-KR" sz="1200" dirty="0" err="1" smtClean="0"/>
              <a:t>calcThread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스레드가 생성되어 프로세스 내에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주소 공간 형성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800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앞의 코드 사례에서 스레드 주소 공간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83612" y="1220431"/>
            <a:ext cx="3332080" cy="4532169"/>
            <a:chOff x="5325398" y="1335229"/>
            <a:chExt cx="1085850" cy="4532169"/>
          </a:xfrm>
        </p:grpSpPr>
        <p:sp>
          <p:nvSpPr>
            <p:cNvPr id="46" name="직사각형 45"/>
            <p:cNvSpPr/>
            <p:nvPr/>
          </p:nvSpPr>
          <p:spPr>
            <a:xfrm>
              <a:off x="5325398" y="1335229"/>
              <a:ext cx="1085850" cy="45321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25398" y="1335230"/>
              <a:ext cx="1085850" cy="848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050" dirty="0" err="1" smtClean="0">
                  <a:solidFill>
                    <a:schemeClr val="tx1"/>
                  </a:solidFill>
                </a:rPr>
                <a:t>printsum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코드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25398" y="2925164"/>
              <a:ext cx="1085850" cy="293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25398" y="2183255"/>
              <a:ext cx="1085850" cy="1309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total=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5050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79512" y="1219520"/>
            <a:ext cx="1107530" cy="3981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main() </a:t>
            </a:r>
            <a:r>
              <a:rPr lang="ko-KR" altLang="en-US" sz="1100" dirty="0" smtClean="0"/>
              <a:t>코드</a:t>
            </a:r>
            <a:endParaRPr lang="en-US" altLang="ko-KR" sz="11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1296531" y="1221808"/>
            <a:ext cx="2219157" cy="398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1100" dirty="0" smtClean="0">
                <a:solidFill>
                  <a:schemeClr val="tx1"/>
                </a:solidFill>
              </a:rPr>
              <a:t>()</a:t>
            </a:r>
            <a:r>
              <a:rPr lang="ko-KR" altLang="en-US" sz="1100" dirty="0" smtClean="0">
                <a:solidFill>
                  <a:schemeClr val="tx1"/>
                </a:solidFill>
              </a:rPr>
              <a:t> 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9002" y="2062649"/>
            <a:ext cx="1107530" cy="255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tsum</a:t>
            </a:r>
            <a:r>
              <a:rPr lang="en-US" altLang="ko-KR" sz="1100" dirty="0" smtClean="0"/>
              <a:t>=5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189002" y="5302344"/>
            <a:ext cx="1107530" cy="451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p[2],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tid</a:t>
            </a:r>
            <a:r>
              <a:rPr lang="en-US" altLang="ko-KR" sz="1100" dirty="0" smtClean="0"/>
              <a:t>[2], </a:t>
            </a:r>
            <a:r>
              <a:rPr lang="en-US" altLang="ko-KR" sz="1100" dirty="0" err="1" smtClean="0"/>
              <a:t>attr</a:t>
            </a:r>
            <a:r>
              <a:rPr lang="en-US" altLang="ko-KR" sz="1100" dirty="0" smtClean="0"/>
              <a:t>[2]</a:t>
            </a:r>
            <a:endParaRPr lang="ko-KR" altLang="en-US" sz="1100" dirty="0"/>
          </a:p>
        </p:txBody>
      </p:sp>
      <p:sp>
        <p:nvSpPr>
          <p:cNvPr id="60" name="오른쪽 대괄호 59"/>
          <p:cNvSpPr/>
          <p:nvPr/>
        </p:nvSpPr>
        <p:spPr>
          <a:xfrm>
            <a:off x="3607105" y="1275515"/>
            <a:ext cx="108781" cy="782381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오른쪽 대괄호 60"/>
          <p:cNvSpPr/>
          <p:nvPr/>
        </p:nvSpPr>
        <p:spPr>
          <a:xfrm>
            <a:off x="3607105" y="2065723"/>
            <a:ext cx="108780" cy="130312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오른쪽 대괄호 61"/>
          <p:cNvSpPr/>
          <p:nvPr/>
        </p:nvSpPr>
        <p:spPr>
          <a:xfrm>
            <a:off x="3594802" y="3376672"/>
            <a:ext cx="108780" cy="96634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오른쪽 대괄호 62"/>
          <p:cNvSpPr/>
          <p:nvPr/>
        </p:nvSpPr>
        <p:spPr>
          <a:xfrm>
            <a:off x="3594094" y="5014905"/>
            <a:ext cx="126261" cy="7089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91347" y="5756007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1289387" y="5756432"/>
            <a:ext cx="1107530" cy="451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오른쪽 대괄호 66"/>
          <p:cNvSpPr/>
          <p:nvPr/>
        </p:nvSpPr>
        <p:spPr>
          <a:xfrm>
            <a:off x="3604474" y="5760847"/>
            <a:ext cx="115881" cy="4415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653265" y="1485078"/>
            <a:ext cx="7920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코드</a:t>
            </a:r>
            <a:endParaRPr lang="en-US" altLang="ko-KR" sz="1200" dirty="0"/>
          </a:p>
        </p:txBody>
      </p:sp>
      <p:sp>
        <p:nvSpPr>
          <p:cNvPr id="125" name="직사각형 124"/>
          <p:cNvSpPr/>
          <p:nvPr/>
        </p:nvSpPr>
        <p:spPr>
          <a:xfrm>
            <a:off x="3670634" y="2501448"/>
            <a:ext cx="8467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26" name="직사각형 125"/>
          <p:cNvSpPr/>
          <p:nvPr/>
        </p:nvSpPr>
        <p:spPr>
          <a:xfrm>
            <a:off x="3691491" y="5206205"/>
            <a:ext cx="599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사용자 스택</a:t>
            </a:r>
            <a:endParaRPr lang="en-US" altLang="ko-KR" sz="1200" dirty="0"/>
          </a:p>
        </p:txBody>
      </p:sp>
      <p:sp>
        <p:nvSpPr>
          <p:cNvPr id="127" name="직사각형 126"/>
          <p:cNvSpPr/>
          <p:nvPr/>
        </p:nvSpPr>
        <p:spPr>
          <a:xfrm>
            <a:off x="3635896" y="3648721"/>
            <a:ext cx="7374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힙</a:t>
            </a:r>
            <a:endParaRPr lang="en-US" altLang="ko-KR" sz="1200" dirty="0"/>
          </a:p>
        </p:txBody>
      </p:sp>
      <p:sp>
        <p:nvSpPr>
          <p:cNvPr id="128" name="직사각형 127"/>
          <p:cNvSpPr/>
          <p:nvPr/>
        </p:nvSpPr>
        <p:spPr>
          <a:xfrm>
            <a:off x="3663372" y="5797964"/>
            <a:ext cx="6043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129" name="직사각형 128"/>
          <p:cNvSpPr/>
          <p:nvPr/>
        </p:nvSpPr>
        <p:spPr>
          <a:xfrm>
            <a:off x="1302689" y="2065175"/>
            <a:ext cx="1107530" cy="25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tsum</a:t>
            </a:r>
            <a:r>
              <a:rPr lang="en-US" altLang="ko-KR" sz="1100" dirty="0" smtClean="0">
                <a:solidFill>
                  <a:schemeClr val="tx1"/>
                </a:solidFill>
              </a:rPr>
              <a:t>=</a:t>
            </a:r>
            <a:r>
              <a:rPr lang="en-US" altLang="ko-KR" sz="1100" dirty="0" smtClean="0">
                <a:solidFill>
                  <a:srgbClr val="FF0000"/>
                </a:solidFill>
              </a:rPr>
              <a:t>5050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88550" y="5053796"/>
            <a:ext cx="1107530" cy="698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290895" y="5753819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79512" y="5759865"/>
            <a:ext cx="3328156" cy="45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76656" y="90872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주소 공간</a:t>
            </a:r>
            <a:endParaRPr lang="ko-KR" altLang="en-US" sz="1400" dirty="0"/>
          </a:p>
        </p:txBody>
      </p:sp>
      <p:sp>
        <p:nvSpPr>
          <p:cNvPr id="113" name="직사각형 112"/>
          <p:cNvSpPr/>
          <p:nvPr/>
        </p:nvSpPr>
        <p:spPr>
          <a:xfrm>
            <a:off x="1833090" y="5141587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“100”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57026" y="5075233"/>
            <a:ext cx="590226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param</a:t>
            </a:r>
            <a:endParaRPr lang="ko-KR" altLang="en-US" sz="1100" dirty="0"/>
          </a:p>
        </p:txBody>
      </p:sp>
      <p:sp>
        <p:nvSpPr>
          <p:cNvPr id="115" name="직사각형 114"/>
          <p:cNvSpPr/>
          <p:nvPr/>
        </p:nvSpPr>
        <p:spPr>
          <a:xfrm>
            <a:off x="1833090" y="5352344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100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57026" y="5285990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sp>
        <p:nvSpPr>
          <p:cNvPr id="117" name="직사각형 116"/>
          <p:cNvSpPr/>
          <p:nvPr/>
        </p:nvSpPr>
        <p:spPr>
          <a:xfrm>
            <a:off x="1843204" y="5561257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5050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67140" y="549490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sum</a:t>
            </a:r>
            <a:endParaRPr lang="ko-KR" altLang="en-US" sz="1100" dirty="0"/>
          </a:p>
        </p:txBody>
      </p:sp>
      <p:sp>
        <p:nvSpPr>
          <p:cNvPr id="135" name="직사각형 134"/>
          <p:cNvSpPr/>
          <p:nvPr/>
        </p:nvSpPr>
        <p:spPr>
          <a:xfrm>
            <a:off x="2406487" y="5756702"/>
            <a:ext cx="1107530" cy="451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419789" y="2065445"/>
            <a:ext cx="1095736" cy="25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tsum</a:t>
            </a:r>
            <a:r>
              <a:rPr lang="en-US" altLang="ko-KR" sz="1100" dirty="0" smtClean="0">
                <a:solidFill>
                  <a:schemeClr val="tx1"/>
                </a:solidFill>
              </a:rPr>
              <a:t>=5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05650" y="5054066"/>
            <a:ext cx="1107530" cy="698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407995" y="5754089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50190" y="5141857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“200”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374126" y="5075503"/>
            <a:ext cx="590226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param</a:t>
            </a:r>
            <a:endParaRPr lang="ko-KR" altLang="en-US" sz="1100" dirty="0"/>
          </a:p>
        </p:txBody>
      </p:sp>
      <p:sp>
        <p:nvSpPr>
          <p:cNvPr id="141" name="직사각형 140"/>
          <p:cNvSpPr/>
          <p:nvPr/>
        </p:nvSpPr>
        <p:spPr>
          <a:xfrm>
            <a:off x="2950190" y="5352614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74126" y="5286260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2960304" y="5561527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36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84240" y="549517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sum</a:t>
            </a:r>
            <a:endParaRPr lang="ko-KR" altLang="en-US" sz="11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4511982" y="1220598"/>
            <a:ext cx="3332080" cy="4532169"/>
            <a:chOff x="5325398" y="1335229"/>
            <a:chExt cx="1085850" cy="4532169"/>
          </a:xfrm>
        </p:grpSpPr>
        <p:sp>
          <p:nvSpPr>
            <p:cNvPr id="146" name="직사각형 145"/>
            <p:cNvSpPr/>
            <p:nvPr/>
          </p:nvSpPr>
          <p:spPr>
            <a:xfrm>
              <a:off x="5325398" y="1335229"/>
              <a:ext cx="1085850" cy="45321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325398" y="1335230"/>
              <a:ext cx="1085850" cy="848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050" dirty="0" err="1" smtClean="0">
                  <a:solidFill>
                    <a:schemeClr val="tx1"/>
                  </a:solidFill>
                </a:rPr>
                <a:t>printsum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코드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25398" y="2925164"/>
              <a:ext cx="1085850" cy="293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325398" y="2183255"/>
              <a:ext cx="1085850" cy="1309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total=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25150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4507882" y="1219687"/>
            <a:ext cx="1107530" cy="3981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main() </a:t>
            </a:r>
            <a:r>
              <a:rPr lang="ko-KR" altLang="en-US" sz="1100" dirty="0" smtClean="0"/>
              <a:t>코드</a:t>
            </a:r>
            <a:endParaRPr lang="en-US" altLang="ko-KR" sz="1100" dirty="0" smtClean="0"/>
          </a:p>
        </p:txBody>
      </p:sp>
      <p:sp>
        <p:nvSpPr>
          <p:cNvPr id="151" name="직사각형 150"/>
          <p:cNvSpPr/>
          <p:nvPr/>
        </p:nvSpPr>
        <p:spPr>
          <a:xfrm>
            <a:off x="5624901" y="1221975"/>
            <a:ext cx="2219157" cy="398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calcThread</a:t>
            </a:r>
            <a:r>
              <a:rPr lang="en-US" altLang="ko-KR" sz="1100" dirty="0" smtClean="0">
                <a:solidFill>
                  <a:schemeClr val="tx1"/>
                </a:solidFill>
              </a:rPr>
              <a:t>() </a:t>
            </a:r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517372" y="2062816"/>
            <a:ext cx="1107530" cy="255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tsum</a:t>
            </a:r>
            <a:r>
              <a:rPr lang="en-US" altLang="ko-KR" sz="1100" dirty="0" smtClean="0"/>
              <a:t>=5</a:t>
            </a:r>
            <a:endParaRPr lang="ko-KR" altLang="en-US" sz="1100" dirty="0"/>
          </a:p>
        </p:txBody>
      </p:sp>
      <p:sp>
        <p:nvSpPr>
          <p:cNvPr id="153" name="직사각형 152"/>
          <p:cNvSpPr/>
          <p:nvPr/>
        </p:nvSpPr>
        <p:spPr>
          <a:xfrm>
            <a:off x="4517372" y="5302511"/>
            <a:ext cx="1107530" cy="451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p[2],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</a:t>
            </a:r>
          </a:p>
          <a:p>
            <a:pPr algn="ctr"/>
            <a:r>
              <a:rPr lang="en-US" altLang="ko-KR" sz="1100" dirty="0" err="1" smtClean="0"/>
              <a:t>tid</a:t>
            </a:r>
            <a:r>
              <a:rPr lang="en-US" altLang="ko-KR" sz="1100" dirty="0" smtClean="0"/>
              <a:t>[2], </a:t>
            </a:r>
            <a:r>
              <a:rPr lang="en-US" altLang="ko-KR" sz="1100" dirty="0" err="1" smtClean="0"/>
              <a:t>attr</a:t>
            </a:r>
            <a:r>
              <a:rPr lang="en-US" altLang="ko-KR" sz="1100" dirty="0" smtClean="0"/>
              <a:t>[2]</a:t>
            </a:r>
            <a:endParaRPr lang="ko-KR" altLang="en-US" sz="1100" dirty="0"/>
          </a:p>
        </p:txBody>
      </p:sp>
      <p:sp>
        <p:nvSpPr>
          <p:cNvPr id="154" name="오른쪽 대괄호 153"/>
          <p:cNvSpPr/>
          <p:nvPr/>
        </p:nvSpPr>
        <p:spPr>
          <a:xfrm>
            <a:off x="7935475" y="1275682"/>
            <a:ext cx="108781" cy="782381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오른쪽 대괄호 154"/>
          <p:cNvSpPr/>
          <p:nvPr/>
        </p:nvSpPr>
        <p:spPr>
          <a:xfrm>
            <a:off x="7935475" y="2065890"/>
            <a:ext cx="108780" cy="130312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6" name="오른쪽 대괄호 155"/>
          <p:cNvSpPr/>
          <p:nvPr/>
        </p:nvSpPr>
        <p:spPr>
          <a:xfrm>
            <a:off x="7923172" y="3376839"/>
            <a:ext cx="108780" cy="966342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7" name="오른쪽 대괄호 156"/>
          <p:cNvSpPr/>
          <p:nvPr/>
        </p:nvSpPr>
        <p:spPr>
          <a:xfrm>
            <a:off x="7897856" y="5039784"/>
            <a:ext cx="116248" cy="7089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617757" y="5756599"/>
            <a:ext cx="1107530" cy="451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0" name="오른쪽 대괄호 159"/>
          <p:cNvSpPr/>
          <p:nvPr/>
        </p:nvSpPr>
        <p:spPr>
          <a:xfrm>
            <a:off x="7912010" y="5770019"/>
            <a:ext cx="101446" cy="441575"/>
          </a:xfrm>
          <a:prstGeom prst="rightBracket">
            <a:avLst>
              <a:gd name="adj" fmla="val 32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981635" y="1485245"/>
            <a:ext cx="7920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코드</a:t>
            </a:r>
            <a:endParaRPr lang="en-US" altLang="ko-KR" sz="1200" dirty="0"/>
          </a:p>
        </p:txBody>
      </p:sp>
      <p:sp>
        <p:nvSpPr>
          <p:cNvPr id="162" name="직사각형 161"/>
          <p:cNvSpPr/>
          <p:nvPr/>
        </p:nvSpPr>
        <p:spPr>
          <a:xfrm>
            <a:off x="7999004" y="2501615"/>
            <a:ext cx="8467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63" name="직사각형 162"/>
          <p:cNvSpPr/>
          <p:nvPr/>
        </p:nvSpPr>
        <p:spPr>
          <a:xfrm>
            <a:off x="7989865" y="5206878"/>
            <a:ext cx="599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164" name="직사각형 163"/>
          <p:cNvSpPr/>
          <p:nvPr/>
        </p:nvSpPr>
        <p:spPr>
          <a:xfrm>
            <a:off x="7964266" y="3648888"/>
            <a:ext cx="7374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힙</a:t>
            </a:r>
            <a:endParaRPr lang="en-US" altLang="ko-KR" sz="1200" dirty="0"/>
          </a:p>
        </p:txBody>
      </p:sp>
      <p:sp>
        <p:nvSpPr>
          <p:cNvPr id="165" name="직사각형 164"/>
          <p:cNvSpPr/>
          <p:nvPr/>
        </p:nvSpPr>
        <p:spPr>
          <a:xfrm>
            <a:off x="7983852" y="5798131"/>
            <a:ext cx="6043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스택</a:t>
            </a:r>
            <a:endParaRPr lang="en-US" altLang="ko-KR" sz="1200" dirty="0"/>
          </a:p>
        </p:txBody>
      </p:sp>
      <p:sp>
        <p:nvSpPr>
          <p:cNvPr id="166" name="직사각형 165"/>
          <p:cNvSpPr/>
          <p:nvPr/>
        </p:nvSpPr>
        <p:spPr>
          <a:xfrm>
            <a:off x="5631059" y="2065342"/>
            <a:ext cx="1107530" cy="25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>
                    <a:lumMod val="95000"/>
                  </a:schemeClr>
                </a:solidFill>
              </a:rPr>
              <a:t>tsum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=5050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616920" y="5053963"/>
            <a:ext cx="1107530" cy="698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619265" y="5753986"/>
            <a:ext cx="1107530" cy="451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507882" y="5760032"/>
            <a:ext cx="3328156" cy="45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305026" y="90888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주소 공간</a:t>
            </a:r>
            <a:endParaRPr lang="ko-KR" altLang="en-US" sz="1400" dirty="0"/>
          </a:p>
        </p:txBody>
      </p:sp>
      <p:sp>
        <p:nvSpPr>
          <p:cNvPr id="171" name="직사각형 170"/>
          <p:cNvSpPr/>
          <p:nvPr/>
        </p:nvSpPr>
        <p:spPr>
          <a:xfrm>
            <a:off x="6161460" y="5141754"/>
            <a:ext cx="504056" cy="1532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“100”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85396" y="5075400"/>
            <a:ext cx="59022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95000"/>
                  </a:schemeClr>
                </a:solidFill>
              </a:rPr>
              <a:t>param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161460" y="5352511"/>
            <a:ext cx="504056" cy="1532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85396" y="5286157"/>
            <a:ext cx="21993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71574" y="5561424"/>
            <a:ext cx="504056" cy="1532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5050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95510" y="5495070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sum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34857" y="5756869"/>
            <a:ext cx="1107530" cy="451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748159" y="2065612"/>
            <a:ext cx="1095736" cy="25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tsum</a:t>
            </a:r>
            <a:r>
              <a:rPr lang="en-US" altLang="ko-KR" sz="1100" dirty="0" smtClean="0">
                <a:solidFill>
                  <a:schemeClr val="tx1"/>
                </a:solidFill>
              </a:rPr>
              <a:t>=</a:t>
            </a:r>
            <a:r>
              <a:rPr lang="en-US" altLang="ko-KR" sz="1100" dirty="0" smtClean="0">
                <a:solidFill>
                  <a:srgbClr val="FF0000"/>
                </a:solidFill>
              </a:rPr>
              <a:t>20100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734020" y="5054233"/>
            <a:ext cx="1107530" cy="698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0" name="직사각형 179"/>
          <p:cNvSpPr/>
          <p:nvPr/>
        </p:nvSpPr>
        <p:spPr>
          <a:xfrm>
            <a:off x="6736365" y="5754256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278560" y="5142024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“200”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02496" y="5075670"/>
            <a:ext cx="590226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param</a:t>
            </a:r>
            <a:endParaRPr lang="ko-KR" altLang="en-US" sz="1100" dirty="0"/>
          </a:p>
        </p:txBody>
      </p:sp>
      <p:sp>
        <p:nvSpPr>
          <p:cNvPr id="183" name="직사각형 182"/>
          <p:cNvSpPr/>
          <p:nvPr/>
        </p:nvSpPr>
        <p:spPr>
          <a:xfrm>
            <a:off x="7278560" y="5352781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200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02496" y="5286427"/>
            <a:ext cx="21993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sp>
        <p:nvSpPr>
          <p:cNvPr id="185" name="직사각형 184"/>
          <p:cNvSpPr/>
          <p:nvPr/>
        </p:nvSpPr>
        <p:spPr>
          <a:xfrm>
            <a:off x="7288674" y="5561694"/>
            <a:ext cx="504056" cy="15328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20100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712610" y="549534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sum</a:t>
            </a:r>
            <a:endParaRPr lang="ko-KR" altLang="en-US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4519717" y="5756174"/>
            <a:ext cx="1107530" cy="451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56872" y="6252700"/>
            <a:ext cx="3395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(3)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</a:t>
            </a:r>
            <a:r>
              <a:rPr lang="en-US" altLang="ko-KR" sz="1200" dirty="0" err="1" smtClean="0"/>
              <a:t>calcThread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스레드가 생성되어 주소 공간을 형성하고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첫 번째 </a:t>
            </a:r>
            <a:r>
              <a:rPr lang="en-US" altLang="ko-KR" sz="1200" dirty="0" err="1" smtClean="0"/>
              <a:t>calcthread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까지 합을 구한 상태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</a:t>
            </a:r>
            <a:r>
              <a:rPr lang="en-US" altLang="ko-KR" sz="1200" dirty="0" err="1" smtClean="0"/>
              <a:t>calcThread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스레드는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까지 밖에 합을 구하지 못한 상태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67677" y="6237312"/>
            <a:ext cx="403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4) </a:t>
            </a:r>
            <a:r>
              <a:rPr lang="ko-KR" altLang="en-US" sz="1200" dirty="0" smtClean="0"/>
              <a:t>첫 번째 </a:t>
            </a:r>
            <a:r>
              <a:rPr lang="en-US" altLang="ko-KR" sz="1200" dirty="0" err="1" smtClean="0"/>
              <a:t>calcThread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스레드가 종료하여 </a:t>
            </a:r>
            <a:r>
              <a:rPr lang="ko-KR" altLang="en-US" sz="1200" dirty="0"/>
              <a:t>주소 공간이</a:t>
            </a:r>
          </a:p>
          <a:p>
            <a:pPr fontAlgn="base"/>
            <a:r>
              <a:rPr lang="ko-KR" altLang="en-US" sz="1200" dirty="0" smtClean="0"/>
              <a:t>소멸되고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째 </a:t>
            </a:r>
            <a:r>
              <a:rPr lang="en-US" altLang="ko-KR" sz="1200" dirty="0" err="1" smtClean="0"/>
              <a:t>calcThread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스레드가 </a:t>
            </a:r>
            <a:r>
              <a:rPr lang="en-US" altLang="ko-KR" sz="1200" dirty="0"/>
              <a:t>1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</a:t>
            </a:r>
            <a:r>
              <a:rPr lang="ko-KR" altLang="en-US" sz="1200" dirty="0"/>
              <a:t>까지</a:t>
            </a:r>
          </a:p>
          <a:p>
            <a:pPr fontAlgn="base"/>
            <a:r>
              <a:rPr lang="ko-KR" altLang="en-US" sz="1200" dirty="0" smtClean="0"/>
              <a:t>합을 </a:t>
            </a:r>
            <a:r>
              <a:rPr lang="ko-KR" altLang="en-US" sz="1200" dirty="0" smtClean="0"/>
              <a:t>구한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566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코드에 대한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ko-KR" sz="1800" dirty="0" smtClean="0"/>
              <a:t>Q1 </a:t>
            </a:r>
            <a:r>
              <a:rPr lang="en-US" altLang="ko-KR" sz="1800" dirty="0"/>
              <a:t>: </a:t>
            </a:r>
            <a:r>
              <a:rPr lang="ko-KR" altLang="en-US" sz="1800" dirty="0"/>
              <a:t>이 프로그램이 실행되는 동안 총 몇 개의 스레드가 실행되는가</a:t>
            </a:r>
            <a:r>
              <a:rPr lang="en-US" altLang="ko-KR" sz="1800" dirty="0"/>
              <a:t>? </a:t>
            </a:r>
            <a:endParaRPr lang="ko-KR" altLang="en-US" sz="1800" dirty="0"/>
          </a:p>
          <a:p>
            <a:pPr lvl="2" fontAlgn="base"/>
            <a:r>
              <a:rPr lang="en-US" altLang="ko-KR" sz="1700" dirty="0"/>
              <a:t>A1 : </a:t>
            </a:r>
            <a:r>
              <a:rPr lang="en-US" altLang="ko-KR" sz="1700" dirty="0" smtClean="0"/>
              <a:t>main </a:t>
            </a:r>
            <a:r>
              <a:rPr lang="ko-KR" altLang="en-US" sz="1700" dirty="0"/>
              <a:t>스레드를 포함하여 </a:t>
            </a:r>
            <a:r>
              <a:rPr lang="ko-KR" altLang="en-US" sz="1700" dirty="0" smtClean="0"/>
              <a:t>총 </a:t>
            </a:r>
            <a:r>
              <a:rPr lang="en-US" altLang="ko-KR" sz="1700" dirty="0" smtClean="0"/>
              <a:t>3</a:t>
            </a:r>
            <a:r>
              <a:rPr lang="ko-KR" altLang="en-US" sz="1700" dirty="0"/>
              <a:t>개의 스레드가 실행된다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pPr lvl="1" fontAlgn="base"/>
            <a:r>
              <a:rPr lang="en-US" altLang="ko-KR" sz="1800" dirty="0"/>
              <a:t>Q2 : tsum</a:t>
            </a:r>
            <a:r>
              <a:rPr lang="ko-KR" altLang="en-US" sz="1800" dirty="0"/>
              <a:t>을 어떤 변수라고 부르는가</a:t>
            </a:r>
            <a:r>
              <a:rPr lang="en-US" altLang="ko-KR" sz="1800" dirty="0"/>
              <a:t>? </a:t>
            </a:r>
            <a:r>
              <a:rPr lang="ko-KR" altLang="en-US" sz="1800" dirty="0"/>
              <a:t>그리고 그 특징은 무엇인가</a:t>
            </a:r>
            <a:r>
              <a:rPr lang="en-US" altLang="ko-KR" sz="1800" dirty="0"/>
              <a:t>? </a:t>
            </a:r>
            <a:endParaRPr lang="ko-KR" altLang="en-US" sz="1800" dirty="0"/>
          </a:p>
          <a:p>
            <a:pPr lvl="2" fontAlgn="base"/>
            <a:r>
              <a:rPr lang="en-US" altLang="ko-KR" sz="1700" dirty="0"/>
              <a:t>A2 : tsum</a:t>
            </a:r>
            <a:r>
              <a:rPr lang="ko-KR" altLang="en-US" sz="1700" dirty="0"/>
              <a:t>은 </a:t>
            </a:r>
            <a:r>
              <a:rPr lang="ko-KR" altLang="en-US" sz="1700" dirty="0" smtClean="0"/>
              <a:t>스레드의 </a:t>
            </a:r>
            <a:r>
              <a:rPr lang="en-US" altLang="ko-KR" sz="1700" dirty="0" smtClean="0"/>
              <a:t>TLS </a:t>
            </a:r>
            <a:r>
              <a:rPr lang="ko-KR" altLang="en-US" sz="1700" dirty="0" smtClean="0"/>
              <a:t>영역에 </a:t>
            </a:r>
            <a:r>
              <a:rPr lang="ko-KR" altLang="en-US" sz="1700" dirty="0"/>
              <a:t>생성되는 스레드 전역 변수이다</a:t>
            </a:r>
            <a:r>
              <a:rPr lang="en-US" altLang="ko-KR" sz="1700" dirty="0"/>
              <a:t>. </a:t>
            </a:r>
            <a:r>
              <a:rPr lang="en-US" altLang="ko-KR" sz="1700" dirty="0" err="1" smtClean="0"/>
              <a:t>tsum</a:t>
            </a:r>
            <a:r>
              <a:rPr lang="ko-KR" altLang="en-US" sz="1700" dirty="0" smtClean="0"/>
              <a:t>은 각 </a:t>
            </a:r>
            <a:r>
              <a:rPr lang="ko-KR" altLang="en-US" sz="1700" dirty="0" err="1" smtClean="0"/>
              <a:t>스레드마다</a:t>
            </a:r>
            <a:r>
              <a:rPr lang="ko-KR" altLang="en-US" sz="1700" dirty="0" smtClean="0"/>
              <a:t> 생기고 각 스레드에 의해 사적으로 사용</a:t>
            </a:r>
            <a:endParaRPr lang="ko-KR" altLang="en-US" sz="1700" dirty="0"/>
          </a:p>
          <a:p>
            <a:pPr lvl="1" fontAlgn="base"/>
            <a:r>
              <a:rPr lang="en-US" altLang="ko-KR" sz="1800" dirty="0"/>
              <a:t>Q3 : tsum</a:t>
            </a:r>
            <a:r>
              <a:rPr lang="ko-KR" altLang="en-US" sz="1800" dirty="0"/>
              <a:t>과 </a:t>
            </a:r>
            <a:r>
              <a:rPr lang="en-US" altLang="ko-KR" sz="1800" dirty="0"/>
              <a:t>total </a:t>
            </a:r>
            <a:r>
              <a:rPr lang="ko-KR" altLang="en-US" sz="1800" dirty="0"/>
              <a:t>두 변수의 차이점은 무엇인가</a:t>
            </a:r>
            <a:r>
              <a:rPr lang="en-US" altLang="ko-KR" sz="1800" dirty="0"/>
              <a:t>? </a:t>
            </a:r>
            <a:endParaRPr lang="ko-KR" altLang="en-US" sz="1800" dirty="0"/>
          </a:p>
          <a:p>
            <a:pPr lvl="2" fontAlgn="base"/>
            <a:r>
              <a:rPr lang="en-US" altLang="ko-KR" sz="1700" dirty="0"/>
              <a:t>A3 : tsum</a:t>
            </a:r>
            <a:r>
              <a:rPr lang="ko-KR" altLang="en-US" sz="1700" dirty="0"/>
              <a:t>은 각 </a:t>
            </a:r>
            <a:r>
              <a:rPr lang="ko-KR" altLang="en-US" sz="1700" dirty="0" err="1"/>
              <a:t>스레드마다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생기는 스레드 </a:t>
            </a:r>
            <a:r>
              <a:rPr lang="ko-KR" altLang="en-US" sz="1700" dirty="0"/>
              <a:t>사적 변수이며</a:t>
            </a:r>
            <a:r>
              <a:rPr lang="en-US" altLang="ko-KR" sz="1700" dirty="0"/>
              <a:t>, total</a:t>
            </a:r>
            <a:r>
              <a:rPr lang="ko-KR" altLang="en-US" sz="1700" dirty="0"/>
              <a:t>은 프로세스 전체에 하나만 </a:t>
            </a:r>
            <a:r>
              <a:rPr lang="ko-KR" altLang="en-US" sz="1700" dirty="0" smtClean="0"/>
              <a:t>생기고 프로세스에 </a:t>
            </a:r>
            <a:r>
              <a:rPr lang="ko-KR" altLang="en-US" sz="1700" dirty="0"/>
              <a:t>속한 모든 스레드가 액세스할 </a:t>
            </a:r>
            <a:r>
              <a:rPr lang="ko-KR" altLang="en-US" sz="1700" dirty="0" err="1"/>
              <a:t>수있는</a:t>
            </a:r>
            <a:r>
              <a:rPr lang="ko-KR" altLang="en-US" sz="1700" dirty="0"/>
              <a:t> 전역 공유 변수이다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pPr lvl="1" fontAlgn="base"/>
            <a:r>
              <a:rPr lang="en-US" altLang="ko-KR" sz="1800" dirty="0"/>
              <a:t>Q4 : </a:t>
            </a:r>
            <a:r>
              <a:rPr lang="ko-KR" altLang="en-US" sz="1800" dirty="0"/>
              <a:t>이 프로그램이 실행되는 동안 프로세스와 스레드의 주소 공간을 그려보라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  <a:p>
            <a:pPr lvl="2" fontAlgn="base"/>
            <a:r>
              <a:rPr lang="en-US" altLang="ko-KR" sz="1700" dirty="0"/>
              <a:t>A4 : </a:t>
            </a:r>
            <a:r>
              <a:rPr lang="ko-KR" altLang="en-US" sz="1700" dirty="0" smtClean="0"/>
              <a:t>그림을 </a:t>
            </a:r>
            <a:r>
              <a:rPr lang="ko-KR" altLang="en-US" sz="1700" dirty="0"/>
              <a:t>참고하라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상태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21028" y="1335682"/>
            <a:ext cx="8153400" cy="24298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스레드 일생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소멸의 여러 상태를 거치는 스레드 일생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상태는 </a:t>
            </a:r>
            <a:r>
              <a:rPr lang="en-US" altLang="ko-KR" dirty="0" err="1" smtClean="0"/>
              <a:t>TCB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상태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준비 상태</a:t>
            </a:r>
            <a:r>
              <a:rPr lang="en-US" altLang="ko-KR" dirty="0" smtClean="0"/>
              <a:t>(Ready) </a:t>
            </a:r>
            <a:r>
              <a:rPr lang="en-US" altLang="ko-KR" dirty="0"/>
              <a:t>- </a:t>
            </a:r>
            <a:r>
              <a:rPr lang="ko-KR" altLang="en-US" dirty="0"/>
              <a:t>스레드가 스케줄 되기를 기다리는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실</a:t>
            </a:r>
            <a:r>
              <a:rPr lang="ko-KR" altLang="en-US" dirty="0" smtClean="0"/>
              <a:t>행 </a:t>
            </a:r>
            <a:r>
              <a:rPr lang="ko-KR" altLang="en-US" dirty="0"/>
              <a:t>상태</a:t>
            </a:r>
            <a:r>
              <a:rPr lang="en-US" altLang="ko-KR" dirty="0" smtClean="0"/>
              <a:t>(Running) </a:t>
            </a:r>
            <a:r>
              <a:rPr lang="en-US" altLang="ko-KR" dirty="0"/>
              <a:t>- </a:t>
            </a:r>
            <a:r>
              <a:rPr lang="ko-KR" altLang="en-US" dirty="0"/>
              <a:t>스레드가 </a:t>
            </a:r>
            <a:r>
              <a:rPr lang="en-US" altLang="ko-KR" dirty="0" smtClean="0"/>
              <a:t>CPU</a:t>
            </a:r>
            <a:r>
              <a:rPr lang="ko-KR" altLang="en-US" dirty="0"/>
              <a:t>에 </a:t>
            </a:r>
            <a:r>
              <a:rPr lang="ko-KR" altLang="en-US" dirty="0" smtClean="0"/>
              <a:t>의해 실행 중인 상태</a:t>
            </a:r>
            <a:endParaRPr lang="ko-KR" altLang="en-US" dirty="0"/>
          </a:p>
          <a:p>
            <a:pPr lvl="2" fontAlgn="base"/>
            <a:r>
              <a:rPr lang="ko-KR" altLang="en-US" dirty="0"/>
              <a:t>대기 상태</a:t>
            </a:r>
            <a:r>
              <a:rPr lang="en-US" altLang="ko-KR" dirty="0" smtClean="0"/>
              <a:t>(Blocked) </a:t>
            </a:r>
            <a:r>
              <a:rPr lang="en-US" altLang="ko-KR" dirty="0"/>
              <a:t>- </a:t>
            </a:r>
            <a:r>
              <a:rPr lang="ko-KR" altLang="en-US" dirty="0"/>
              <a:t>스레드가 입출력을 요청하거나 </a:t>
            </a:r>
            <a:r>
              <a:rPr lang="en-US" altLang="ko-KR" dirty="0"/>
              <a:t>sleep()</a:t>
            </a:r>
            <a:r>
              <a:rPr lang="ko-KR" altLang="en-US" dirty="0"/>
              <a:t>과 같은 시스템 호출로 인해 커널에 의해 중단된 상태</a:t>
            </a:r>
          </a:p>
          <a:p>
            <a:pPr lvl="2" fontAlgn="base"/>
            <a:r>
              <a:rPr lang="ko-KR" altLang="en-US" dirty="0"/>
              <a:t>종료 상태</a:t>
            </a:r>
            <a:r>
              <a:rPr lang="en-US" altLang="ko-KR" dirty="0" smtClean="0"/>
              <a:t>(Terminated) </a:t>
            </a:r>
            <a:r>
              <a:rPr lang="en-US" altLang="ko-KR" dirty="0"/>
              <a:t>- </a:t>
            </a:r>
            <a:r>
              <a:rPr lang="ko-KR" altLang="en-US" dirty="0"/>
              <a:t>스레드가 종료한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331640" y="3789040"/>
            <a:ext cx="6192688" cy="2687006"/>
            <a:chOff x="1407086" y="2062409"/>
            <a:chExt cx="6192688" cy="2687006"/>
          </a:xfrm>
        </p:grpSpPr>
        <p:sp>
          <p:nvSpPr>
            <p:cNvPr id="5" name="타원 4"/>
            <p:cNvSpPr/>
            <p:nvPr/>
          </p:nvSpPr>
          <p:spPr>
            <a:xfrm>
              <a:off x="3030332" y="2838968"/>
              <a:ext cx="687861" cy="647364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697728" y="2838968"/>
              <a:ext cx="687861" cy="647364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Running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672088" y="2867763"/>
              <a:ext cx="927686" cy="597662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Terminated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001487" y="4102051"/>
              <a:ext cx="687861" cy="647364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Blocked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5" idx="6"/>
              <a:endCxn id="6" idx="2"/>
            </p:cNvCxnSpPr>
            <p:nvPr/>
          </p:nvCxnSpPr>
          <p:spPr>
            <a:xfrm>
              <a:off x="3718194" y="3200551"/>
              <a:ext cx="979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6" idx="0"/>
              <a:endCxn id="5" idx="0"/>
            </p:cNvCxnSpPr>
            <p:nvPr/>
          </p:nvCxnSpPr>
          <p:spPr>
            <a:xfrm rot="16200000" flipV="1">
              <a:off x="4207625" y="2005267"/>
              <a:ext cx="12746" cy="166739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4"/>
              <a:endCxn id="8" idx="7"/>
            </p:cNvCxnSpPr>
            <p:nvPr/>
          </p:nvCxnSpPr>
          <p:spPr>
            <a:xfrm flipH="1">
              <a:off x="4588613" y="3486332"/>
              <a:ext cx="453046" cy="710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1"/>
              <a:endCxn id="5" idx="5"/>
            </p:cNvCxnSpPr>
            <p:nvPr/>
          </p:nvCxnSpPr>
          <p:spPr>
            <a:xfrm flipH="1" flipV="1">
              <a:off x="3617458" y="3391528"/>
              <a:ext cx="484764" cy="80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6"/>
              <a:endCxn id="7" idx="2"/>
            </p:cNvCxnSpPr>
            <p:nvPr/>
          </p:nvCxnSpPr>
          <p:spPr>
            <a:xfrm>
              <a:off x="5385589" y="3162650"/>
              <a:ext cx="1286499" cy="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407086" y="2571914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스레드 생성 후</a:t>
              </a:r>
              <a:endParaRPr lang="ko-KR" altLang="en-US" sz="1000" dirty="0"/>
            </a:p>
          </p:txBody>
        </p:sp>
        <p:cxnSp>
          <p:nvCxnSpPr>
            <p:cNvPr id="76" name="구부러진 연결선 75"/>
            <p:cNvCxnSpPr>
              <a:stCxn id="74" idx="3"/>
              <a:endCxn id="5" idx="2"/>
            </p:cNvCxnSpPr>
            <p:nvPr/>
          </p:nvCxnSpPr>
          <p:spPr>
            <a:xfrm>
              <a:off x="2450962" y="2695025"/>
              <a:ext cx="579370" cy="4676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293235" y="283259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스레드 스스로 종료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혹은 프로세스 종료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6581" y="2062409"/>
              <a:ext cx="16850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할당된 시간이 경과하거나</a:t>
              </a:r>
              <a:endParaRPr lang="en-US" altLang="ko-KR" sz="1000" dirty="0"/>
            </a:p>
            <a:p>
              <a:r>
                <a:rPr lang="ko-KR" altLang="en-US" sz="1000" dirty="0" smtClean="0"/>
                <a:t>스레드 </a:t>
              </a:r>
              <a:r>
                <a:rPr lang="ko-KR" altLang="en-US" sz="1000" dirty="0"/>
                <a:t>스스로 </a:t>
              </a:r>
              <a:r>
                <a:rPr lang="en-US" altLang="ko-KR" sz="1000" dirty="0"/>
                <a:t>CPU </a:t>
              </a:r>
            </a:p>
            <a:p>
              <a:r>
                <a:rPr lang="ko-KR" altLang="en-US" sz="1000" dirty="0"/>
                <a:t>사용을 </a:t>
              </a:r>
              <a:r>
                <a:rPr lang="ko-KR" altLang="en-US" sz="1000" dirty="0" smtClean="0"/>
                <a:t>양보</a:t>
              </a:r>
              <a:r>
                <a:rPr lang="en-US" altLang="ko-KR" sz="1000" dirty="0" smtClean="0"/>
                <a:t>(yield)</a:t>
              </a:r>
              <a:r>
                <a:rPr lang="ko-KR" altLang="en-US" sz="1000" dirty="0" smtClean="0"/>
                <a:t>할 </a:t>
              </a:r>
              <a:r>
                <a:rPr lang="ko-KR" altLang="en-US" sz="1000" dirty="0"/>
                <a:t>때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89956" y="3710501"/>
              <a:ext cx="9284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I/O </a:t>
              </a:r>
              <a:r>
                <a:rPr lang="ko-KR" altLang="en-US" sz="1000" dirty="0" smtClean="0"/>
                <a:t>요청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sleep(),</a:t>
              </a:r>
            </a:p>
            <a:p>
              <a:r>
                <a:rPr lang="ko-KR" altLang="en-US" sz="1000" dirty="0" smtClean="0"/>
                <a:t>자원 요청 등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61844" y="2924266"/>
              <a:ext cx="1041023" cy="25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스케줄링될</a:t>
              </a:r>
              <a:r>
                <a:rPr lang="ko-KR" altLang="en-US" sz="1000" dirty="0"/>
                <a:t> 때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43840" y="3736247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I/O</a:t>
              </a:r>
              <a:r>
                <a:rPr lang="ko-KR" altLang="en-US" sz="1000" dirty="0" smtClean="0"/>
                <a:t> 완료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타임아웃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자원 획득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35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운용</a:t>
            </a:r>
            <a:r>
              <a:rPr lang="en-US" altLang="ko-KR" dirty="0" smtClean="0"/>
              <a:t>(operation)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응용프로그램이 스레드에 대해 할 수 있는 운용의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스레드는 </a:t>
            </a:r>
            <a:r>
              <a:rPr lang="ko-KR" altLang="en-US" dirty="0" smtClean="0"/>
              <a:t>스레드를 생성하는 시스템 호출이나 </a:t>
            </a:r>
            <a:r>
              <a:rPr lang="ko-KR" altLang="en-US" dirty="0" smtClean="0"/>
              <a:t>라이브러리 함수를 호출하여 </a:t>
            </a:r>
            <a:r>
              <a:rPr lang="ko-KR" altLang="en-US" dirty="0" smtClean="0"/>
              <a:t>다른 스레드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생성되면 자동으로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종료와 스레드 종료 구분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종료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프로세스에 속한 어떤 스레드라도 </a:t>
            </a:r>
            <a:r>
              <a:rPr lang="en-US" altLang="ko-KR" dirty="0" smtClean="0"/>
              <a:t>exit() </a:t>
            </a:r>
            <a:r>
              <a:rPr lang="ko-KR" altLang="en-US" dirty="0" smtClean="0"/>
              <a:t>시스템 호출을 부르면 프로세스 종료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</a:t>
            </a:r>
            <a:r>
              <a:rPr lang="ko-KR" altLang="en-US" dirty="0"/>
              <a:t>든</a:t>
            </a:r>
            <a:r>
              <a:rPr lang="ko-KR" altLang="en-US" dirty="0" smtClean="0"/>
              <a:t> 스레드 종료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메인 스레드의 종료</a:t>
            </a:r>
            <a:r>
              <a:rPr lang="en-US" altLang="ko-KR" dirty="0" smtClean="0"/>
              <a:t>(C </a:t>
            </a:r>
            <a:r>
              <a:rPr lang="ko-KR" altLang="en-US" dirty="0" smtClean="0"/>
              <a:t>프로그램에서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모든 스레드도 함께 종료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모든 스레드가 종료하면 프로세스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 종료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pthread_exit()</a:t>
            </a:r>
            <a:r>
              <a:rPr lang="ko-KR" altLang="en-US" dirty="0" smtClean="0"/>
              <a:t>과 같이 스레드만 종료하는 함수 호출 시 해당 스레드만 종료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main()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pthread_exit()</a:t>
            </a:r>
            <a:r>
              <a:rPr lang="ko-KR" altLang="en-US" dirty="0" smtClean="0"/>
              <a:t>을 부르면 역시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스레드만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조인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다른 스레드가 종료할 때까지 대기</a:t>
            </a:r>
            <a:endParaRPr lang="en-US" altLang="ko-KR" dirty="0"/>
          </a:p>
          <a:p>
            <a:pPr lvl="3"/>
            <a:r>
              <a:rPr lang="ko-KR" altLang="en-US" dirty="0" smtClean="0"/>
              <a:t>주로 부모 스레드가 자식 스레드의 종료 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양보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자발적으로 </a:t>
            </a:r>
            <a:r>
              <a:rPr lang="en-US" altLang="ko-KR" dirty="0" smtClean="0"/>
              <a:t>yield()</a:t>
            </a:r>
            <a:r>
              <a:rPr lang="ko-KR" altLang="en-US" dirty="0" smtClean="0"/>
              <a:t>와 같은 함수 호출을 통해 자신의 실행을 중단하고 다른 스레드를 스케줄하도록 지시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26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조인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스레드가 다른 스레드의 종료를 기다리는 행위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5735" y="2511217"/>
            <a:ext cx="235557" cy="238036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T1</a:t>
            </a:r>
            <a:endParaRPr lang="ko-KR" altLang="en-US" sz="1100" dirty="0"/>
          </a:p>
        </p:txBody>
      </p:sp>
      <p:cxnSp>
        <p:nvCxnSpPr>
          <p:cNvPr id="25" name="직선 연결선 24"/>
          <p:cNvCxnSpPr>
            <a:stCxn id="21" idx="6"/>
          </p:cNvCxnSpPr>
          <p:nvPr/>
        </p:nvCxnSpPr>
        <p:spPr>
          <a:xfrm flipV="1">
            <a:off x="2211292" y="2626495"/>
            <a:ext cx="4381781" cy="374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9498" y="3439955"/>
            <a:ext cx="235557" cy="238036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100" dirty="0"/>
              <a:t>T2</a:t>
            </a:r>
            <a:endParaRPr lang="ko-KR" altLang="en-US" sz="1100" dirty="0"/>
          </a:p>
        </p:txBody>
      </p:sp>
      <p:cxnSp>
        <p:nvCxnSpPr>
          <p:cNvPr id="29" name="직선 연결선 28"/>
          <p:cNvCxnSpPr>
            <a:stCxn id="28" idx="6"/>
            <a:endCxn id="47" idx="2"/>
          </p:cNvCxnSpPr>
          <p:nvPr/>
        </p:nvCxnSpPr>
        <p:spPr>
          <a:xfrm flipV="1">
            <a:off x="3335055" y="3553720"/>
            <a:ext cx="2409158" cy="5253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28" idx="0"/>
          </p:cNvCxnSpPr>
          <p:nvPr/>
        </p:nvCxnSpPr>
        <p:spPr>
          <a:xfrm flipH="1">
            <a:off x="3217277" y="2796351"/>
            <a:ext cx="9638" cy="643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08969" y="280973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스레드 </a:t>
            </a:r>
            <a:r>
              <a:rPr lang="en-US" altLang="ko-KR" sz="1000" dirty="0" smtClean="0"/>
              <a:t>T2</a:t>
            </a:r>
          </a:p>
          <a:p>
            <a:pPr algn="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869" y="368769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T2 </a:t>
            </a:r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stCxn id="47" idx="0"/>
          </p:cNvCxnSpPr>
          <p:nvPr/>
        </p:nvCxnSpPr>
        <p:spPr>
          <a:xfrm flipV="1">
            <a:off x="5861992" y="2698504"/>
            <a:ext cx="0" cy="736198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09726" y="2761535"/>
            <a:ext cx="1311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스레드 조인</a:t>
            </a:r>
            <a:endParaRPr lang="en-US" altLang="ko-KR" sz="1000" dirty="0" smtClean="0"/>
          </a:p>
          <a:p>
            <a:r>
              <a:rPr lang="en-US" altLang="ko-KR" sz="1000" dirty="0" smtClean="0"/>
              <a:t>T2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종료할 때까지</a:t>
            </a:r>
            <a:endParaRPr lang="en-US" altLang="ko-KR" sz="1000" dirty="0" smtClean="0"/>
          </a:p>
          <a:p>
            <a:r>
              <a:rPr lang="ko-KR" altLang="en-US" sz="1000" dirty="0" smtClean="0"/>
              <a:t>대기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11602" y="367645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T2 </a:t>
            </a:r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85835" y="2502445"/>
            <a:ext cx="682160" cy="293906"/>
          </a:xfrm>
          <a:prstGeom prst="roundRect">
            <a:avLst/>
          </a:prstGeom>
          <a:solidFill>
            <a:srgbClr val="BAE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pthread_create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139952" y="2492896"/>
            <a:ext cx="1722039" cy="293906"/>
          </a:xfrm>
          <a:prstGeom prst="roundRect">
            <a:avLst/>
          </a:prstGeom>
          <a:solidFill>
            <a:srgbClr val="BAE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pthread_join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44213" y="3434702"/>
            <a:ext cx="235557" cy="238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6B859A"/>
            </a:solidFill>
          </a:ln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100" dirty="0"/>
              <a:t>T2</a:t>
            </a:r>
            <a:endParaRPr lang="ko-KR" altLang="en-US" sz="11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288817" y="2786802"/>
            <a:ext cx="0" cy="7669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0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컨텍스트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153400" cy="504056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스레드 컨텍스트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스레드의 실행중인 상태 정보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CPU </a:t>
            </a:r>
            <a:r>
              <a:rPr lang="ko-KR" altLang="en-US" sz="1600" dirty="0" smtClean="0"/>
              <a:t>레지스터들의 값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PC, </a:t>
            </a:r>
            <a:r>
              <a:rPr lang="en-US" altLang="ko-KR" sz="1600" dirty="0" err="1" smtClean="0"/>
              <a:t>SP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상태 레지스터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TCB</a:t>
            </a:r>
            <a:r>
              <a:rPr lang="ko-KR" altLang="en-US" sz="1600" dirty="0" smtClean="0"/>
              <a:t>에 저장됨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PC </a:t>
            </a:r>
            <a:r>
              <a:rPr lang="ko-KR" altLang="en-US" sz="1800" dirty="0" smtClean="0"/>
              <a:t>레지스터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실행 중인 코드 주소</a:t>
            </a:r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SP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레지스터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ko-KR" altLang="en-US" sz="1600" dirty="0" smtClean="0"/>
              <a:t>실행 중인 함수의 스택 주소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상태 레지스터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현재 </a:t>
            </a:r>
            <a:r>
              <a:rPr lang="en-US" altLang="ko-KR" sz="1600" dirty="0" smtClean="0"/>
              <a:t>C</a:t>
            </a:r>
            <a:r>
              <a:rPr lang="en-US" altLang="ko-KR" sz="1600" dirty="0" smtClean="0"/>
              <a:t>PU</a:t>
            </a:r>
            <a:r>
              <a:rPr lang="ko-KR" altLang="en-US" sz="1600" dirty="0" smtClean="0"/>
              <a:t>의 상태 정보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CPU</a:t>
            </a:r>
            <a:r>
              <a:rPr lang="ko-KR" altLang="en-US" sz="1800" dirty="0" smtClean="0"/>
              <a:t>에는 </a:t>
            </a:r>
            <a:r>
              <a:rPr lang="ko-KR" altLang="en-US" sz="1800" dirty="0" err="1" smtClean="0"/>
              <a:t>수십개의</a:t>
            </a:r>
            <a:r>
              <a:rPr lang="ko-KR" altLang="en-US" sz="1800" dirty="0" smtClean="0"/>
              <a:t> 레지스터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이들만 저장해두었다가 필요할 때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 복귀하면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이전에 실행하던 상태로 돌아갈 수 있음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4499992" y="1535755"/>
            <a:ext cx="4716530" cy="4650585"/>
            <a:chOff x="1996299" y="1547938"/>
            <a:chExt cx="4716530" cy="4650585"/>
          </a:xfrm>
        </p:grpSpPr>
        <p:sp>
          <p:nvSpPr>
            <p:cNvPr id="78" name="직사각형 77"/>
            <p:cNvSpPr/>
            <p:nvPr/>
          </p:nvSpPr>
          <p:spPr>
            <a:xfrm>
              <a:off x="4147901" y="2779562"/>
              <a:ext cx="1487758" cy="892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150761" y="3235795"/>
              <a:ext cx="1487758" cy="147838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150761" y="1787407"/>
              <a:ext cx="1487758" cy="4047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150761" y="1628800"/>
              <a:ext cx="1487758" cy="1150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50761" y="1826358"/>
              <a:ext cx="1487758" cy="3549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현재 실행중인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스레드 </a:t>
              </a:r>
              <a:r>
                <a:rPr lang="ko-KR" altLang="en-US" sz="1000" dirty="0">
                  <a:solidFill>
                    <a:schemeClr val="tx1"/>
                  </a:solidFill>
                </a:rPr>
                <a:t>코드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50761" y="2892437"/>
              <a:ext cx="1487758" cy="361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현재 실행 중인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스레드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로컬 스토리지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147900" y="5298660"/>
              <a:ext cx="1482110" cy="348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현재 실행중인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스레드의 스택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996299" y="2779191"/>
              <a:ext cx="1414211" cy="1657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547142" y="2918986"/>
              <a:ext cx="685800" cy="236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49210" y="2939065"/>
              <a:ext cx="312906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25" dirty="0"/>
                <a:t>PC</a:t>
              </a:r>
              <a:endParaRPr lang="ko-KR" altLang="en-US" sz="825" dirty="0"/>
            </a:p>
          </p:txBody>
        </p:sp>
        <p:cxnSp>
          <p:nvCxnSpPr>
            <p:cNvPr id="88" name="꺾인 연결선 87"/>
            <p:cNvCxnSpPr/>
            <p:nvPr/>
          </p:nvCxnSpPr>
          <p:spPr>
            <a:xfrm flipV="1">
              <a:off x="2998777" y="1970982"/>
              <a:ext cx="1169414" cy="1094807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835807" y="2018243"/>
              <a:ext cx="826973" cy="338554"/>
            </a:xfrm>
            <a:prstGeom prst="rect">
              <a:avLst/>
            </a:prstGeom>
          </p:spPr>
          <p:txBody>
            <a:bodyPr wrap="square" lIns="0" tIns="0" bIns="0">
              <a:spAutoFit/>
            </a:bodyPr>
            <a:lstStyle/>
            <a:p>
              <a:pPr algn="ctr"/>
              <a:r>
                <a:rPr lang="ko-KR" altLang="en-US" sz="1100" dirty="0" smtClean="0"/>
                <a:t>프로세스 코드</a:t>
              </a:r>
              <a:endParaRPr lang="en-US" altLang="ko-KR" sz="1100" dirty="0"/>
            </a:p>
          </p:txBody>
        </p:sp>
        <p:sp>
          <p:nvSpPr>
            <p:cNvPr id="90" name="오른쪽 중괄호 89"/>
            <p:cNvSpPr/>
            <p:nvPr/>
          </p:nvSpPr>
          <p:spPr>
            <a:xfrm>
              <a:off x="5659776" y="1639351"/>
              <a:ext cx="265614" cy="1164797"/>
            </a:xfrm>
            <a:prstGeom prst="rightBrace">
              <a:avLst>
                <a:gd name="adj1" fmla="val 248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835807" y="3153720"/>
              <a:ext cx="788608" cy="338554"/>
            </a:xfrm>
            <a:prstGeom prst="rect">
              <a:avLst/>
            </a:prstGeom>
          </p:spPr>
          <p:txBody>
            <a:bodyPr wrap="square" lIns="0" tIns="0" bIns="0">
              <a:spAutoFit/>
            </a:bodyPr>
            <a:lstStyle/>
            <a:p>
              <a:pPr algn="ctr"/>
              <a:r>
                <a:rPr lang="ko-KR" altLang="en-US" sz="1100" dirty="0" smtClean="0"/>
                <a:t>프로세스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데이터</a:t>
              </a:r>
              <a:endParaRPr lang="en-US" altLang="ko-KR" sz="1100" dirty="0"/>
            </a:p>
          </p:txBody>
        </p:sp>
        <p:sp>
          <p:nvSpPr>
            <p:cNvPr id="92" name="오른쪽 중괄호 91"/>
            <p:cNvSpPr/>
            <p:nvPr/>
          </p:nvSpPr>
          <p:spPr>
            <a:xfrm>
              <a:off x="5652121" y="2804149"/>
              <a:ext cx="257232" cy="867610"/>
            </a:xfrm>
            <a:prstGeom prst="rightBrace">
              <a:avLst>
                <a:gd name="adj1" fmla="val 205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39061" y="3645024"/>
              <a:ext cx="685800" cy="236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245939" y="3665103"/>
              <a:ext cx="303289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25" dirty="0"/>
                <a:t>SP</a:t>
              </a:r>
              <a:endParaRPr lang="ko-KR" altLang="en-US" sz="825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547142" y="3299293"/>
              <a:ext cx="685800" cy="236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279667" y="3319371"/>
              <a:ext cx="251992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25" dirty="0" smtClean="0"/>
                <a:t>...</a:t>
              </a:r>
              <a:endParaRPr lang="ko-KR" altLang="en-US" sz="825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835807" y="5266416"/>
              <a:ext cx="788608" cy="338554"/>
            </a:xfrm>
            <a:prstGeom prst="rect">
              <a:avLst/>
            </a:prstGeom>
          </p:spPr>
          <p:txBody>
            <a:bodyPr wrap="square" lIns="0" tIns="0" bIns="0">
              <a:spAutoFit/>
            </a:bodyPr>
            <a:lstStyle/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스택</a:t>
              </a:r>
              <a:endParaRPr lang="en-US" altLang="ko-KR" sz="1100" dirty="0"/>
            </a:p>
          </p:txBody>
        </p:sp>
        <p:sp>
          <p:nvSpPr>
            <p:cNvPr id="98" name="오른쪽 중괄호 97"/>
            <p:cNvSpPr/>
            <p:nvPr/>
          </p:nvSpPr>
          <p:spPr>
            <a:xfrm>
              <a:off x="5652120" y="5166452"/>
              <a:ext cx="256368" cy="668563"/>
            </a:xfrm>
            <a:prstGeom prst="rightBrace">
              <a:avLst>
                <a:gd name="adj1" fmla="val 3062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747393" y="3990937"/>
              <a:ext cx="965436" cy="338554"/>
            </a:xfrm>
            <a:prstGeom prst="rect">
              <a:avLst/>
            </a:prstGeom>
          </p:spPr>
          <p:txBody>
            <a:bodyPr wrap="square" lIns="0" tIns="0" bIns="0">
              <a:spAutoFit/>
            </a:bodyPr>
            <a:lstStyle/>
            <a:p>
              <a:pPr algn="ctr"/>
              <a:r>
                <a:rPr lang="ko-KR" altLang="en-US" sz="1100" dirty="0" smtClean="0"/>
                <a:t>프로세스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/>
                <a:t>힙</a:t>
              </a:r>
              <a:endParaRPr lang="en-US" altLang="ko-KR" sz="1100" dirty="0"/>
            </a:p>
          </p:txBody>
        </p:sp>
        <p:sp>
          <p:nvSpPr>
            <p:cNvPr id="100" name="오른쪽 중괄호 99"/>
            <p:cNvSpPr/>
            <p:nvPr/>
          </p:nvSpPr>
          <p:spPr>
            <a:xfrm>
              <a:off x="5659777" y="3671760"/>
              <a:ext cx="265614" cy="1042422"/>
            </a:xfrm>
            <a:prstGeom prst="rightBrace">
              <a:avLst>
                <a:gd name="adj1" fmla="val 327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51920" y="5921524"/>
              <a:ext cx="2194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solidFill>
                    <a:srgbClr val="0070C0"/>
                  </a:solidFill>
                </a:rPr>
                <a:t>프로세스의 사용자 </a:t>
              </a:r>
              <a:r>
                <a:rPr lang="ko-KR" altLang="en-US" sz="1200" dirty="0">
                  <a:solidFill>
                    <a:srgbClr val="0070C0"/>
                  </a:solidFill>
                </a:rPr>
                <a:t>주소 공간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343" y="4437113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35896" y="4027134"/>
              <a:ext cx="685800" cy="236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99159" y="3972191"/>
              <a:ext cx="60785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25" dirty="0" smtClean="0"/>
                <a:t>상태 </a:t>
              </a:r>
              <a:endParaRPr lang="en-US" altLang="ko-KR" sz="825" dirty="0" smtClean="0"/>
            </a:p>
            <a:p>
              <a:pPr algn="ctr"/>
              <a:r>
                <a:rPr lang="ko-KR" altLang="en-US" sz="825" dirty="0" smtClean="0"/>
                <a:t>레지스터</a:t>
              </a:r>
              <a:endParaRPr lang="ko-KR" altLang="en-US" sz="825" dirty="0"/>
            </a:p>
          </p:txBody>
        </p:sp>
        <p:cxnSp>
          <p:nvCxnSpPr>
            <p:cNvPr id="105" name="꺾인 연결선 104"/>
            <p:cNvCxnSpPr/>
            <p:nvPr/>
          </p:nvCxnSpPr>
          <p:spPr>
            <a:xfrm>
              <a:off x="2949010" y="3758268"/>
              <a:ext cx="1228565" cy="1554433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4155440" y="4051052"/>
              <a:ext cx="1487758" cy="463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현재 실행 중인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스레드가 동적 할당 받은 메모리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921863" y="15479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48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제어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94421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스레드 제어 블록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(Thread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 Block)</a:t>
            </a:r>
          </a:p>
          <a:p>
            <a:pPr lvl="1"/>
            <a:r>
              <a:rPr lang="ko-KR" altLang="en-US" dirty="0" smtClean="0"/>
              <a:t>스레드를 실행 단위로 다루기 위해 스레드에 관한 정보를 담은 구조체</a:t>
            </a:r>
            <a:endParaRPr lang="en-US" altLang="ko-KR" dirty="0" smtClean="0"/>
          </a:p>
          <a:p>
            <a:pPr lvl="2"/>
            <a:r>
              <a:rPr lang="ko-KR" altLang="en-US" dirty="0"/>
              <a:t>스레드 </a:t>
            </a:r>
            <a:r>
              <a:rPr lang="ko-KR" altLang="en-US" dirty="0" err="1"/>
              <a:t>엔터티</a:t>
            </a:r>
            <a:r>
              <a:rPr lang="en-US" altLang="ko-KR" dirty="0"/>
              <a:t>(thread entity), </a:t>
            </a:r>
            <a:r>
              <a:rPr lang="ko-KR" altLang="en-US" dirty="0"/>
              <a:t>스케줄링 </a:t>
            </a:r>
            <a:r>
              <a:rPr lang="ko-KR" altLang="en-US" dirty="0" err="1"/>
              <a:t>엔터티</a:t>
            </a:r>
            <a:r>
              <a:rPr lang="en-US" altLang="ko-KR" dirty="0"/>
              <a:t>(scheduling entity)</a:t>
            </a:r>
            <a:r>
              <a:rPr lang="ko-KR" altLang="en-US" dirty="0"/>
              <a:t>라고도 불림</a:t>
            </a:r>
          </a:p>
          <a:p>
            <a:pPr lvl="1"/>
            <a:r>
              <a:rPr lang="ko-KR" altLang="en-US" dirty="0" smtClean="0"/>
              <a:t>커널 영역에 만들어지고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커널에 의해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생성될 때 커널에 의해 만들어짐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소멸되면 함께 사라짐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97063"/>
              </p:ext>
            </p:extLst>
          </p:nvPr>
        </p:nvGraphicFramePr>
        <p:xfrm>
          <a:off x="550571" y="3502825"/>
          <a:ext cx="8153401" cy="323854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53077">
                  <a:extLst>
                    <a:ext uri="{9D8B030D-6E8A-4147-A177-3AD203B41FA5}">
                      <a16:colId xmlns:a16="http://schemas.microsoft.com/office/drawing/2014/main" val="313946654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78270782"/>
                    </a:ext>
                  </a:extLst>
                </a:gridCol>
                <a:gridCol w="5068076">
                  <a:extLst>
                    <a:ext uri="{9D8B030D-6E8A-4147-A177-3AD203B41FA5}">
                      <a16:colId xmlns:a16="http://schemas.microsoft.com/office/drawing/2014/main" val="4068965130"/>
                    </a:ext>
                  </a:extLst>
                </a:gridCol>
              </a:tblGrid>
              <a:tr h="174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요소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546176436"/>
                  </a:ext>
                </a:extLst>
              </a:tr>
              <a:tr h="32686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스레드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스레드 번호</a:t>
                      </a:r>
                      <a:r>
                        <a:rPr lang="en-US" altLang="ko-KR" sz="1000" kern="0" spc="0">
                          <a:effectLst/>
                        </a:rPr>
                        <a:t>. </a:t>
                      </a:r>
                      <a:r>
                        <a:rPr lang="ko-KR" altLang="en-US" sz="1000" kern="0" spc="0">
                          <a:effectLst/>
                        </a:rPr>
                        <a:t>스레드마다 유일한 번호가 부여되고</a:t>
                      </a:r>
                      <a:r>
                        <a:rPr lang="en-US" altLang="ko-KR" sz="1000" kern="0" spc="0"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effectLst/>
                        </a:rPr>
                        <a:t>스레드를 구분할 때 사용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1812236631"/>
                  </a:ext>
                </a:extLst>
              </a:tr>
              <a:tr h="326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state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스레드의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상태 정보로</a:t>
                      </a:r>
                      <a:r>
                        <a:rPr lang="en-US" altLang="ko-KR" sz="1000" kern="0" spc="0" dirty="0" smtClean="0">
                          <a:effectLst/>
                        </a:rPr>
                        <a:t>.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실행</a:t>
                      </a:r>
                      <a:r>
                        <a:rPr lang="en-US" altLang="ko-KR" sz="1000" kern="0" spc="0" dirty="0" smtClean="0">
                          <a:effectLst/>
                        </a:rPr>
                        <a:t>(Running</a:t>
                      </a:r>
                      <a:r>
                        <a:rPr lang="en-US" altLang="ko-KR" sz="1000" kern="0" spc="0" dirty="0">
                          <a:effectLst/>
                        </a:rPr>
                        <a:t>), </a:t>
                      </a:r>
                      <a:r>
                        <a:rPr lang="ko-KR" altLang="en-US" sz="1000" kern="0" spc="0" dirty="0">
                          <a:effectLst/>
                        </a:rPr>
                        <a:t>준비</a:t>
                      </a:r>
                      <a:r>
                        <a:rPr lang="en-US" altLang="ko-KR" sz="1000" kern="0" spc="0" dirty="0" smtClean="0">
                          <a:effectLst/>
                        </a:rPr>
                        <a:t>(Ready</a:t>
                      </a:r>
                      <a:r>
                        <a:rPr lang="en-US" altLang="ko-KR" sz="1000" kern="0" spc="0" dirty="0">
                          <a:effectLst/>
                        </a:rPr>
                        <a:t>), </a:t>
                      </a:r>
                      <a:r>
                        <a:rPr lang="ko-KR" altLang="en-US" sz="1000" kern="0" spc="0" dirty="0" smtClean="0">
                          <a:effectLst/>
                        </a:rPr>
                        <a:t>블록</a:t>
                      </a:r>
                      <a:r>
                        <a:rPr lang="en-US" altLang="ko-KR" sz="1000" kern="0" spc="0" dirty="0">
                          <a:effectLst/>
                        </a:rPr>
                        <a:t>(blocked</a:t>
                      </a:r>
                      <a:r>
                        <a:rPr lang="en-US" altLang="ko-KR" sz="1000" kern="0" spc="0" dirty="0" smtClean="0">
                          <a:effectLst/>
                        </a:rPr>
                        <a:t>),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종료</a:t>
                      </a:r>
                      <a:r>
                        <a:rPr lang="en-US" altLang="ko-KR" sz="1000" kern="0" spc="0" dirty="0" smtClean="0">
                          <a:effectLst/>
                        </a:rPr>
                        <a:t>(Terminated)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3492915818"/>
                  </a:ext>
                </a:extLst>
              </a:tr>
              <a:tr h="17461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컨텍스트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레지스터 값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스레드의 </a:t>
                      </a:r>
                      <a:r>
                        <a:rPr lang="ko-KR" altLang="en-US" sz="1000" kern="0" spc="0" dirty="0">
                          <a:effectLst/>
                        </a:rPr>
                        <a:t>다음에 실행할 </a:t>
                      </a:r>
                      <a:r>
                        <a:rPr lang="ko-KR" altLang="en-US" sz="1000" kern="0" spc="0" dirty="0" smtClean="0">
                          <a:effectLst/>
                        </a:rPr>
                        <a:t>명령어의</a:t>
                      </a:r>
                      <a:r>
                        <a:rPr lang="ko-KR" altLang="en-US" sz="1000" kern="0" spc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1343863500"/>
                  </a:ext>
                </a:extLst>
              </a:tr>
              <a:tr h="174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레지스터 값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스레드 스택의 톱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2066838514"/>
                  </a:ext>
                </a:extLst>
              </a:tr>
              <a:tr h="174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레지스터들값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스레드가 중지될 때의 </a:t>
                      </a:r>
                      <a:r>
                        <a:rPr lang="en-US" altLang="ko-KR" sz="1000" kern="0" spc="0" dirty="0">
                          <a:effectLst/>
                        </a:rPr>
                        <a:t>CPU </a:t>
                      </a:r>
                      <a:r>
                        <a:rPr lang="ko-KR" altLang="en-US" sz="1000" kern="0" spc="0" dirty="0">
                          <a:effectLst/>
                        </a:rPr>
                        <a:t>레지스터 값들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3892788009"/>
                  </a:ext>
                </a:extLst>
              </a:tr>
              <a:tr h="174615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스케줄링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우선순위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스케줄링 </a:t>
                      </a:r>
                      <a:r>
                        <a:rPr lang="ko-KR" altLang="en-US" sz="1000" kern="0" spc="0" dirty="0">
                          <a:effectLst/>
                        </a:rPr>
                        <a:t>우선순위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3145265613"/>
                  </a:ext>
                </a:extLst>
              </a:tr>
              <a:tr h="174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CPU </a:t>
                      </a:r>
                      <a:r>
                        <a:rPr lang="ko-KR" altLang="en-US" sz="1000" kern="0" spc="0">
                          <a:effectLst/>
                        </a:rPr>
                        <a:t>사용 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스레드가 지금까지 </a:t>
                      </a:r>
                      <a:r>
                        <a:rPr lang="en-US" altLang="ko-KR" sz="1000" kern="0" spc="0">
                          <a:effectLst/>
                        </a:rPr>
                        <a:t>CPU</a:t>
                      </a:r>
                      <a:r>
                        <a:rPr lang="ko-KR" altLang="en-US" sz="1000" kern="0" spc="0">
                          <a:effectLst/>
                        </a:rPr>
                        <a:t>를 할당받아 사용한</a:t>
                      </a:r>
                      <a:r>
                        <a:rPr lang="en-US" altLang="ko-KR" sz="1000" kern="0" spc="0"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effectLst/>
                        </a:rPr>
                        <a:t>실행한</a:t>
                      </a:r>
                      <a:r>
                        <a:rPr lang="en-US" altLang="ko-KR" sz="1000" kern="0" spc="0">
                          <a:effectLst/>
                        </a:rPr>
                        <a:t>) </a:t>
                      </a:r>
                      <a:r>
                        <a:rPr lang="ko-KR" altLang="en-US" sz="1000" kern="0" spc="0">
                          <a:effectLst/>
                        </a:rPr>
                        <a:t>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4032750869"/>
                  </a:ext>
                </a:extLst>
              </a:tr>
              <a:tr h="22853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관리를 위한 포인터들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PCB</a:t>
                      </a:r>
                      <a:r>
                        <a:rPr lang="ko-KR" altLang="en-US" sz="1000" kern="0" spc="0">
                          <a:effectLst/>
                        </a:rPr>
                        <a:t>에 대한 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스레드가 속한 프로세스의 </a:t>
                      </a:r>
                      <a:r>
                        <a:rPr lang="en-US" altLang="ko-KR" sz="1000" kern="0" spc="0" dirty="0" smtClean="0">
                          <a:effectLst/>
                        </a:rPr>
                        <a:t>PCB</a:t>
                      </a:r>
                      <a:r>
                        <a:rPr lang="ko-KR" altLang="en-US" sz="1000" kern="0" spc="0" dirty="0" smtClean="0">
                          <a:effectLst/>
                        </a:rPr>
                        <a:t>에 </a:t>
                      </a:r>
                      <a:r>
                        <a:rPr lang="ko-KR" altLang="en-US" sz="1000" kern="0" spc="0" dirty="0">
                          <a:effectLst/>
                        </a:rPr>
                        <a:t>대한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773092974"/>
                  </a:ext>
                </a:extLst>
              </a:tr>
              <a:tr h="228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다른 </a:t>
                      </a:r>
                      <a:r>
                        <a:rPr lang="en-US" altLang="ko-KR" sz="1000" kern="0" spc="0">
                          <a:effectLst/>
                        </a:rPr>
                        <a:t>TCB</a:t>
                      </a:r>
                      <a:r>
                        <a:rPr lang="ko-KR" altLang="en-US" sz="1000" kern="0" spc="0">
                          <a:effectLst/>
                        </a:rPr>
                        <a:t>에 대한 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다른 </a:t>
                      </a:r>
                      <a:r>
                        <a:rPr lang="en-US" altLang="ko-KR" sz="1000" kern="0" spc="0">
                          <a:effectLst/>
                        </a:rPr>
                        <a:t>TCB</a:t>
                      </a:r>
                      <a:r>
                        <a:rPr lang="ko-KR" altLang="en-US" sz="1000" kern="0" spc="0">
                          <a:effectLst/>
                        </a:rPr>
                        <a:t>들을 연결하기 위한 링크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1790196074"/>
                  </a:ext>
                </a:extLst>
              </a:tr>
              <a:tr h="355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I/O wait </a:t>
                      </a:r>
                      <a:r>
                        <a:rPr lang="ko-KR" altLang="en-US" sz="1000" kern="0" spc="0">
                          <a:effectLst/>
                        </a:rPr>
                        <a:t>리스트</a:t>
                      </a:r>
                      <a:r>
                        <a:rPr lang="en-US" altLang="ko-KR" sz="1000" kern="0" spc="0">
                          <a:effectLst/>
                        </a:rPr>
                        <a:t>/</a:t>
                      </a:r>
                      <a:r>
                        <a:rPr lang="ko-KR" altLang="en-US" sz="1000" kern="0" spc="0">
                          <a:effectLst/>
                        </a:rPr>
                        <a:t>준비 스레드 리스트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스레드 스케줄링을 위한 링크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97" marR="62997" marT="17417" marB="17417" anchor="ctr"/>
                </a:tc>
                <a:extLst>
                  <a:ext uri="{0D108BD9-81ED-4DB2-BD59-A6C34878D82A}">
                    <a16:rowId xmlns:a16="http://schemas.microsoft.com/office/drawing/2014/main" val="392405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프로세스를 다루는 문제점</a:t>
            </a:r>
            <a:endParaRPr lang="ko-KR" altLang="en-US" dirty="0"/>
          </a:p>
        </p:txBody>
      </p:sp>
      <p:sp>
        <p:nvSpPr>
          <p:cNvPr id="106" name="내용 개체 틀 10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프로세스 생성의 큰 오버헤드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프로세스를 위한 메모리 할당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부모프로세스로부터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PCB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매핑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 테이블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 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프로세스 컨텍스트 스위칭의 큰 오버헤드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컨텍스트 스위칭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참고할 매핑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 테이블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전환에 따른 지연 시간 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레지스터들을 프로세스 컨텍스트에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프로세스 컨텍스트를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로 옮기는 시간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캐시에 새로운 프로세스의 코드와 데이터가 채워지는데 걸리는 시간 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프로세스 사이 통신의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프로세스들은 </a:t>
            </a:r>
            <a:r>
              <a:rPr lang="ko-KR" altLang="en-US" dirty="0"/>
              <a:t>완전한 독립적인 주소 공간을 가지고 있음</a:t>
            </a:r>
            <a:endParaRPr lang="en-US" altLang="ko-KR" dirty="0"/>
          </a:p>
          <a:p>
            <a:pPr lvl="2"/>
            <a:r>
              <a:rPr lang="ko-KR" altLang="en-US" dirty="0" smtClean="0"/>
              <a:t>프로세스가 </a:t>
            </a:r>
            <a:r>
              <a:rPr lang="ko-KR" altLang="en-US" dirty="0"/>
              <a:t>다른 프로세스의 메모리에 접근 불가</a:t>
            </a:r>
            <a:endParaRPr lang="en-US" altLang="ko-KR" dirty="0"/>
          </a:p>
          <a:p>
            <a:pPr lvl="1"/>
            <a:r>
              <a:rPr lang="ko-KR" altLang="en-US" dirty="0" smtClean="0"/>
              <a:t>프로세스 사이의 통신을 위한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방법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메모리나 커널에 의해 마련된 메모리 공간을 이용하여 데이터 송수신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공유메모리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메모리맵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방법들은 코딩도 어렵고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느린 실행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호환성 부족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0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스레드와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PCB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76359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스레드들이 </a:t>
            </a:r>
            <a:r>
              <a:rPr lang="ko-KR" altLang="en-US" dirty="0"/>
              <a:t>생기고 활동하는 자원의 컨테이너</a:t>
            </a:r>
            <a:endParaRPr lang="en-US" altLang="ko-KR" dirty="0"/>
          </a:p>
          <a:p>
            <a:r>
              <a:rPr lang="en-US" altLang="ko-KR" dirty="0" err="1" smtClean="0"/>
              <a:t>TCB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</a:t>
            </a:r>
            <a:r>
              <a:rPr lang="ko-KR" altLang="en-US" dirty="0"/>
              <a:t>리스트로 연결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187624" y="3885848"/>
            <a:ext cx="6120680" cy="278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6209701" y="634125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 공간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943402" y="4249031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43402" y="4835304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43402" y="5421578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97288" y="4249031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20072" y="4249031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55296" y="4249031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2" idx="2"/>
            <a:endCxn id="63" idx="0"/>
          </p:cNvCxnSpPr>
          <p:nvPr/>
        </p:nvCxnSpPr>
        <p:spPr>
          <a:xfrm>
            <a:off x="3297965" y="4553831"/>
            <a:ext cx="0" cy="2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2"/>
            <a:endCxn id="64" idx="0"/>
          </p:cNvCxnSpPr>
          <p:nvPr/>
        </p:nvCxnSpPr>
        <p:spPr>
          <a:xfrm>
            <a:off x="3297965" y="5140104"/>
            <a:ext cx="0" cy="28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3"/>
            <a:endCxn id="65" idx="1"/>
          </p:cNvCxnSpPr>
          <p:nvPr/>
        </p:nvCxnSpPr>
        <p:spPr>
          <a:xfrm>
            <a:off x="3652528" y="4401431"/>
            <a:ext cx="44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3"/>
            <a:endCxn id="66" idx="1"/>
          </p:cNvCxnSpPr>
          <p:nvPr/>
        </p:nvCxnSpPr>
        <p:spPr>
          <a:xfrm>
            <a:off x="4806414" y="4401431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  <a:endCxn id="67" idx="1"/>
          </p:cNvCxnSpPr>
          <p:nvPr/>
        </p:nvCxnSpPr>
        <p:spPr>
          <a:xfrm>
            <a:off x="5929198" y="4401431"/>
            <a:ext cx="426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4097288" y="4835304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3" idx="3"/>
            <a:endCxn id="73" idx="1"/>
          </p:cNvCxnSpPr>
          <p:nvPr/>
        </p:nvCxnSpPr>
        <p:spPr>
          <a:xfrm>
            <a:off x="3652528" y="4987704"/>
            <a:ext cx="44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4097288" y="5421576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220072" y="5421576"/>
            <a:ext cx="709126" cy="304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64" idx="3"/>
            <a:endCxn id="75" idx="1"/>
          </p:cNvCxnSpPr>
          <p:nvPr/>
        </p:nvCxnSpPr>
        <p:spPr>
          <a:xfrm flipV="1">
            <a:off x="3652528" y="5573976"/>
            <a:ext cx="444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5" idx="3"/>
            <a:endCxn id="76" idx="1"/>
          </p:cNvCxnSpPr>
          <p:nvPr/>
        </p:nvCxnSpPr>
        <p:spPr>
          <a:xfrm>
            <a:off x="4806414" y="5573976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67435"/>
              </p:ext>
            </p:extLst>
          </p:nvPr>
        </p:nvGraphicFramePr>
        <p:xfrm>
          <a:off x="1590745" y="4217616"/>
          <a:ext cx="907896" cy="207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48">
                  <a:extLst>
                    <a:ext uri="{9D8B030D-6E8A-4147-A177-3AD203B41FA5}">
                      <a16:colId xmlns:a16="http://schemas.microsoft.com/office/drawing/2014/main" val="644685658"/>
                    </a:ext>
                  </a:extLst>
                </a:gridCol>
                <a:gridCol w="453948">
                  <a:extLst>
                    <a:ext uri="{9D8B030D-6E8A-4147-A177-3AD203B41FA5}">
                      <a16:colId xmlns:a16="http://schemas.microsoft.com/office/drawing/2014/main" val="2072783244"/>
                    </a:ext>
                  </a:extLst>
                </a:gridCol>
              </a:tblGrid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343277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874925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41108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39120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58250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75462"/>
                  </a:ext>
                </a:extLst>
              </a:tr>
            </a:tbl>
          </a:graphicData>
        </a:graphic>
      </p:graphicFrame>
      <p:sp>
        <p:nvSpPr>
          <p:cNvPr id="80" name="순서도: 처리 79"/>
          <p:cNvSpPr/>
          <p:nvPr/>
        </p:nvSpPr>
        <p:spPr>
          <a:xfrm>
            <a:off x="1513231" y="3944117"/>
            <a:ext cx="623860" cy="3808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순서도: 처리 80"/>
          <p:cNvSpPr/>
          <p:nvPr/>
        </p:nvSpPr>
        <p:spPr>
          <a:xfrm>
            <a:off x="1908641" y="3947088"/>
            <a:ext cx="623860" cy="3808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endCxn id="62" idx="1"/>
          </p:cNvCxnSpPr>
          <p:nvPr/>
        </p:nvCxnSpPr>
        <p:spPr>
          <a:xfrm>
            <a:off x="2265377" y="4401431"/>
            <a:ext cx="67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63" idx="1"/>
          </p:cNvCxnSpPr>
          <p:nvPr/>
        </p:nvCxnSpPr>
        <p:spPr>
          <a:xfrm>
            <a:off x="2290259" y="4740444"/>
            <a:ext cx="653143" cy="2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64" idx="1"/>
          </p:cNvCxnSpPr>
          <p:nvPr/>
        </p:nvCxnSpPr>
        <p:spPr>
          <a:xfrm>
            <a:off x="2265377" y="5076346"/>
            <a:ext cx="678025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5" idx="0"/>
            <a:endCxn id="114" idx="4"/>
          </p:cNvCxnSpPr>
          <p:nvPr/>
        </p:nvCxnSpPr>
        <p:spPr>
          <a:xfrm flipV="1">
            <a:off x="4451851" y="3382761"/>
            <a:ext cx="667470" cy="8662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6" idx="0"/>
          </p:cNvCxnSpPr>
          <p:nvPr/>
        </p:nvCxnSpPr>
        <p:spPr>
          <a:xfrm flipV="1">
            <a:off x="5574635" y="3362722"/>
            <a:ext cx="158066" cy="8863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0"/>
            <a:endCxn id="117" idx="4"/>
          </p:cNvCxnSpPr>
          <p:nvPr/>
        </p:nvCxnSpPr>
        <p:spPr>
          <a:xfrm flipH="1" flipV="1">
            <a:off x="6338730" y="3388192"/>
            <a:ext cx="371129" cy="8608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70155" y="630587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프로세스 테이블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083975" y="592612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16328" y="4134532"/>
            <a:ext cx="3255133" cy="1901918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7385818" y="4835303"/>
            <a:ext cx="1203330" cy="738673"/>
          </a:xfrm>
          <a:prstGeom prst="wedgeRoundRectCallout">
            <a:avLst>
              <a:gd name="adj1" fmla="val -66733"/>
              <a:gd name="adj2" fmla="val -11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커널은 </a:t>
            </a:r>
            <a:r>
              <a:rPr lang="en-US" altLang="ko-KR" sz="1000" dirty="0" smtClean="0">
                <a:solidFill>
                  <a:schemeClr val="tx1"/>
                </a:solidFill>
              </a:rPr>
              <a:t>CPU </a:t>
            </a:r>
            <a:r>
              <a:rPr lang="ko-KR" altLang="en-US" sz="1000" dirty="0" smtClean="0">
                <a:solidFill>
                  <a:schemeClr val="tx1"/>
                </a:solidFill>
              </a:rPr>
              <a:t>스케줄링 시 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TCB</a:t>
            </a:r>
            <a:r>
              <a:rPr lang="ko-KR" altLang="en-US" sz="1000" dirty="0" smtClean="0">
                <a:solidFill>
                  <a:schemeClr val="tx1"/>
                </a:solidFill>
              </a:rPr>
              <a:t> 중 하나를 선택하여 스레드를 실행시킨다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2" name="구부러진 연결선 101"/>
          <p:cNvCxnSpPr>
            <a:stCxn id="66" idx="2"/>
            <a:endCxn id="62" idx="2"/>
          </p:cNvCxnSpPr>
          <p:nvPr/>
        </p:nvCxnSpPr>
        <p:spPr>
          <a:xfrm rot="5400000">
            <a:off x="4436300" y="3415496"/>
            <a:ext cx="12700" cy="2276670"/>
          </a:xfrm>
          <a:prstGeom prst="curvedConnector3">
            <a:avLst>
              <a:gd name="adj1" fmla="val 1246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 102"/>
          <p:cNvCxnSpPr>
            <a:stCxn id="67" idx="2"/>
            <a:endCxn id="62" idx="2"/>
          </p:cNvCxnSpPr>
          <p:nvPr/>
        </p:nvCxnSpPr>
        <p:spPr>
          <a:xfrm rot="5400000">
            <a:off x="5003912" y="2847884"/>
            <a:ext cx="12700" cy="34118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>
            <a:stCxn id="73" idx="2"/>
            <a:endCxn id="63" idx="2"/>
          </p:cNvCxnSpPr>
          <p:nvPr/>
        </p:nvCxnSpPr>
        <p:spPr>
          <a:xfrm rot="5400000">
            <a:off x="3874908" y="4563161"/>
            <a:ext cx="12700" cy="1153886"/>
          </a:xfrm>
          <a:prstGeom prst="curvedConnector3">
            <a:avLst>
              <a:gd name="adj1" fmla="val 830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4" idx="2"/>
          </p:cNvCxnSpPr>
          <p:nvPr/>
        </p:nvCxnSpPr>
        <p:spPr>
          <a:xfrm>
            <a:off x="3297965" y="5726378"/>
            <a:ext cx="0" cy="31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135"/>
          <p:cNvCxnSpPr>
            <a:stCxn id="75" idx="2"/>
            <a:endCxn id="64" idx="2"/>
          </p:cNvCxnSpPr>
          <p:nvPr/>
        </p:nvCxnSpPr>
        <p:spPr>
          <a:xfrm rot="5400000">
            <a:off x="3874907" y="5149434"/>
            <a:ext cx="2" cy="1153886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76" idx="2"/>
            <a:endCxn id="64" idx="2"/>
          </p:cNvCxnSpPr>
          <p:nvPr/>
        </p:nvCxnSpPr>
        <p:spPr>
          <a:xfrm rot="5400000">
            <a:off x="4436299" y="4588042"/>
            <a:ext cx="2" cy="2276670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150"/>
          <p:cNvCxnSpPr>
            <a:stCxn id="65" idx="2"/>
            <a:endCxn id="62" idx="2"/>
          </p:cNvCxnSpPr>
          <p:nvPr/>
        </p:nvCxnSpPr>
        <p:spPr>
          <a:xfrm rot="5400000">
            <a:off x="3874908" y="3976888"/>
            <a:ext cx="12700" cy="1153886"/>
          </a:xfrm>
          <a:prstGeom prst="curvedConnector3">
            <a:avLst>
              <a:gd name="adj1" fmla="val 588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498463" y="2737269"/>
            <a:ext cx="1436587" cy="8054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85797" y="244757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5" name="직사각형 104"/>
          <p:cNvSpPr/>
          <p:nvPr/>
        </p:nvSpPr>
        <p:spPr>
          <a:xfrm>
            <a:off x="5258301" y="244757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3399766" y="244757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07" name="타원 106"/>
          <p:cNvSpPr/>
          <p:nvPr/>
        </p:nvSpPr>
        <p:spPr>
          <a:xfrm>
            <a:off x="1619672" y="2878508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232436" y="2888828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2704" y="297593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공간</a:t>
            </a:r>
            <a:endParaRPr lang="ko-KR" altLang="en-US" sz="1200" dirty="0"/>
          </a:p>
        </p:txBody>
      </p:sp>
      <p:sp>
        <p:nvSpPr>
          <p:cNvPr id="111" name="직사각형 110"/>
          <p:cNvSpPr/>
          <p:nvPr/>
        </p:nvSpPr>
        <p:spPr>
          <a:xfrm>
            <a:off x="3221646" y="2743431"/>
            <a:ext cx="1222902" cy="7992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563888" y="2884671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31144" y="2738000"/>
            <a:ext cx="2028164" cy="8054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860032" y="2879240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457866" y="2889560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64524" y="2884671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T3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7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리스트와 블록 리스트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410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준비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 상태의 스레드들의 </a:t>
            </a:r>
            <a:r>
              <a:rPr lang="en-US" altLang="ko-KR" dirty="0" err="1" smtClean="0"/>
              <a:t>TCB</a:t>
            </a:r>
            <a:r>
              <a:rPr lang="ko-KR" altLang="en-US" dirty="0" smtClean="0"/>
              <a:t>를 연결하여 관리하는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스케줄링은 준비 리스트의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하나 선택</a:t>
            </a:r>
            <a:endParaRPr lang="en-US" altLang="ko-KR" dirty="0" smtClean="0"/>
          </a:p>
          <a:p>
            <a:r>
              <a:rPr lang="ko-KR" altLang="en-US" dirty="0" smtClean="0"/>
              <a:t>블록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상태의 스레드들의 </a:t>
            </a:r>
            <a:r>
              <a:rPr lang="en-US" altLang="ko-KR" dirty="0" err="1"/>
              <a:t>T</a:t>
            </a:r>
            <a:r>
              <a:rPr lang="en-US" altLang="ko-KR" dirty="0" err="1" smtClean="0"/>
              <a:t>CB</a:t>
            </a:r>
            <a:r>
              <a:rPr lang="ko-KR" altLang="en-US" dirty="0" smtClean="0"/>
              <a:t>를 연결하여 관리하는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752721" y="3978150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23794" y="3978150"/>
            <a:ext cx="709126" cy="304800"/>
          </a:xfrm>
          <a:prstGeom prst="round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03034" y="3978150"/>
            <a:ext cx="709126" cy="304800"/>
          </a:xfrm>
          <a:prstGeom prst="round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2" idx="3"/>
            <a:endCxn id="73" idx="1"/>
          </p:cNvCxnSpPr>
          <p:nvPr/>
        </p:nvCxnSpPr>
        <p:spPr>
          <a:xfrm>
            <a:off x="3461847" y="4130550"/>
            <a:ext cx="56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2752721" y="4739494"/>
            <a:ext cx="709126" cy="304800"/>
          </a:xfrm>
          <a:prstGeom prst="round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752721" y="5541790"/>
            <a:ext cx="709126" cy="304800"/>
          </a:xfrm>
          <a:prstGeom prst="round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875505" y="5541790"/>
            <a:ext cx="709126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3"/>
            <a:endCxn id="79" idx="1"/>
          </p:cNvCxnSpPr>
          <p:nvPr/>
        </p:nvCxnSpPr>
        <p:spPr>
          <a:xfrm>
            <a:off x="3461847" y="5694190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31640" y="296972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준비 리스트</a:t>
            </a:r>
            <a:endParaRPr lang="en-US" altLang="ko-KR" sz="1200" dirty="0" smtClean="0"/>
          </a:p>
        </p:txBody>
      </p:sp>
      <p:cxnSp>
        <p:nvCxnSpPr>
          <p:cNvPr id="82" name="구부러진 연결선 81"/>
          <p:cNvCxnSpPr>
            <a:stCxn id="81" idx="3"/>
            <a:endCxn id="73" idx="0"/>
          </p:cNvCxnSpPr>
          <p:nvPr/>
        </p:nvCxnSpPr>
        <p:spPr>
          <a:xfrm>
            <a:off x="2340249" y="3108226"/>
            <a:ext cx="2038108" cy="86992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3" idx="0"/>
            <a:endCxn id="74" idx="0"/>
          </p:cNvCxnSpPr>
          <p:nvPr/>
        </p:nvCxnSpPr>
        <p:spPr>
          <a:xfrm rot="5400000" flipH="1" flipV="1">
            <a:off x="5017977" y="3338530"/>
            <a:ext cx="12700" cy="127924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4" idx="3"/>
            <a:endCxn id="77" idx="1"/>
          </p:cNvCxnSpPr>
          <p:nvPr/>
        </p:nvCxnSpPr>
        <p:spPr>
          <a:xfrm flipH="1">
            <a:off x="2752721" y="4130550"/>
            <a:ext cx="3259439" cy="761344"/>
          </a:xfrm>
          <a:prstGeom prst="curvedConnector5">
            <a:avLst>
              <a:gd name="adj1" fmla="val -7013"/>
              <a:gd name="adj2" fmla="val 50000"/>
              <a:gd name="adj3" fmla="val 1070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77" idx="3"/>
            <a:endCxn id="78" idx="1"/>
          </p:cNvCxnSpPr>
          <p:nvPr/>
        </p:nvCxnSpPr>
        <p:spPr>
          <a:xfrm flipH="1">
            <a:off x="2752721" y="4891894"/>
            <a:ext cx="709126" cy="802296"/>
          </a:xfrm>
          <a:prstGeom prst="curvedConnector5">
            <a:avLst>
              <a:gd name="adj1" fmla="val -32237"/>
              <a:gd name="adj2" fmla="val 50000"/>
              <a:gd name="adj3" fmla="val 13223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3631" y="325598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블록 리스트</a:t>
            </a:r>
            <a:endParaRPr lang="ko-KR" altLang="en-US" sz="1200" dirty="0"/>
          </a:p>
        </p:txBody>
      </p:sp>
      <p:cxnSp>
        <p:nvCxnSpPr>
          <p:cNvPr id="87" name="구부러진 연결선 86"/>
          <p:cNvCxnSpPr>
            <a:stCxn id="86" idx="3"/>
            <a:endCxn id="72" idx="1"/>
          </p:cNvCxnSpPr>
          <p:nvPr/>
        </p:nvCxnSpPr>
        <p:spPr>
          <a:xfrm>
            <a:off x="2340249" y="3394486"/>
            <a:ext cx="412472" cy="736064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72" idx="2"/>
            <a:endCxn id="79" idx="0"/>
          </p:cNvCxnSpPr>
          <p:nvPr/>
        </p:nvCxnSpPr>
        <p:spPr>
          <a:xfrm rot="16200000" flipH="1">
            <a:off x="3039256" y="4350978"/>
            <a:ext cx="1258840" cy="1122784"/>
          </a:xfrm>
          <a:prstGeom prst="curvedConnector3">
            <a:avLst>
              <a:gd name="adj1" fmla="val 1145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79" idx="2"/>
          </p:cNvCxnSpPr>
          <p:nvPr/>
        </p:nvCxnSpPr>
        <p:spPr>
          <a:xfrm rot="16200000" flipH="1">
            <a:off x="4304848" y="5771809"/>
            <a:ext cx="280364" cy="429925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 89"/>
          <p:cNvCxnSpPr>
            <a:stCxn id="78" idx="2"/>
          </p:cNvCxnSpPr>
          <p:nvPr/>
        </p:nvCxnSpPr>
        <p:spPr>
          <a:xfrm rot="16200000" flipH="1">
            <a:off x="3059380" y="5894493"/>
            <a:ext cx="352372" cy="25656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42531" y="4646405"/>
            <a:ext cx="175247" cy="161583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60375" y="5451815"/>
            <a:ext cx="175247" cy="161583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42531" y="610432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441803" y="6101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249500" y="3900680"/>
            <a:ext cx="151790" cy="1615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B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84707" y="5478726"/>
            <a:ext cx="166116" cy="1615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B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3680744"/>
            <a:ext cx="5112568" cy="27725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41473" y="4906244"/>
            <a:ext cx="175247" cy="161583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16720" y="4848535"/>
            <a:ext cx="96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Ready</a:t>
            </a:r>
            <a:r>
              <a:rPr lang="ko-KR" altLang="en-US" sz="1200" dirty="0" smtClean="0"/>
              <a:t> 상태</a:t>
            </a:r>
            <a:endParaRPr lang="en-US" altLang="ko-KR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216720" y="5174816"/>
            <a:ext cx="109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Blocked</a:t>
            </a:r>
            <a:r>
              <a:rPr lang="ko-KR" altLang="en-US" sz="1200" dirty="0" smtClean="0"/>
              <a:t> 상태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053374" y="5224444"/>
            <a:ext cx="164530" cy="1615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B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6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컨텍스트 스위칭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1216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스레드 컨텍스트 스위칭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실행중인 스레드를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 </a:t>
            </a:r>
            <a:r>
              <a:rPr lang="ko-KR" altLang="en-US" dirty="0" err="1" smtClean="0"/>
              <a:t>스위칭이라고도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컨텍스트를 </a:t>
            </a:r>
            <a:r>
              <a:rPr lang="en-US" altLang="ko-KR" dirty="0" smtClean="0"/>
              <a:t>TCB</a:t>
            </a:r>
            <a:r>
              <a:rPr lang="ko-KR" altLang="en-US" dirty="0" smtClean="0"/>
              <a:t>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TCB</a:t>
            </a:r>
            <a:r>
              <a:rPr lang="ko-KR" altLang="en-US" dirty="0" smtClean="0"/>
              <a:t>에 저장된 컨텍스트를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적재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71600" y="3068960"/>
            <a:ext cx="7344816" cy="3189118"/>
            <a:chOff x="683568" y="2132856"/>
            <a:chExt cx="7344816" cy="3189118"/>
          </a:xfrm>
        </p:grpSpPr>
        <p:sp>
          <p:nvSpPr>
            <p:cNvPr id="6" name="직사각형 5"/>
            <p:cNvSpPr/>
            <p:nvPr/>
          </p:nvSpPr>
          <p:spPr>
            <a:xfrm>
              <a:off x="2051720" y="2132856"/>
              <a:ext cx="4104456" cy="208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55776" y="3284984"/>
              <a:ext cx="1080120" cy="57606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스케줄링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95936" y="3284984"/>
              <a:ext cx="1512168" cy="57606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컨텍스트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스위칭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995936" y="2348880"/>
              <a:ext cx="648072" cy="5040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TCB 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60032" y="2348880"/>
              <a:ext cx="648072" cy="5040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TCB 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2833" y="3212976"/>
              <a:ext cx="792088" cy="72008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732240" y="3207373"/>
              <a:ext cx="792088" cy="72008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1" idx="6"/>
              <a:endCxn id="7" idx="1"/>
            </p:cNvCxnSpPr>
            <p:nvPr/>
          </p:nvCxnSpPr>
          <p:spPr>
            <a:xfrm>
              <a:off x="1674921" y="3573016"/>
              <a:ext cx="88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3"/>
              <a:endCxn id="8" idx="1"/>
            </p:cNvCxnSpPr>
            <p:nvPr/>
          </p:nvCxnSpPr>
          <p:spPr>
            <a:xfrm>
              <a:off x="3635896" y="3573016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  <a:endCxn id="12" idx="2"/>
            </p:cNvCxnSpPr>
            <p:nvPr/>
          </p:nvCxnSpPr>
          <p:spPr>
            <a:xfrm flipV="1">
              <a:off x="5508104" y="3567413"/>
              <a:ext cx="1224136" cy="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995936" y="4509120"/>
              <a:ext cx="1512168" cy="57606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endCxn id="9" idx="2"/>
            </p:cNvCxnSpPr>
            <p:nvPr/>
          </p:nvCxnSpPr>
          <p:spPr>
            <a:xfrm flipH="1" flipV="1">
              <a:off x="4319972" y="2852936"/>
              <a:ext cx="252028" cy="16561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2"/>
            </p:cNvCxnSpPr>
            <p:nvPr/>
          </p:nvCxnSpPr>
          <p:spPr>
            <a:xfrm flipH="1">
              <a:off x="5004048" y="2852936"/>
              <a:ext cx="180020" cy="16561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6" idx="1"/>
            </p:cNvCxnSpPr>
            <p:nvPr/>
          </p:nvCxnSpPr>
          <p:spPr>
            <a:xfrm>
              <a:off x="683568" y="4797152"/>
              <a:ext cx="3312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82189" y="4797152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... </a:t>
              </a:r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1 </a:t>
              </a:r>
              <a:r>
                <a:rPr lang="ko-KR" altLang="en-US" sz="1100" dirty="0" smtClean="0"/>
                <a:t>실행 </a:t>
              </a:r>
              <a:r>
                <a:rPr lang="en-US" altLang="ko-KR" sz="1100" dirty="0" smtClean="0"/>
                <a:t>...</a:t>
              </a:r>
              <a:endParaRPr lang="ko-KR" altLang="en-US" sz="1100" dirty="0"/>
            </a:p>
          </p:txBody>
        </p:sp>
        <p:cxnSp>
          <p:nvCxnSpPr>
            <p:cNvPr id="21" name="직선 화살표 연결선 20"/>
            <p:cNvCxnSpPr>
              <a:stCxn id="16" idx="3"/>
            </p:cNvCxnSpPr>
            <p:nvPr/>
          </p:nvCxnSpPr>
          <p:spPr>
            <a:xfrm>
              <a:off x="5508104" y="4797152"/>
              <a:ext cx="252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31866" y="4804760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... </a:t>
              </a:r>
              <a:r>
                <a:rPr lang="ko-KR" altLang="en-US" sz="1100" dirty="0" smtClean="0"/>
                <a:t>스레드 </a:t>
              </a:r>
              <a:r>
                <a:rPr lang="en-US" altLang="ko-KR" sz="1100" dirty="0"/>
                <a:t>2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실행 </a:t>
              </a:r>
              <a:r>
                <a:rPr lang="en-US" altLang="ko-KR" sz="1100" dirty="0" smtClean="0"/>
                <a:t>...</a:t>
              </a:r>
              <a:endParaRPr lang="ko-KR" altLang="en-US" sz="11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3096" y="5044975"/>
              <a:ext cx="4780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/>
                <a:t>CPU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31785" y="4598192"/>
              <a:ext cx="342900" cy="2304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41287" y="4598192"/>
              <a:ext cx="340334" cy="21748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39952" y="4776320"/>
              <a:ext cx="1233241" cy="30801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다른 레지스터들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069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스위칭이 발생하는 </a:t>
            </a:r>
            <a:r>
              <a:rPr lang="en-US" altLang="ko-KR" dirty="0"/>
              <a:t>4</a:t>
            </a:r>
            <a:r>
              <a:rPr lang="ko-KR" altLang="en-US" dirty="0"/>
              <a:t>가지 경우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스레드 </a:t>
            </a:r>
            <a:r>
              <a:rPr lang="ko-KR" altLang="en-US" sz="2000" dirty="0" smtClean="0"/>
              <a:t>스위칭이 발생하는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경우</a:t>
            </a:r>
            <a:endParaRPr lang="en-US" altLang="ko-KR" sz="20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스레드가 자발적으로 다른 </a:t>
            </a:r>
            <a:r>
              <a:rPr lang="ko-KR" altLang="en-US" sz="1800" dirty="0" err="1" smtClean="0"/>
              <a:t>스레드에게</a:t>
            </a:r>
            <a:r>
              <a:rPr lang="ko-KR" altLang="en-US" sz="1800" dirty="0" smtClean="0"/>
              <a:t> 양보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yield() </a:t>
            </a:r>
            <a:r>
              <a:rPr lang="ko-KR" altLang="en-US" sz="1600" dirty="0" smtClean="0"/>
              <a:t>등의 시스템 호출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혹은 라이브러리 호출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통해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스레드가 시스템 호출을 실행하여 </a:t>
            </a:r>
            <a:r>
              <a:rPr lang="ko-KR" altLang="en-US" sz="1800" dirty="0" err="1" smtClean="0"/>
              <a:t>블록되는</a:t>
            </a:r>
            <a:r>
              <a:rPr lang="ko-KR" altLang="en-US" sz="1800" dirty="0" smtClean="0"/>
              <a:t> 경우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read(), sleep(), wait() </a:t>
            </a:r>
            <a:r>
              <a:rPr lang="ko-KR" altLang="en-US" sz="1600" dirty="0" smtClean="0"/>
              <a:t>등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가 발생하거나 대기할 수 밖에 없는 경우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스레드의 타임 슬라이스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시간 할당량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소진한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타이머 인터럽트에 의해 체크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4. I/O</a:t>
            </a:r>
            <a:r>
              <a:rPr lang="ko-KR" altLang="en-US" sz="1800" dirty="0" smtClean="0"/>
              <a:t>장치로부터 인터럽트가 발생한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현재 실행중인 스레드보다 더 높은 우선순위의 스레드가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작업을 끝낸 경우 등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상황에 따라 운영체제에 따라 이들 </a:t>
            </a:r>
            <a:r>
              <a:rPr lang="en-US" altLang="ko-KR" sz="1800" dirty="0"/>
              <a:t>4</a:t>
            </a:r>
            <a:r>
              <a:rPr lang="ko-KR" altLang="en-US" sz="1800" dirty="0" smtClean="0"/>
              <a:t>가지 경우에도 스레드 스위칭이 일어날 수도 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아닐 수도 있음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954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스레드 스위칭이 이루어지는 위치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98470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스레드 스위칭이 이루어지는 위치는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프로세스가 시스템 호출을 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커널이 시스템 호출을 처리하는 과정에서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인터럽트가 발생하여 인터럽트 서비스 루틴이 실행되는 도중 커널 코드에서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07704" y="2420888"/>
            <a:ext cx="4802505" cy="4259578"/>
            <a:chOff x="3386333" y="1906083"/>
            <a:chExt cx="4802505" cy="4259578"/>
          </a:xfrm>
        </p:grpSpPr>
        <p:sp>
          <p:nvSpPr>
            <p:cNvPr id="7" name="직사각형 6"/>
            <p:cNvSpPr/>
            <p:nvPr/>
          </p:nvSpPr>
          <p:spPr>
            <a:xfrm>
              <a:off x="5508104" y="4032957"/>
              <a:ext cx="1762386" cy="2132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08104" y="1916832"/>
              <a:ext cx="1762386" cy="211612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8" name="순서도: 처리 57"/>
            <p:cNvSpPr/>
            <p:nvPr/>
          </p:nvSpPr>
          <p:spPr>
            <a:xfrm>
              <a:off x="3393554" y="3478002"/>
              <a:ext cx="1146810" cy="1265508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90424" y="3180481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60" name="순서도: 처리 59"/>
            <p:cNvSpPr/>
            <p:nvPr/>
          </p:nvSpPr>
          <p:spPr>
            <a:xfrm>
              <a:off x="3697316" y="3634592"/>
              <a:ext cx="677532" cy="194925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7790" y="3625669"/>
              <a:ext cx="3706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/>
                <a:t>PC</a:t>
              </a:r>
              <a:endParaRPr lang="ko-KR" altLang="en-US" sz="1050" dirty="0"/>
            </a:p>
          </p:txBody>
        </p:sp>
        <p:sp>
          <p:nvSpPr>
            <p:cNvPr id="62" name="순서도: 처리 61"/>
            <p:cNvSpPr/>
            <p:nvPr/>
          </p:nvSpPr>
          <p:spPr>
            <a:xfrm>
              <a:off x="3697316" y="3899040"/>
              <a:ext cx="677532" cy="207051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93554" y="3853447"/>
              <a:ext cx="3706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/>
                <a:t>SP</a:t>
              </a:r>
              <a:endParaRPr lang="ko-KR" altLang="en-US" sz="105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61889" y="4090983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...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242279" y="2764983"/>
              <a:ext cx="946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사용자 공간</a:t>
              </a:r>
              <a:endParaRPr lang="en-US" altLang="ko-KR" sz="105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6847" y="4881492"/>
              <a:ext cx="842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커널 공간</a:t>
              </a:r>
              <a:endParaRPr lang="en-US" altLang="ko-KR" sz="1050" dirty="0" smtClean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63461" y="2142990"/>
              <a:ext cx="1444254" cy="62199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3972" y="1906083"/>
              <a:ext cx="11271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A </a:t>
              </a:r>
              <a:r>
                <a:rPr lang="ko-KR" altLang="en-US" sz="1000" dirty="0" smtClean="0"/>
                <a:t>코드</a:t>
              </a:r>
              <a:endParaRPr lang="en-US" altLang="ko-KR" sz="1000" dirty="0" smtClean="0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4540363" y="2170748"/>
              <a:ext cx="1395793" cy="1562763"/>
            </a:xfrm>
            <a:custGeom>
              <a:avLst/>
              <a:gdLst>
                <a:gd name="connsiteX0" fmla="*/ 0 w 1722088"/>
                <a:gd name="connsiteY0" fmla="*/ 1449136 h 1449136"/>
                <a:gd name="connsiteX1" fmla="*/ 229937 w 1722088"/>
                <a:gd name="connsiteY1" fmla="*/ 1363578 h 1449136"/>
                <a:gd name="connsiteX2" fmla="*/ 283411 w 1722088"/>
                <a:gd name="connsiteY2" fmla="*/ 1326147 h 1449136"/>
                <a:gd name="connsiteX3" fmla="*/ 406400 w 1722088"/>
                <a:gd name="connsiteY3" fmla="*/ 1224547 h 1449136"/>
                <a:gd name="connsiteX4" fmla="*/ 449179 w 1722088"/>
                <a:gd name="connsiteY4" fmla="*/ 1165726 h 1449136"/>
                <a:gd name="connsiteX5" fmla="*/ 497305 w 1722088"/>
                <a:gd name="connsiteY5" fmla="*/ 1112252 h 1449136"/>
                <a:gd name="connsiteX6" fmla="*/ 545432 w 1722088"/>
                <a:gd name="connsiteY6" fmla="*/ 1021347 h 1449136"/>
                <a:gd name="connsiteX7" fmla="*/ 620295 w 1722088"/>
                <a:gd name="connsiteY7" fmla="*/ 909052 h 1449136"/>
                <a:gd name="connsiteX8" fmla="*/ 663074 w 1722088"/>
                <a:gd name="connsiteY8" fmla="*/ 844884 h 1449136"/>
                <a:gd name="connsiteX9" fmla="*/ 689811 w 1722088"/>
                <a:gd name="connsiteY9" fmla="*/ 802105 h 1449136"/>
                <a:gd name="connsiteX10" fmla="*/ 727242 w 1722088"/>
                <a:gd name="connsiteY10" fmla="*/ 753978 h 1449136"/>
                <a:gd name="connsiteX11" fmla="*/ 748632 w 1722088"/>
                <a:gd name="connsiteY11" fmla="*/ 721894 h 1449136"/>
                <a:gd name="connsiteX12" fmla="*/ 780716 w 1722088"/>
                <a:gd name="connsiteY12" fmla="*/ 668421 h 1449136"/>
                <a:gd name="connsiteX13" fmla="*/ 823495 w 1722088"/>
                <a:gd name="connsiteY13" fmla="*/ 620294 h 1449136"/>
                <a:gd name="connsiteX14" fmla="*/ 844884 w 1722088"/>
                <a:gd name="connsiteY14" fmla="*/ 582863 h 1449136"/>
                <a:gd name="connsiteX15" fmla="*/ 914400 w 1722088"/>
                <a:gd name="connsiteY15" fmla="*/ 502652 h 1449136"/>
                <a:gd name="connsiteX16" fmla="*/ 973221 w 1722088"/>
                <a:gd name="connsiteY16" fmla="*/ 422442 h 1449136"/>
                <a:gd name="connsiteX17" fmla="*/ 1155032 w 1722088"/>
                <a:gd name="connsiteY17" fmla="*/ 251326 h 1449136"/>
                <a:gd name="connsiteX18" fmla="*/ 1197811 w 1722088"/>
                <a:gd name="connsiteY18" fmla="*/ 192505 h 1449136"/>
                <a:gd name="connsiteX19" fmla="*/ 1224547 w 1722088"/>
                <a:gd name="connsiteY19" fmla="*/ 176463 h 1449136"/>
                <a:gd name="connsiteX20" fmla="*/ 1272674 w 1722088"/>
                <a:gd name="connsiteY20" fmla="*/ 139031 h 1449136"/>
                <a:gd name="connsiteX21" fmla="*/ 1363579 w 1722088"/>
                <a:gd name="connsiteY21" fmla="*/ 101600 h 1449136"/>
                <a:gd name="connsiteX22" fmla="*/ 1427747 w 1722088"/>
                <a:gd name="connsiteY22" fmla="*/ 74863 h 1449136"/>
                <a:gd name="connsiteX23" fmla="*/ 1502611 w 1722088"/>
                <a:gd name="connsiteY23" fmla="*/ 37431 h 1449136"/>
                <a:gd name="connsiteX24" fmla="*/ 1540042 w 1722088"/>
                <a:gd name="connsiteY24" fmla="*/ 26736 h 1449136"/>
                <a:gd name="connsiteX25" fmla="*/ 1577474 w 1722088"/>
                <a:gd name="connsiteY25" fmla="*/ 10694 h 1449136"/>
                <a:gd name="connsiteX26" fmla="*/ 1620253 w 1722088"/>
                <a:gd name="connsiteY26" fmla="*/ 0 h 1449136"/>
                <a:gd name="connsiteX27" fmla="*/ 1705811 w 1722088"/>
                <a:gd name="connsiteY27" fmla="*/ 10694 h 1449136"/>
                <a:gd name="connsiteX28" fmla="*/ 1721853 w 1722088"/>
                <a:gd name="connsiteY28" fmla="*/ 26736 h 1449136"/>
                <a:gd name="connsiteX29" fmla="*/ 1711158 w 1722088"/>
                <a:gd name="connsiteY29" fmla="*/ 74863 h 1449136"/>
                <a:gd name="connsiteX30" fmla="*/ 1689768 w 1722088"/>
                <a:gd name="connsiteY30" fmla="*/ 90905 h 1449136"/>
                <a:gd name="connsiteX31" fmla="*/ 1711158 w 1722088"/>
                <a:gd name="connsiteY31" fmla="*/ 101600 h 1449136"/>
                <a:gd name="connsiteX32" fmla="*/ 1700463 w 1722088"/>
                <a:gd name="connsiteY32" fmla="*/ 133684 h 1449136"/>
                <a:gd name="connsiteX33" fmla="*/ 1679074 w 1722088"/>
                <a:gd name="connsiteY33" fmla="*/ 149726 h 1449136"/>
                <a:gd name="connsiteX34" fmla="*/ 1705811 w 1722088"/>
                <a:gd name="connsiteY34" fmla="*/ 176463 h 1449136"/>
                <a:gd name="connsiteX35" fmla="*/ 1689768 w 1722088"/>
                <a:gd name="connsiteY35" fmla="*/ 187157 h 1449136"/>
                <a:gd name="connsiteX36" fmla="*/ 1700463 w 1722088"/>
                <a:gd name="connsiteY36" fmla="*/ 208547 h 144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22088" h="1449136">
                  <a:moveTo>
                    <a:pt x="0" y="1449136"/>
                  </a:moveTo>
                  <a:cubicBezTo>
                    <a:pt x="65678" y="1428928"/>
                    <a:pt x="186888" y="1393711"/>
                    <a:pt x="229937" y="1363578"/>
                  </a:cubicBezTo>
                  <a:cubicBezTo>
                    <a:pt x="247762" y="1351101"/>
                    <a:pt x="266321" y="1339612"/>
                    <a:pt x="283411" y="1326147"/>
                  </a:cubicBezTo>
                  <a:cubicBezTo>
                    <a:pt x="325180" y="1293238"/>
                    <a:pt x="375124" y="1267552"/>
                    <a:pt x="406400" y="1224547"/>
                  </a:cubicBezTo>
                  <a:cubicBezTo>
                    <a:pt x="420660" y="1204940"/>
                    <a:pt x="433925" y="1184570"/>
                    <a:pt x="449179" y="1165726"/>
                  </a:cubicBezTo>
                  <a:cubicBezTo>
                    <a:pt x="464267" y="1147087"/>
                    <a:pt x="482772" y="1131327"/>
                    <a:pt x="497305" y="1112252"/>
                  </a:cubicBezTo>
                  <a:cubicBezTo>
                    <a:pt x="640958" y="923707"/>
                    <a:pt x="478799" y="1133790"/>
                    <a:pt x="545432" y="1021347"/>
                  </a:cubicBezTo>
                  <a:cubicBezTo>
                    <a:pt x="568367" y="982645"/>
                    <a:pt x="595341" y="946484"/>
                    <a:pt x="620295" y="909052"/>
                  </a:cubicBezTo>
                  <a:cubicBezTo>
                    <a:pt x="634555" y="887663"/>
                    <a:pt x="649064" y="866438"/>
                    <a:pt x="663074" y="844884"/>
                  </a:cubicBezTo>
                  <a:cubicBezTo>
                    <a:pt x="672238" y="830785"/>
                    <a:pt x="679487" y="815379"/>
                    <a:pt x="689811" y="802105"/>
                  </a:cubicBezTo>
                  <a:cubicBezTo>
                    <a:pt x="702288" y="786063"/>
                    <a:pt x="715224" y="770367"/>
                    <a:pt x="727242" y="753978"/>
                  </a:cubicBezTo>
                  <a:cubicBezTo>
                    <a:pt x="734843" y="743613"/>
                    <a:pt x="741820" y="732794"/>
                    <a:pt x="748632" y="721894"/>
                  </a:cubicBezTo>
                  <a:cubicBezTo>
                    <a:pt x="759649" y="704267"/>
                    <a:pt x="768385" y="685155"/>
                    <a:pt x="780716" y="668421"/>
                  </a:cubicBezTo>
                  <a:cubicBezTo>
                    <a:pt x="793448" y="651141"/>
                    <a:pt x="810617" y="637465"/>
                    <a:pt x="823495" y="620294"/>
                  </a:cubicBezTo>
                  <a:cubicBezTo>
                    <a:pt x="832117" y="608798"/>
                    <a:pt x="836097" y="594234"/>
                    <a:pt x="844884" y="582863"/>
                  </a:cubicBezTo>
                  <a:cubicBezTo>
                    <a:pt x="866518" y="554867"/>
                    <a:pt x="893477" y="531183"/>
                    <a:pt x="914400" y="502652"/>
                  </a:cubicBezTo>
                  <a:cubicBezTo>
                    <a:pt x="934007" y="475915"/>
                    <a:pt x="952082" y="447985"/>
                    <a:pt x="973221" y="422442"/>
                  </a:cubicBezTo>
                  <a:cubicBezTo>
                    <a:pt x="1076715" y="297387"/>
                    <a:pt x="1016256" y="390101"/>
                    <a:pt x="1155032" y="251326"/>
                  </a:cubicBezTo>
                  <a:cubicBezTo>
                    <a:pt x="1172175" y="234183"/>
                    <a:pt x="1181314" y="210271"/>
                    <a:pt x="1197811" y="192505"/>
                  </a:cubicBezTo>
                  <a:cubicBezTo>
                    <a:pt x="1204883" y="184889"/>
                    <a:pt x="1216090" y="182504"/>
                    <a:pt x="1224547" y="176463"/>
                  </a:cubicBezTo>
                  <a:cubicBezTo>
                    <a:pt x="1241085" y="164650"/>
                    <a:pt x="1254496" y="148120"/>
                    <a:pt x="1272674" y="139031"/>
                  </a:cubicBezTo>
                  <a:cubicBezTo>
                    <a:pt x="1333641" y="108547"/>
                    <a:pt x="1275684" y="135994"/>
                    <a:pt x="1363579" y="101600"/>
                  </a:cubicBezTo>
                  <a:cubicBezTo>
                    <a:pt x="1385158" y="93156"/>
                    <a:pt x="1406708" y="84573"/>
                    <a:pt x="1427747" y="74863"/>
                  </a:cubicBezTo>
                  <a:cubicBezTo>
                    <a:pt x="1453079" y="63171"/>
                    <a:pt x="1475784" y="45096"/>
                    <a:pt x="1502611" y="37431"/>
                  </a:cubicBezTo>
                  <a:cubicBezTo>
                    <a:pt x="1515088" y="33866"/>
                    <a:pt x="1527822" y="31100"/>
                    <a:pt x="1540042" y="26736"/>
                  </a:cubicBezTo>
                  <a:cubicBezTo>
                    <a:pt x="1552826" y="22170"/>
                    <a:pt x="1564596" y="14987"/>
                    <a:pt x="1577474" y="10694"/>
                  </a:cubicBezTo>
                  <a:cubicBezTo>
                    <a:pt x="1591418" y="6046"/>
                    <a:pt x="1620253" y="0"/>
                    <a:pt x="1620253" y="0"/>
                  </a:cubicBezTo>
                  <a:cubicBezTo>
                    <a:pt x="1648772" y="3565"/>
                    <a:pt x="1678016" y="3380"/>
                    <a:pt x="1705811" y="10694"/>
                  </a:cubicBezTo>
                  <a:cubicBezTo>
                    <a:pt x="1713124" y="12618"/>
                    <a:pt x="1721225" y="19200"/>
                    <a:pt x="1721853" y="26736"/>
                  </a:cubicBezTo>
                  <a:cubicBezTo>
                    <a:pt x="1723218" y="43113"/>
                    <a:pt x="1718507" y="60164"/>
                    <a:pt x="1711158" y="74863"/>
                  </a:cubicBezTo>
                  <a:cubicBezTo>
                    <a:pt x="1707172" y="82834"/>
                    <a:pt x="1696898" y="85558"/>
                    <a:pt x="1689768" y="90905"/>
                  </a:cubicBezTo>
                  <a:cubicBezTo>
                    <a:pt x="1696898" y="94470"/>
                    <a:pt x="1705521" y="95963"/>
                    <a:pt x="1711158" y="101600"/>
                  </a:cubicBezTo>
                  <a:cubicBezTo>
                    <a:pt x="1726082" y="116524"/>
                    <a:pt x="1710849" y="124781"/>
                    <a:pt x="1700463" y="133684"/>
                  </a:cubicBezTo>
                  <a:cubicBezTo>
                    <a:pt x="1693696" y="139484"/>
                    <a:pt x="1686204" y="144379"/>
                    <a:pt x="1679074" y="149726"/>
                  </a:cubicBezTo>
                  <a:cubicBezTo>
                    <a:pt x="1685104" y="152741"/>
                    <a:pt x="1712368" y="160072"/>
                    <a:pt x="1705811" y="176463"/>
                  </a:cubicBezTo>
                  <a:cubicBezTo>
                    <a:pt x="1703424" y="182430"/>
                    <a:pt x="1695116" y="183592"/>
                    <a:pt x="1689768" y="187157"/>
                  </a:cubicBezTo>
                  <a:lnTo>
                    <a:pt x="1700463" y="208547"/>
                  </a:ln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3972" y="2147448"/>
              <a:ext cx="635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.......</a:t>
              </a:r>
            </a:p>
            <a:p>
              <a:r>
                <a:rPr lang="en-US" altLang="ko-KR" sz="1050" dirty="0" err="1" smtClean="0"/>
                <a:t>syscall</a:t>
              </a:r>
              <a:endParaRPr lang="en-US" altLang="ko-KR" sz="1050" dirty="0" smtClean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663461" y="4421213"/>
              <a:ext cx="1444254" cy="720797"/>
            </a:xfrm>
            <a:prstGeom prst="roundRect">
              <a:avLst/>
            </a:prstGeom>
            <a:solidFill>
              <a:srgbClr val="FFFF00"/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68403" y="4549241"/>
              <a:ext cx="1428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스케줄링 </a:t>
              </a:r>
              <a:r>
                <a:rPr lang="ko-KR" altLang="en-US" sz="1000" dirty="0" smtClean="0"/>
                <a:t>및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컨텍스트 스위칭 </a:t>
              </a:r>
              <a:r>
                <a:rPr lang="ko-KR" altLang="en-US" sz="1000" dirty="0"/>
                <a:t>코드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665834" y="5430530"/>
              <a:ext cx="1444254" cy="406871"/>
            </a:xfrm>
            <a:prstGeom prst="roundRect">
              <a:avLst/>
            </a:prstGeom>
            <a:solidFill>
              <a:srgbClr val="FFFF00"/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/>
            <p:cNvCxnSpPr>
              <a:endCxn id="58" idx="2"/>
            </p:cNvCxnSpPr>
            <p:nvPr/>
          </p:nvCxnSpPr>
          <p:spPr>
            <a:xfrm flipV="1">
              <a:off x="3966959" y="4743510"/>
              <a:ext cx="0" cy="78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86333" y="5633053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타이머 인터럽트</a:t>
              </a:r>
              <a:r>
                <a:rPr lang="en-US" altLang="ko-KR" sz="1000" dirty="0" smtClean="0"/>
                <a:t>/</a:t>
              </a:r>
            </a:p>
            <a:p>
              <a:r>
                <a:rPr lang="en-US" altLang="ko-KR" sz="1000" dirty="0" smtClean="0"/>
                <a:t>I/O</a:t>
              </a:r>
              <a:r>
                <a:rPr lang="ko-KR" altLang="en-US" sz="1000" dirty="0" smtClean="0"/>
                <a:t>장치 인터럽트</a:t>
              </a:r>
              <a:endParaRPr lang="ko-KR" altLang="en-US" sz="1000" dirty="0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4544440" y="4270734"/>
              <a:ext cx="1138403" cy="1362319"/>
            </a:xfrm>
            <a:custGeom>
              <a:avLst/>
              <a:gdLst>
                <a:gd name="connsiteX0" fmla="*/ 0 w 1235243"/>
                <a:gd name="connsiteY0" fmla="*/ 0 h 1572127"/>
                <a:gd name="connsiteX1" fmla="*/ 42779 w 1235243"/>
                <a:gd name="connsiteY1" fmla="*/ 21390 h 1572127"/>
                <a:gd name="connsiteX2" fmla="*/ 53474 w 1235243"/>
                <a:gd name="connsiteY2" fmla="*/ 37432 h 1572127"/>
                <a:gd name="connsiteX3" fmla="*/ 117643 w 1235243"/>
                <a:gd name="connsiteY3" fmla="*/ 96253 h 1572127"/>
                <a:gd name="connsiteX4" fmla="*/ 160421 w 1235243"/>
                <a:gd name="connsiteY4" fmla="*/ 117642 h 1572127"/>
                <a:gd name="connsiteX5" fmla="*/ 219243 w 1235243"/>
                <a:gd name="connsiteY5" fmla="*/ 139032 h 1572127"/>
                <a:gd name="connsiteX6" fmla="*/ 310148 w 1235243"/>
                <a:gd name="connsiteY6" fmla="*/ 208548 h 1572127"/>
                <a:gd name="connsiteX7" fmla="*/ 342232 w 1235243"/>
                <a:gd name="connsiteY7" fmla="*/ 224590 h 1572127"/>
                <a:gd name="connsiteX8" fmla="*/ 368969 w 1235243"/>
                <a:gd name="connsiteY8" fmla="*/ 251327 h 1572127"/>
                <a:gd name="connsiteX9" fmla="*/ 395706 w 1235243"/>
                <a:gd name="connsiteY9" fmla="*/ 267369 h 1572127"/>
                <a:gd name="connsiteX10" fmla="*/ 443832 w 1235243"/>
                <a:gd name="connsiteY10" fmla="*/ 299453 h 1572127"/>
                <a:gd name="connsiteX11" fmla="*/ 475916 w 1235243"/>
                <a:gd name="connsiteY11" fmla="*/ 320842 h 1572127"/>
                <a:gd name="connsiteX12" fmla="*/ 502653 w 1235243"/>
                <a:gd name="connsiteY12" fmla="*/ 352927 h 1572127"/>
                <a:gd name="connsiteX13" fmla="*/ 550779 w 1235243"/>
                <a:gd name="connsiteY13" fmla="*/ 395706 h 1572127"/>
                <a:gd name="connsiteX14" fmla="*/ 588211 w 1235243"/>
                <a:gd name="connsiteY14" fmla="*/ 459874 h 1572127"/>
                <a:gd name="connsiteX15" fmla="*/ 604253 w 1235243"/>
                <a:gd name="connsiteY15" fmla="*/ 470569 h 1572127"/>
                <a:gd name="connsiteX16" fmla="*/ 625643 w 1235243"/>
                <a:gd name="connsiteY16" fmla="*/ 502653 h 1572127"/>
                <a:gd name="connsiteX17" fmla="*/ 641685 w 1235243"/>
                <a:gd name="connsiteY17" fmla="*/ 529390 h 1572127"/>
                <a:gd name="connsiteX18" fmla="*/ 679116 w 1235243"/>
                <a:gd name="connsiteY18" fmla="*/ 566821 h 1572127"/>
                <a:gd name="connsiteX19" fmla="*/ 689811 w 1235243"/>
                <a:gd name="connsiteY19" fmla="*/ 593558 h 1572127"/>
                <a:gd name="connsiteX20" fmla="*/ 700506 w 1235243"/>
                <a:gd name="connsiteY20" fmla="*/ 609600 h 1572127"/>
                <a:gd name="connsiteX21" fmla="*/ 716548 w 1235243"/>
                <a:gd name="connsiteY21" fmla="*/ 636337 h 1572127"/>
                <a:gd name="connsiteX22" fmla="*/ 743285 w 1235243"/>
                <a:gd name="connsiteY22" fmla="*/ 689811 h 1572127"/>
                <a:gd name="connsiteX23" fmla="*/ 753979 w 1235243"/>
                <a:gd name="connsiteY23" fmla="*/ 711200 h 1572127"/>
                <a:gd name="connsiteX24" fmla="*/ 770021 w 1235243"/>
                <a:gd name="connsiteY24" fmla="*/ 727242 h 1572127"/>
                <a:gd name="connsiteX25" fmla="*/ 786064 w 1235243"/>
                <a:gd name="connsiteY25" fmla="*/ 764674 h 1572127"/>
                <a:gd name="connsiteX26" fmla="*/ 791411 w 1235243"/>
                <a:gd name="connsiteY26" fmla="*/ 780716 h 1572127"/>
                <a:gd name="connsiteX27" fmla="*/ 818148 w 1235243"/>
                <a:gd name="connsiteY27" fmla="*/ 828842 h 1572127"/>
                <a:gd name="connsiteX28" fmla="*/ 828843 w 1235243"/>
                <a:gd name="connsiteY28" fmla="*/ 866274 h 1572127"/>
                <a:gd name="connsiteX29" fmla="*/ 834190 w 1235243"/>
                <a:gd name="connsiteY29" fmla="*/ 882316 h 1572127"/>
                <a:gd name="connsiteX30" fmla="*/ 850232 w 1235243"/>
                <a:gd name="connsiteY30" fmla="*/ 903706 h 1572127"/>
                <a:gd name="connsiteX31" fmla="*/ 860927 w 1235243"/>
                <a:gd name="connsiteY31" fmla="*/ 919748 h 1572127"/>
                <a:gd name="connsiteX32" fmla="*/ 882316 w 1235243"/>
                <a:gd name="connsiteY32" fmla="*/ 967874 h 1572127"/>
                <a:gd name="connsiteX33" fmla="*/ 887664 w 1235243"/>
                <a:gd name="connsiteY33" fmla="*/ 983916 h 1572127"/>
                <a:gd name="connsiteX34" fmla="*/ 925095 w 1235243"/>
                <a:gd name="connsiteY34" fmla="*/ 1032042 h 1572127"/>
                <a:gd name="connsiteX35" fmla="*/ 930443 w 1235243"/>
                <a:gd name="connsiteY35" fmla="*/ 1048085 h 1572127"/>
                <a:gd name="connsiteX36" fmla="*/ 1032043 w 1235243"/>
                <a:gd name="connsiteY36" fmla="*/ 1171074 h 1572127"/>
                <a:gd name="connsiteX37" fmla="*/ 1053432 w 1235243"/>
                <a:gd name="connsiteY37" fmla="*/ 1187116 h 1572127"/>
                <a:gd name="connsiteX38" fmla="*/ 1085516 w 1235243"/>
                <a:gd name="connsiteY38" fmla="*/ 1213853 h 1572127"/>
                <a:gd name="connsiteX39" fmla="*/ 1117600 w 1235243"/>
                <a:gd name="connsiteY39" fmla="*/ 1245937 h 1572127"/>
                <a:gd name="connsiteX40" fmla="*/ 1149685 w 1235243"/>
                <a:gd name="connsiteY40" fmla="*/ 1267327 h 1572127"/>
                <a:gd name="connsiteX41" fmla="*/ 1171074 w 1235243"/>
                <a:gd name="connsiteY41" fmla="*/ 1283369 h 1572127"/>
                <a:gd name="connsiteX42" fmla="*/ 1192464 w 1235243"/>
                <a:gd name="connsiteY42" fmla="*/ 1288716 h 1572127"/>
                <a:gd name="connsiteX43" fmla="*/ 1213853 w 1235243"/>
                <a:gd name="connsiteY43" fmla="*/ 1315453 h 1572127"/>
                <a:gd name="connsiteX44" fmla="*/ 1208506 w 1235243"/>
                <a:gd name="connsiteY44" fmla="*/ 1352885 h 1572127"/>
                <a:gd name="connsiteX45" fmla="*/ 1203158 w 1235243"/>
                <a:gd name="connsiteY45" fmla="*/ 1368927 h 1572127"/>
                <a:gd name="connsiteX46" fmla="*/ 1219200 w 1235243"/>
                <a:gd name="connsiteY46" fmla="*/ 1417053 h 1572127"/>
                <a:gd name="connsiteX47" fmla="*/ 1213853 w 1235243"/>
                <a:gd name="connsiteY47" fmla="*/ 1443790 h 1572127"/>
                <a:gd name="connsiteX48" fmla="*/ 1208506 w 1235243"/>
                <a:gd name="connsiteY48" fmla="*/ 1465179 h 1572127"/>
                <a:gd name="connsiteX49" fmla="*/ 1219200 w 1235243"/>
                <a:gd name="connsiteY49" fmla="*/ 1481221 h 1572127"/>
                <a:gd name="connsiteX50" fmla="*/ 1235243 w 1235243"/>
                <a:gd name="connsiteY50" fmla="*/ 1529348 h 1572127"/>
                <a:gd name="connsiteX51" fmla="*/ 1229895 w 1235243"/>
                <a:gd name="connsiteY51" fmla="*/ 1550737 h 1572127"/>
                <a:gd name="connsiteX52" fmla="*/ 1213853 w 1235243"/>
                <a:gd name="connsiteY52" fmla="*/ 1572127 h 157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35243" h="1572127">
                  <a:moveTo>
                    <a:pt x="0" y="0"/>
                  </a:moveTo>
                  <a:cubicBezTo>
                    <a:pt x="14260" y="7130"/>
                    <a:pt x="29718" y="12247"/>
                    <a:pt x="42779" y="21390"/>
                  </a:cubicBezTo>
                  <a:cubicBezTo>
                    <a:pt x="48044" y="25076"/>
                    <a:pt x="49175" y="32655"/>
                    <a:pt x="53474" y="37432"/>
                  </a:cubicBezTo>
                  <a:cubicBezTo>
                    <a:pt x="71440" y="57394"/>
                    <a:pt x="94939" y="80360"/>
                    <a:pt x="117643" y="96253"/>
                  </a:cubicBezTo>
                  <a:cubicBezTo>
                    <a:pt x="154341" y="121942"/>
                    <a:pt x="131738" y="105349"/>
                    <a:pt x="160421" y="117642"/>
                  </a:cubicBezTo>
                  <a:cubicBezTo>
                    <a:pt x="209919" y="138855"/>
                    <a:pt x="147284" y="118472"/>
                    <a:pt x="219243" y="139032"/>
                  </a:cubicBezTo>
                  <a:cubicBezTo>
                    <a:pt x="244882" y="161009"/>
                    <a:pt x="280696" y="193822"/>
                    <a:pt x="310148" y="208548"/>
                  </a:cubicBezTo>
                  <a:cubicBezTo>
                    <a:pt x="320843" y="213895"/>
                    <a:pt x="332562" y="217557"/>
                    <a:pt x="342232" y="224590"/>
                  </a:cubicBezTo>
                  <a:cubicBezTo>
                    <a:pt x="352425" y="232003"/>
                    <a:pt x="359127" y="243453"/>
                    <a:pt x="368969" y="251327"/>
                  </a:cubicBezTo>
                  <a:cubicBezTo>
                    <a:pt x="377085" y="257820"/>
                    <a:pt x="386937" y="261789"/>
                    <a:pt x="395706" y="267369"/>
                  </a:cubicBezTo>
                  <a:cubicBezTo>
                    <a:pt x="395755" y="267400"/>
                    <a:pt x="435787" y="294089"/>
                    <a:pt x="443832" y="299453"/>
                  </a:cubicBezTo>
                  <a:lnTo>
                    <a:pt x="475916" y="320842"/>
                  </a:lnTo>
                  <a:cubicBezTo>
                    <a:pt x="486432" y="336616"/>
                    <a:pt x="487213" y="340061"/>
                    <a:pt x="502653" y="352927"/>
                  </a:cubicBezTo>
                  <a:cubicBezTo>
                    <a:pt x="522031" y="369075"/>
                    <a:pt x="535919" y="365986"/>
                    <a:pt x="550779" y="395706"/>
                  </a:cubicBezTo>
                  <a:cubicBezTo>
                    <a:pt x="560885" y="415918"/>
                    <a:pt x="571139" y="442802"/>
                    <a:pt x="588211" y="459874"/>
                  </a:cubicBezTo>
                  <a:cubicBezTo>
                    <a:pt x="592755" y="464418"/>
                    <a:pt x="598906" y="467004"/>
                    <a:pt x="604253" y="470569"/>
                  </a:cubicBezTo>
                  <a:cubicBezTo>
                    <a:pt x="611383" y="481264"/>
                    <a:pt x="619030" y="491631"/>
                    <a:pt x="625643" y="502653"/>
                  </a:cubicBezTo>
                  <a:cubicBezTo>
                    <a:pt x="630990" y="511565"/>
                    <a:pt x="635031" y="521406"/>
                    <a:pt x="641685" y="529390"/>
                  </a:cubicBezTo>
                  <a:cubicBezTo>
                    <a:pt x="652981" y="542945"/>
                    <a:pt x="679116" y="566821"/>
                    <a:pt x="679116" y="566821"/>
                  </a:cubicBezTo>
                  <a:cubicBezTo>
                    <a:pt x="682681" y="575733"/>
                    <a:pt x="685518" y="584973"/>
                    <a:pt x="689811" y="593558"/>
                  </a:cubicBezTo>
                  <a:cubicBezTo>
                    <a:pt x="692685" y="599306"/>
                    <a:pt x="697100" y="604150"/>
                    <a:pt x="700506" y="609600"/>
                  </a:cubicBezTo>
                  <a:cubicBezTo>
                    <a:pt x="706015" y="618414"/>
                    <a:pt x="711657" y="627166"/>
                    <a:pt x="716548" y="636337"/>
                  </a:cubicBezTo>
                  <a:cubicBezTo>
                    <a:pt x="725926" y="653921"/>
                    <a:pt x="734373" y="671986"/>
                    <a:pt x="743285" y="689811"/>
                  </a:cubicBezTo>
                  <a:cubicBezTo>
                    <a:pt x="746850" y="696941"/>
                    <a:pt x="748343" y="705564"/>
                    <a:pt x="753979" y="711200"/>
                  </a:cubicBezTo>
                  <a:lnTo>
                    <a:pt x="770021" y="727242"/>
                  </a:lnTo>
                  <a:cubicBezTo>
                    <a:pt x="775369" y="739719"/>
                    <a:pt x="781022" y="752070"/>
                    <a:pt x="786064" y="764674"/>
                  </a:cubicBezTo>
                  <a:cubicBezTo>
                    <a:pt x="788157" y="769907"/>
                    <a:pt x="788615" y="775822"/>
                    <a:pt x="791411" y="780716"/>
                  </a:cubicBezTo>
                  <a:cubicBezTo>
                    <a:pt x="820756" y="832071"/>
                    <a:pt x="796018" y="769829"/>
                    <a:pt x="818148" y="828842"/>
                  </a:cubicBezTo>
                  <a:cubicBezTo>
                    <a:pt x="825835" y="849341"/>
                    <a:pt x="822106" y="842697"/>
                    <a:pt x="828843" y="866274"/>
                  </a:cubicBezTo>
                  <a:cubicBezTo>
                    <a:pt x="830392" y="871694"/>
                    <a:pt x="831394" y="877422"/>
                    <a:pt x="834190" y="882316"/>
                  </a:cubicBezTo>
                  <a:cubicBezTo>
                    <a:pt x="838612" y="890054"/>
                    <a:pt x="845052" y="896454"/>
                    <a:pt x="850232" y="903706"/>
                  </a:cubicBezTo>
                  <a:cubicBezTo>
                    <a:pt x="853967" y="908936"/>
                    <a:pt x="857738" y="914168"/>
                    <a:pt x="860927" y="919748"/>
                  </a:cubicBezTo>
                  <a:cubicBezTo>
                    <a:pt x="869763" y="935212"/>
                    <a:pt x="876067" y="951210"/>
                    <a:pt x="882316" y="967874"/>
                  </a:cubicBezTo>
                  <a:cubicBezTo>
                    <a:pt x="884295" y="973152"/>
                    <a:pt x="884927" y="978989"/>
                    <a:pt x="887664" y="983916"/>
                  </a:cubicBezTo>
                  <a:cubicBezTo>
                    <a:pt x="903655" y="1012700"/>
                    <a:pt x="905608" y="1012555"/>
                    <a:pt x="925095" y="1032042"/>
                  </a:cubicBezTo>
                  <a:cubicBezTo>
                    <a:pt x="926878" y="1037390"/>
                    <a:pt x="927646" y="1043191"/>
                    <a:pt x="930443" y="1048085"/>
                  </a:cubicBezTo>
                  <a:cubicBezTo>
                    <a:pt x="959050" y="1098149"/>
                    <a:pt x="984063" y="1135088"/>
                    <a:pt x="1032043" y="1171074"/>
                  </a:cubicBezTo>
                  <a:cubicBezTo>
                    <a:pt x="1039173" y="1176421"/>
                    <a:pt x="1046665" y="1181316"/>
                    <a:pt x="1053432" y="1187116"/>
                  </a:cubicBezTo>
                  <a:cubicBezTo>
                    <a:pt x="1089458" y="1217996"/>
                    <a:pt x="1050060" y="1190215"/>
                    <a:pt x="1085516" y="1213853"/>
                  </a:cubicBezTo>
                  <a:cubicBezTo>
                    <a:pt x="1104343" y="1242092"/>
                    <a:pt x="1086649" y="1219408"/>
                    <a:pt x="1117600" y="1245937"/>
                  </a:cubicBezTo>
                  <a:cubicBezTo>
                    <a:pt x="1143090" y="1267785"/>
                    <a:pt x="1122398" y="1258230"/>
                    <a:pt x="1149685" y="1267327"/>
                  </a:cubicBezTo>
                  <a:cubicBezTo>
                    <a:pt x="1156815" y="1272674"/>
                    <a:pt x="1163103" y="1279383"/>
                    <a:pt x="1171074" y="1283369"/>
                  </a:cubicBezTo>
                  <a:cubicBezTo>
                    <a:pt x="1177648" y="1286656"/>
                    <a:pt x="1186584" y="1284306"/>
                    <a:pt x="1192464" y="1288716"/>
                  </a:cubicBezTo>
                  <a:cubicBezTo>
                    <a:pt x="1201595" y="1295564"/>
                    <a:pt x="1206723" y="1306541"/>
                    <a:pt x="1213853" y="1315453"/>
                  </a:cubicBezTo>
                  <a:cubicBezTo>
                    <a:pt x="1212071" y="1327930"/>
                    <a:pt x="1210978" y="1340526"/>
                    <a:pt x="1208506" y="1352885"/>
                  </a:cubicBezTo>
                  <a:cubicBezTo>
                    <a:pt x="1207401" y="1358412"/>
                    <a:pt x="1202231" y="1363367"/>
                    <a:pt x="1203158" y="1368927"/>
                  </a:cubicBezTo>
                  <a:cubicBezTo>
                    <a:pt x="1205938" y="1385607"/>
                    <a:pt x="1219200" y="1417053"/>
                    <a:pt x="1219200" y="1417053"/>
                  </a:cubicBezTo>
                  <a:cubicBezTo>
                    <a:pt x="1217418" y="1425965"/>
                    <a:pt x="1215825" y="1434918"/>
                    <a:pt x="1213853" y="1443790"/>
                  </a:cubicBezTo>
                  <a:cubicBezTo>
                    <a:pt x="1212259" y="1450964"/>
                    <a:pt x="1207467" y="1457904"/>
                    <a:pt x="1208506" y="1465179"/>
                  </a:cubicBezTo>
                  <a:cubicBezTo>
                    <a:pt x="1209415" y="1471541"/>
                    <a:pt x="1216326" y="1475473"/>
                    <a:pt x="1219200" y="1481221"/>
                  </a:cubicBezTo>
                  <a:cubicBezTo>
                    <a:pt x="1229268" y="1501358"/>
                    <a:pt x="1230136" y="1508924"/>
                    <a:pt x="1235243" y="1529348"/>
                  </a:cubicBezTo>
                  <a:cubicBezTo>
                    <a:pt x="1233460" y="1536478"/>
                    <a:pt x="1233182" y="1544164"/>
                    <a:pt x="1229895" y="1550737"/>
                  </a:cubicBezTo>
                  <a:cubicBezTo>
                    <a:pt x="1225909" y="1558708"/>
                    <a:pt x="1213853" y="1572127"/>
                    <a:pt x="1213853" y="1572127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5234251" y="2562946"/>
              <a:ext cx="715185" cy="1885779"/>
            </a:xfrm>
            <a:custGeom>
              <a:avLst/>
              <a:gdLst>
                <a:gd name="connsiteX0" fmla="*/ 775368 w 775368"/>
                <a:gd name="connsiteY0" fmla="*/ 0 h 1882273"/>
                <a:gd name="connsiteX1" fmla="*/ 743284 w 775368"/>
                <a:gd name="connsiteY1" fmla="*/ 37431 h 1882273"/>
                <a:gd name="connsiteX2" fmla="*/ 721895 w 775368"/>
                <a:gd name="connsiteY2" fmla="*/ 64168 h 1882273"/>
                <a:gd name="connsiteX3" fmla="*/ 679116 w 775368"/>
                <a:gd name="connsiteY3" fmla="*/ 85557 h 1882273"/>
                <a:gd name="connsiteX4" fmla="*/ 614947 w 775368"/>
                <a:gd name="connsiteY4" fmla="*/ 122989 h 1882273"/>
                <a:gd name="connsiteX5" fmla="*/ 561474 w 775368"/>
                <a:gd name="connsiteY5" fmla="*/ 165768 h 1882273"/>
                <a:gd name="connsiteX6" fmla="*/ 529389 w 775368"/>
                <a:gd name="connsiteY6" fmla="*/ 176463 h 1882273"/>
                <a:gd name="connsiteX7" fmla="*/ 497305 w 775368"/>
                <a:gd name="connsiteY7" fmla="*/ 213894 h 1882273"/>
                <a:gd name="connsiteX8" fmla="*/ 481263 w 775368"/>
                <a:gd name="connsiteY8" fmla="*/ 224589 h 1882273"/>
                <a:gd name="connsiteX9" fmla="*/ 427789 w 775368"/>
                <a:gd name="connsiteY9" fmla="*/ 272715 h 1882273"/>
                <a:gd name="connsiteX10" fmla="*/ 411747 w 775368"/>
                <a:gd name="connsiteY10" fmla="*/ 283410 h 1882273"/>
                <a:gd name="connsiteX11" fmla="*/ 385010 w 775368"/>
                <a:gd name="connsiteY11" fmla="*/ 304800 h 1882273"/>
                <a:gd name="connsiteX12" fmla="*/ 363621 w 775368"/>
                <a:gd name="connsiteY12" fmla="*/ 326189 h 1882273"/>
                <a:gd name="connsiteX13" fmla="*/ 342232 w 775368"/>
                <a:gd name="connsiteY13" fmla="*/ 342231 h 1882273"/>
                <a:gd name="connsiteX14" fmla="*/ 320842 w 775368"/>
                <a:gd name="connsiteY14" fmla="*/ 374315 h 1882273"/>
                <a:gd name="connsiteX15" fmla="*/ 283410 w 775368"/>
                <a:gd name="connsiteY15" fmla="*/ 411747 h 1882273"/>
                <a:gd name="connsiteX16" fmla="*/ 251326 w 775368"/>
                <a:gd name="connsiteY16" fmla="*/ 454526 h 1882273"/>
                <a:gd name="connsiteX17" fmla="*/ 219242 w 775368"/>
                <a:gd name="connsiteY17" fmla="*/ 486610 h 1882273"/>
                <a:gd name="connsiteX18" fmla="*/ 192505 w 775368"/>
                <a:gd name="connsiteY18" fmla="*/ 524042 h 1882273"/>
                <a:gd name="connsiteX19" fmla="*/ 187158 w 775368"/>
                <a:gd name="connsiteY19" fmla="*/ 545431 h 1882273"/>
                <a:gd name="connsiteX20" fmla="*/ 165768 w 775368"/>
                <a:gd name="connsiteY20" fmla="*/ 561473 h 1882273"/>
                <a:gd name="connsiteX21" fmla="*/ 144379 w 775368"/>
                <a:gd name="connsiteY21" fmla="*/ 593557 h 1882273"/>
                <a:gd name="connsiteX22" fmla="*/ 144379 w 775368"/>
                <a:gd name="connsiteY22" fmla="*/ 593557 h 1882273"/>
                <a:gd name="connsiteX23" fmla="*/ 117642 w 775368"/>
                <a:gd name="connsiteY23" fmla="*/ 636336 h 1882273"/>
                <a:gd name="connsiteX24" fmla="*/ 106947 w 775368"/>
                <a:gd name="connsiteY24" fmla="*/ 657726 h 1882273"/>
                <a:gd name="connsiteX25" fmla="*/ 90905 w 775368"/>
                <a:gd name="connsiteY25" fmla="*/ 673768 h 1882273"/>
                <a:gd name="connsiteX26" fmla="*/ 64168 w 775368"/>
                <a:gd name="connsiteY26" fmla="*/ 721894 h 1882273"/>
                <a:gd name="connsiteX27" fmla="*/ 42779 w 775368"/>
                <a:gd name="connsiteY27" fmla="*/ 759326 h 1882273"/>
                <a:gd name="connsiteX28" fmla="*/ 37432 w 775368"/>
                <a:gd name="connsiteY28" fmla="*/ 791410 h 1882273"/>
                <a:gd name="connsiteX29" fmla="*/ 26737 w 775368"/>
                <a:gd name="connsiteY29" fmla="*/ 807452 h 1882273"/>
                <a:gd name="connsiteX30" fmla="*/ 16042 w 775368"/>
                <a:gd name="connsiteY30" fmla="*/ 850231 h 1882273"/>
                <a:gd name="connsiteX31" fmla="*/ 0 w 775368"/>
                <a:gd name="connsiteY31" fmla="*/ 898357 h 1882273"/>
                <a:gd name="connsiteX32" fmla="*/ 5347 w 775368"/>
                <a:gd name="connsiteY32" fmla="*/ 1058779 h 1882273"/>
                <a:gd name="connsiteX33" fmla="*/ 21389 w 775368"/>
                <a:gd name="connsiteY33" fmla="*/ 1122947 h 1882273"/>
                <a:gd name="connsiteX34" fmla="*/ 26737 w 775368"/>
                <a:gd name="connsiteY34" fmla="*/ 1144336 h 1882273"/>
                <a:gd name="connsiteX35" fmla="*/ 42779 w 775368"/>
                <a:gd name="connsiteY35" fmla="*/ 1187115 h 1882273"/>
                <a:gd name="connsiteX36" fmla="*/ 48126 w 775368"/>
                <a:gd name="connsiteY36" fmla="*/ 1224547 h 1882273"/>
                <a:gd name="connsiteX37" fmla="*/ 64168 w 775368"/>
                <a:gd name="connsiteY37" fmla="*/ 1272673 h 1882273"/>
                <a:gd name="connsiteX38" fmla="*/ 90905 w 775368"/>
                <a:gd name="connsiteY38" fmla="*/ 1320800 h 1882273"/>
                <a:gd name="connsiteX39" fmla="*/ 96253 w 775368"/>
                <a:gd name="connsiteY39" fmla="*/ 1342189 h 1882273"/>
                <a:gd name="connsiteX40" fmla="*/ 128337 w 775368"/>
                <a:gd name="connsiteY40" fmla="*/ 1417052 h 1882273"/>
                <a:gd name="connsiteX41" fmla="*/ 144379 w 775368"/>
                <a:gd name="connsiteY41" fmla="*/ 1454484 h 1882273"/>
                <a:gd name="connsiteX42" fmla="*/ 171116 w 775368"/>
                <a:gd name="connsiteY42" fmla="*/ 1481221 h 1882273"/>
                <a:gd name="connsiteX43" fmla="*/ 192505 w 775368"/>
                <a:gd name="connsiteY43" fmla="*/ 1513305 h 1882273"/>
                <a:gd name="connsiteX44" fmla="*/ 235284 w 775368"/>
                <a:gd name="connsiteY44" fmla="*/ 1534694 h 1882273"/>
                <a:gd name="connsiteX45" fmla="*/ 251326 w 775368"/>
                <a:gd name="connsiteY45" fmla="*/ 1545389 h 1882273"/>
                <a:gd name="connsiteX46" fmla="*/ 272716 w 775368"/>
                <a:gd name="connsiteY46" fmla="*/ 1550736 h 1882273"/>
                <a:gd name="connsiteX47" fmla="*/ 294105 w 775368"/>
                <a:gd name="connsiteY47" fmla="*/ 1561431 h 1882273"/>
                <a:gd name="connsiteX48" fmla="*/ 422442 w 775368"/>
                <a:gd name="connsiteY48" fmla="*/ 1566779 h 1882273"/>
                <a:gd name="connsiteX49" fmla="*/ 417095 w 775368"/>
                <a:gd name="connsiteY49" fmla="*/ 1588168 h 1882273"/>
                <a:gd name="connsiteX50" fmla="*/ 406400 w 775368"/>
                <a:gd name="connsiteY50" fmla="*/ 1620252 h 1882273"/>
                <a:gd name="connsiteX51" fmla="*/ 417095 w 775368"/>
                <a:gd name="connsiteY51" fmla="*/ 1636294 h 1882273"/>
                <a:gd name="connsiteX52" fmla="*/ 427789 w 775368"/>
                <a:gd name="connsiteY52" fmla="*/ 1700463 h 1882273"/>
                <a:gd name="connsiteX53" fmla="*/ 449179 w 775368"/>
                <a:gd name="connsiteY53" fmla="*/ 1711157 h 1882273"/>
                <a:gd name="connsiteX54" fmla="*/ 443832 w 775368"/>
                <a:gd name="connsiteY54" fmla="*/ 1732547 h 1882273"/>
                <a:gd name="connsiteX55" fmla="*/ 443832 w 775368"/>
                <a:gd name="connsiteY55" fmla="*/ 1769979 h 1882273"/>
                <a:gd name="connsiteX56" fmla="*/ 475916 w 775368"/>
                <a:gd name="connsiteY56" fmla="*/ 1780673 h 1882273"/>
                <a:gd name="connsiteX57" fmla="*/ 465221 w 775368"/>
                <a:gd name="connsiteY57" fmla="*/ 1802063 h 1882273"/>
                <a:gd name="connsiteX58" fmla="*/ 449179 w 775368"/>
                <a:gd name="connsiteY58" fmla="*/ 1818105 h 1882273"/>
                <a:gd name="connsiteX59" fmla="*/ 438484 w 775368"/>
                <a:gd name="connsiteY59" fmla="*/ 1834147 h 1882273"/>
                <a:gd name="connsiteX60" fmla="*/ 433137 w 775368"/>
                <a:gd name="connsiteY60" fmla="*/ 1850189 h 1882273"/>
                <a:gd name="connsiteX61" fmla="*/ 443832 w 775368"/>
                <a:gd name="connsiteY61" fmla="*/ 1882273 h 188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5368" h="1882273">
                  <a:moveTo>
                    <a:pt x="775368" y="0"/>
                  </a:moveTo>
                  <a:cubicBezTo>
                    <a:pt x="736053" y="65523"/>
                    <a:pt x="780320" y="394"/>
                    <a:pt x="743284" y="37431"/>
                  </a:cubicBezTo>
                  <a:cubicBezTo>
                    <a:pt x="735214" y="45501"/>
                    <a:pt x="731026" y="57320"/>
                    <a:pt x="721895" y="64168"/>
                  </a:cubicBezTo>
                  <a:cubicBezTo>
                    <a:pt x="709141" y="73734"/>
                    <a:pt x="692635" y="77107"/>
                    <a:pt x="679116" y="85557"/>
                  </a:cubicBezTo>
                  <a:cubicBezTo>
                    <a:pt x="614237" y="126106"/>
                    <a:pt x="660317" y="111647"/>
                    <a:pt x="614947" y="122989"/>
                  </a:cubicBezTo>
                  <a:cubicBezTo>
                    <a:pt x="596252" y="141684"/>
                    <a:pt x="588454" y="151240"/>
                    <a:pt x="561474" y="165768"/>
                  </a:cubicBezTo>
                  <a:cubicBezTo>
                    <a:pt x="551548" y="171113"/>
                    <a:pt x="540084" y="172898"/>
                    <a:pt x="529389" y="176463"/>
                  </a:cubicBezTo>
                  <a:cubicBezTo>
                    <a:pt x="518694" y="188940"/>
                    <a:pt x="508925" y="202274"/>
                    <a:pt x="497305" y="213894"/>
                  </a:cubicBezTo>
                  <a:cubicBezTo>
                    <a:pt x="492761" y="218438"/>
                    <a:pt x="486336" y="220643"/>
                    <a:pt x="481263" y="224589"/>
                  </a:cubicBezTo>
                  <a:cubicBezTo>
                    <a:pt x="391688" y="294260"/>
                    <a:pt x="495053" y="215061"/>
                    <a:pt x="427789" y="272715"/>
                  </a:cubicBezTo>
                  <a:cubicBezTo>
                    <a:pt x="422909" y="276897"/>
                    <a:pt x="416888" y="279554"/>
                    <a:pt x="411747" y="283410"/>
                  </a:cubicBezTo>
                  <a:cubicBezTo>
                    <a:pt x="402616" y="290258"/>
                    <a:pt x="393540" y="297217"/>
                    <a:pt x="385010" y="304800"/>
                  </a:cubicBezTo>
                  <a:cubicBezTo>
                    <a:pt x="377474" y="311499"/>
                    <a:pt x="371209" y="319549"/>
                    <a:pt x="363621" y="326189"/>
                  </a:cubicBezTo>
                  <a:cubicBezTo>
                    <a:pt x="356914" y="332058"/>
                    <a:pt x="348153" y="335570"/>
                    <a:pt x="342232" y="342231"/>
                  </a:cubicBezTo>
                  <a:cubicBezTo>
                    <a:pt x="333693" y="351838"/>
                    <a:pt x="329931" y="365226"/>
                    <a:pt x="320842" y="374315"/>
                  </a:cubicBezTo>
                  <a:cubicBezTo>
                    <a:pt x="308365" y="386792"/>
                    <a:pt x="293997" y="397630"/>
                    <a:pt x="283410" y="411747"/>
                  </a:cubicBezTo>
                  <a:cubicBezTo>
                    <a:pt x="272715" y="426007"/>
                    <a:pt x="263930" y="441922"/>
                    <a:pt x="251326" y="454526"/>
                  </a:cubicBezTo>
                  <a:cubicBezTo>
                    <a:pt x="240631" y="465221"/>
                    <a:pt x="229360" y="475368"/>
                    <a:pt x="219242" y="486610"/>
                  </a:cubicBezTo>
                  <a:cubicBezTo>
                    <a:pt x="210717" y="496082"/>
                    <a:pt x="199942" y="512886"/>
                    <a:pt x="192505" y="524042"/>
                  </a:cubicBezTo>
                  <a:cubicBezTo>
                    <a:pt x="190723" y="531172"/>
                    <a:pt x="191430" y="539451"/>
                    <a:pt x="187158" y="545431"/>
                  </a:cubicBezTo>
                  <a:cubicBezTo>
                    <a:pt x="181978" y="552683"/>
                    <a:pt x="171689" y="554812"/>
                    <a:pt x="165768" y="561473"/>
                  </a:cubicBezTo>
                  <a:cubicBezTo>
                    <a:pt x="157229" y="571080"/>
                    <a:pt x="151509" y="582862"/>
                    <a:pt x="144379" y="593557"/>
                  </a:cubicBezTo>
                  <a:lnTo>
                    <a:pt x="144379" y="593557"/>
                  </a:lnTo>
                  <a:cubicBezTo>
                    <a:pt x="117280" y="647755"/>
                    <a:pt x="152351" y="580802"/>
                    <a:pt x="117642" y="636336"/>
                  </a:cubicBezTo>
                  <a:cubicBezTo>
                    <a:pt x="113417" y="643096"/>
                    <a:pt x="111580" y="651239"/>
                    <a:pt x="106947" y="657726"/>
                  </a:cubicBezTo>
                  <a:cubicBezTo>
                    <a:pt x="102552" y="663880"/>
                    <a:pt x="95100" y="667476"/>
                    <a:pt x="90905" y="673768"/>
                  </a:cubicBezTo>
                  <a:cubicBezTo>
                    <a:pt x="80725" y="689037"/>
                    <a:pt x="73415" y="706042"/>
                    <a:pt x="64168" y="721894"/>
                  </a:cubicBezTo>
                  <a:cubicBezTo>
                    <a:pt x="37719" y="767235"/>
                    <a:pt x="70406" y="704072"/>
                    <a:pt x="42779" y="759326"/>
                  </a:cubicBezTo>
                  <a:cubicBezTo>
                    <a:pt x="40997" y="770021"/>
                    <a:pt x="40861" y="781124"/>
                    <a:pt x="37432" y="791410"/>
                  </a:cubicBezTo>
                  <a:cubicBezTo>
                    <a:pt x="35400" y="797507"/>
                    <a:pt x="28933" y="801412"/>
                    <a:pt x="26737" y="807452"/>
                  </a:cubicBezTo>
                  <a:cubicBezTo>
                    <a:pt x="21714" y="821266"/>
                    <a:pt x="20690" y="836287"/>
                    <a:pt x="16042" y="850231"/>
                  </a:cubicBezTo>
                  <a:lnTo>
                    <a:pt x="0" y="898357"/>
                  </a:lnTo>
                  <a:cubicBezTo>
                    <a:pt x="1782" y="951831"/>
                    <a:pt x="1243" y="1005433"/>
                    <a:pt x="5347" y="1058779"/>
                  </a:cubicBezTo>
                  <a:cubicBezTo>
                    <a:pt x="8218" y="1096105"/>
                    <a:pt x="13949" y="1096906"/>
                    <a:pt x="21389" y="1122947"/>
                  </a:cubicBezTo>
                  <a:cubicBezTo>
                    <a:pt x="23408" y="1130013"/>
                    <a:pt x="24718" y="1137270"/>
                    <a:pt x="26737" y="1144336"/>
                  </a:cubicBezTo>
                  <a:cubicBezTo>
                    <a:pt x="30932" y="1159018"/>
                    <a:pt x="37120" y="1172969"/>
                    <a:pt x="42779" y="1187115"/>
                  </a:cubicBezTo>
                  <a:cubicBezTo>
                    <a:pt x="44561" y="1199592"/>
                    <a:pt x="45871" y="1212146"/>
                    <a:pt x="48126" y="1224547"/>
                  </a:cubicBezTo>
                  <a:cubicBezTo>
                    <a:pt x="51043" y="1240589"/>
                    <a:pt x="56961" y="1258259"/>
                    <a:pt x="64168" y="1272673"/>
                  </a:cubicBezTo>
                  <a:cubicBezTo>
                    <a:pt x="74381" y="1293100"/>
                    <a:pt x="83178" y="1300196"/>
                    <a:pt x="90905" y="1320800"/>
                  </a:cubicBezTo>
                  <a:cubicBezTo>
                    <a:pt x="93486" y="1327681"/>
                    <a:pt x="93589" y="1335340"/>
                    <a:pt x="96253" y="1342189"/>
                  </a:cubicBezTo>
                  <a:cubicBezTo>
                    <a:pt x="106093" y="1367492"/>
                    <a:pt x="119752" y="1391296"/>
                    <a:pt x="128337" y="1417052"/>
                  </a:cubicBezTo>
                  <a:cubicBezTo>
                    <a:pt x="132312" y="1428976"/>
                    <a:pt x="136669" y="1444571"/>
                    <a:pt x="144379" y="1454484"/>
                  </a:cubicBezTo>
                  <a:cubicBezTo>
                    <a:pt x="152117" y="1464433"/>
                    <a:pt x="163135" y="1471466"/>
                    <a:pt x="171116" y="1481221"/>
                  </a:cubicBezTo>
                  <a:cubicBezTo>
                    <a:pt x="179255" y="1491169"/>
                    <a:pt x="182631" y="1505077"/>
                    <a:pt x="192505" y="1513305"/>
                  </a:cubicBezTo>
                  <a:cubicBezTo>
                    <a:pt x="204753" y="1523511"/>
                    <a:pt x="222019" y="1525850"/>
                    <a:pt x="235284" y="1534694"/>
                  </a:cubicBezTo>
                  <a:cubicBezTo>
                    <a:pt x="240631" y="1538259"/>
                    <a:pt x="245419" y="1542857"/>
                    <a:pt x="251326" y="1545389"/>
                  </a:cubicBezTo>
                  <a:cubicBezTo>
                    <a:pt x="258081" y="1548284"/>
                    <a:pt x="265586" y="1548954"/>
                    <a:pt x="272716" y="1550736"/>
                  </a:cubicBezTo>
                  <a:cubicBezTo>
                    <a:pt x="279846" y="1554301"/>
                    <a:pt x="286179" y="1560582"/>
                    <a:pt x="294105" y="1561431"/>
                  </a:cubicBezTo>
                  <a:cubicBezTo>
                    <a:pt x="336677" y="1565993"/>
                    <a:pt x="380603" y="1557684"/>
                    <a:pt x="422442" y="1566779"/>
                  </a:cubicBezTo>
                  <a:cubicBezTo>
                    <a:pt x="429623" y="1568340"/>
                    <a:pt x="419207" y="1581129"/>
                    <a:pt x="417095" y="1588168"/>
                  </a:cubicBezTo>
                  <a:cubicBezTo>
                    <a:pt x="413856" y="1598966"/>
                    <a:pt x="406400" y="1620252"/>
                    <a:pt x="406400" y="1620252"/>
                  </a:cubicBezTo>
                  <a:cubicBezTo>
                    <a:pt x="409965" y="1625599"/>
                    <a:pt x="415439" y="1630084"/>
                    <a:pt x="417095" y="1636294"/>
                  </a:cubicBezTo>
                  <a:cubicBezTo>
                    <a:pt x="422682" y="1657247"/>
                    <a:pt x="419247" y="1680532"/>
                    <a:pt x="427789" y="1700463"/>
                  </a:cubicBezTo>
                  <a:cubicBezTo>
                    <a:pt x="430929" y="1707790"/>
                    <a:pt x="442049" y="1707592"/>
                    <a:pt x="449179" y="1711157"/>
                  </a:cubicBezTo>
                  <a:cubicBezTo>
                    <a:pt x="447397" y="1718287"/>
                    <a:pt x="446727" y="1725792"/>
                    <a:pt x="443832" y="1732547"/>
                  </a:cubicBezTo>
                  <a:cubicBezTo>
                    <a:pt x="437236" y="1747938"/>
                    <a:pt x="419694" y="1751875"/>
                    <a:pt x="443832" y="1769979"/>
                  </a:cubicBezTo>
                  <a:cubicBezTo>
                    <a:pt x="452851" y="1776743"/>
                    <a:pt x="465221" y="1777108"/>
                    <a:pt x="475916" y="1780673"/>
                  </a:cubicBezTo>
                  <a:cubicBezTo>
                    <a:pt x="472351" y="1787803"/>
                    <a:pt x="469854" y="1795576"/>
                    <a:pt x="465221" y="1802063"/>
                  </a:cubicBezTo>
                  <a:cubicBezTo>
                    <a:pt x="460826" y="1808217"/>
                    <a:pt x="454020" y="1812296"/>
                    <a:pt x="449179" y="1818105"/>
                  </a:cubicBezTo>
                  <a:cubicBezTo>
                    <a:pt x="445065" y="1823042"/>
                    <a:pt x="442049" y="1828800"/>
                    <a:pt x="438484" y="1834147"/>
                  </a:cubicBezTo>
                  <a:cubicBezTo>
                    <a:pt x="436702" y="1839494"/>
                    <a:pt x="433137" y="1844552"/>
                    <a:pt x="433137" y="1850189"/>
                  </a:cubicBezTo>
                  <a:cubicBezTo>
                    <a:pt x="433137" y="1873558"/>
                    <a:pt x="433677" y="1872120"/>
                    <a:pt x="443832" y="1882273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32956" y="5527991"/>
              <a:ext cx="14285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인터럽트 서비스 루틴</a:t>
              </a:r>
              <a:endParaRPr lang="ko-KR" altLang="en-US" sz="1000" dirty="0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5298419" y="4448725"/>
              <a:ext cx="465221" cy="1227115"/>
            </a:xfrm>
            <a:custGeom>
              <a:avLst/>
              <a:gdLst>
                <a:gd name="connsiteX0" fmla="*/ 358274 w 465221"/>
                <a:gd name="connsiteY0" fmla="*/ 1294705 h 1294705"/>
                <a:gd name="connsiteX1" fmla="*/ 374316 w 465221"/>
                <a:gd name="connsiteY1" fmla="*/ 1262621 h 1294705"/>
                <a:gd name="connsiteX2" fmla="*/ 379664 w 465221"/>
                <a:gd name="connsiteY2" fmla="*/ 1246579 h 1294705"/>
                <a:gd name="connsiteX3" fmla="*/ 411748 w 465221"/>
                <a:gd name="connsiteY3" fmla="*/ 1219842 h 1294705"/>
                <a:gd name="connsiteX4" fmla="*/ 443832 w 465221"/>
                <a:gd name="connsiteY4" fmla="*/ 1171716 h 1294705"/>
                <a:gd name="connsiteX5" fmla="*/ 454527 w 465221"/>
                <a:gd name="connsiteY5" fmla="*/ 1128937 h 1294705"/>
                <a:gd name="connsiteX6" fmla="*/ 465221 w 465221"/>
                <a:gd name="connsiteY6" fmla="*/ 1027337 h 1294705"/>
                <a:gd name="connsiteX7" fmla="*/ 459874 w 465221"/>
                <a:gd name="connsiteY7" fmla="*/ 749273 h 1294705"/>
                <a:gd name="connsiteX8" fmla="*/ 449179 w 465221"/>
                <a:gd name="connsiteY8" fmla="*/ 733231 h 1294705"/>
                <a:gd name="connsiteX9" fmla="*/ 411748 w 465221"/>
                <a:gd name="connsiteY9" fmla="*/ 663716 h 1294705"/>
                <a:gd name="connsiteX10" fmla="*/ 390358 w 465221"/>
                <a:gd name="connsiteY10" fmla="*/ 647673 h 1294705"/>
                <a:gd name="connsiteX11" fmla="*/ 336885 w 465221"/>
                <a:gd name="connsiteY11" fmla="*/ 583505 h 1294705"/>
                <a:gd name="connsiteX12" fmla="*/ 315495 w 465221"/>
                <a:gd name="connsiteY12" fmla="*/ 572810 h 1294705"/>
                <a:gd name="connsiteX13" fmla="*/ 288758 w 465221"/>
                <a:gd name="connsiteY13" fmla="*/ 556768 h 1294705"/>
                <a:gd name="connsiteX14" fmla="*/ 251327 w 465221"/>
                <a:gd name="connsiteY14" fmla="*/ 524684 h 1294705"/>
                <a:gd name="connsiteX15" fmla="*/ 229937 w 465221"/>
                <a:gd name="connsiteY15" fmla="*/ 513989 h 1294705"/>
                <a:gd name="connsiteX16" fmla="*/ 181811 w 465221"/>
                <a:gd name="connsiteY16" fmla="*/ 481905 h 1294705"/>
                <a:gd name="connsiteX17" fmla="*/ 139032 w 465221"/>
                <a:gd name="connsiteY17" fmla="*/ 455168 h 1294705"/>
                <a:gd name="connsiteX18" fmla="*/ 90906 w 465221"/>
                <a:gd name="connsiteY18" fmla="*/ 407042 h 1294705"/>
                <a:gd name="connsiteX19" fmla="*/ 74864 w 465221"/>
                <a:gd name="connsiteY19" fmla="*/ 396347 h 1294705"/>
                <a:gd name="connsiteX20" fmla="*/ 21390 w 465221"/>
                <a:gd name="connsiteY20" fmla="*/ 342873 h 1294705"/>
                <a:gd name="connsiteX21" fmla="*/ 10695 w 465221"/>
                <a:gd name="connsiteY21" fmla="*/ 316137 h 1294705"/>
                <a:gd name="connsiteX22" fmla="*/ 0 w 465221"/>
                <a:gd name="connsiteY22" fmla="*/ 300094 h 1294705"/>
                <a:gd name="connsiteX23" fmla="*/ 10695 w 465221"/>
                <a:gd name="connsiteY23" fmla="*/ 225231 h 1294705"/>
                <a:gd name="connsiteX24" fmla="*/ 53474 w 465221"/>
                <a:gd name="connsiteY24" fmla="*/ 171758 h 1294705"/>
                <a:gd name="connsiteX25" fmla="*/ 90906 w 465221"/>
                <a:gd name="connsiteY25" fmla="*/ 123631 h 1294705"/>
                <a:gd name="connsiteX26" fmla="*/ 101600 w 465221"/>
                <a:gd name="connsiteY26" fmla="*/ 107589 h 1294705"/>
                <a:gd name="connsiteX27" fmla="*/ 144379 w 465221"/>
                <a:gd name="connsiteY27" fmla="*/ 70158 h 1294705"/>
                <a:gd name="connsiteX28" fmla="*/ 160421 w 465221"/>
                <a:gd name="connsiteY28" fmla="*/ 59463 h 1294705"/>
                <a:gd name="connsiteX29" fmla="*/ 187158 w 465221"/>
                <a:gd name="connsiteY29" fmla="*/ 48768 h 1294705"/>
                <a:gd name="connsiteX30" fmla="*/ 203200 w 465221"/>
                <a:gd name="connsiteY30" fmla="*/ 32726 h 1294705"/>
                <a:gd name="connsiteX31" fmla="*/ 262021 w 465221"/>
                <a:gd name="connsiteY31" fmla="*/ 11337 h 1294705"/>
                <a:gd name="connsiteX32" fmla="*/ 283411 w 465221"/>
                <a:gd name="connsiteY32" fmla="*/ 5989 h 1294705"/>
                <a:gd name="connsiteX33" fmla="*/ 299453 w 465221"/>
                <a:gd name="connsiteY33" fmla="*/ 642 h 1294705"/>
                <a:gd name="connsiteX34" fmla="*/ 368969 w 465221"/>
                <a:gd name="connsiteY34" fmla="*/ 642 h 129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65221" h="1294705">
                  <a:moveTo>
                    <a:pt x="358274" y="1294705"/>
                  </a:moveTo>
                  <a:cubicBezTo>
                    <a:pt x="363621" y="1284010"/>
                    <a:pt x="369460" y="1273547"/>
                    <a:pt x="374316" y="1262621"/>
                  </a:cubicBezTo>
                  <a:cubicBezTo>
                    <a:pt x="376605" y="1257470"/>
                    <a:pt x="376537" y="1251269"/>
                    <a:pt x="379664" y="1246579"/>
                  </a:cubicBezTo>
                  <a:cubicBezTo>
                    <a:pt x="397186" y="1220297"/>
                    <a:pt x="392018" y="1239573"/>
                    <a:pt x="411748" y="1219842"/>
                  </a:cubicBezTo>
                  <a:cubicBezTo>
                    <a:pt x="422885" y="1208704"/>
                    <a:pt x="436196" y="1184443"/>
                    <a:pt x="443832" y="1171716"/>
                  </a:cubicBezTo>
                  <a:cubicBezTo>
                    <a:pt x="447397" y="1157456"/>
                    <a:pt x="453196" y="1143575"/>
                    <a:pt x="454527" y="1128937"/>
                  </a:cubicBezTo>
                  <a:cubicBezTo>
                    <a:pt x="461175" y="1055804"/>
                    <a:pt x="457432" y="1089652"/>
                    <a:pt x="465221" y="1027337"/>
                  </a:cubicBezTo>
                  <a:cubicBezTo>
                    <a:pt x="463439" y="934649"/>
                    <a:pt x="464923" y="841841"/>
                    <a:pt x="459874" y="749273"/>
                  </a:cubicBezTo>
                  <a:cubicBezTo>
                    <a:pt x="459524" y="742856"/>
                    <a:pt x="452053" y="738979"/>
                    <a:pt x="449179" y="733231"/>
                  </a:cubicBezTo>
                  <a:cubicBezTo>
                    <a:pt x="437815" y="710502"/>
                    <a:pt x="433807" y="680260"/>
                    <a:pt x="411748" y="663716"/>
                  </a:cubicBezTo>
                  <a:cubicBezTo>
                    <a:pt x="404618" y="658368"/>
                    <a:pt x="396353" y="654268"/>
                    <a:pt x="390358" y="647673"/>
                  </a:cubicBezTo>
                  <a:cubicBezTo>
                    <a:pt x="369725" y="624977"/>
                    <a:pt x="360978" y="601575"/>
                    <a:pt x="336885" y="583505"/>
                  </a:cubicBezTo>
                  <a:cubicBezTo>
                    <a:pt x="330508" y="578722"/>
                    <a:pt x="322463" y="576681"/>
                    <a:pt x="315495" y="572810"/>
                  </a:cubicBezTo>
                  <a:cubicBezTo>
                    <a:pt x="306409" y="567763"/>
                    <a:pt x="297073" y="563004"/>
                    <a:pt x="288758" y="556768"/>
                  </a:cubicBezTo>
                  <a:cubicBezTo>
                    <a:pt x="275611" y="546908"/>
                    <a:pt x="264617" y="534350"/>
                    <a:pt x="251327" y="524684"/>
                  </a:cubicBezTo>
                  <a:cubicBezTo>
                    <a:pt x="244880" y="519995"/>
                    <a:pt x="236726" y="518167"/>
                    <a:pt x="229937" y="513989"/>
                  </a:cubicBezTo>
                  <a:cubicBezTo>
                    <a:pt x="213517" y="503884"/>
                    <a:pt x="199056" y="490527"/>
                    <a:pt x="181811" y="481905"/>
                  </a:cubicBezTo>
                  <a:cubicBezTo>
                    <a:pt x="162609" y="472304"/>
                    <a:pt x="155440" y="470314"/>
                    <a:pt x="139032" y="455168"/>
                  </a:cubicBezTo>
                  <a:cubicBezTo>
                    <a:pt x="122362" y="439780"/>
                    <a:pt x="109782" y="419627"/>
                    <a:pt x="90906" y="407042"/>
                  </a:cubicBezTo>
                  <a:cubicBezTo>
                    <a:pt x="85559" y="403477"/>
                    <a:pt x="79586" y="400706"/>
                    <a:pt x="74864" y="396347"/>
                  </a:cubicBezTo>
                  <a:cubicBezTo>
                    <a:pt x="56341" y="379249"/>
                    <a:pt x="21390" y="342873"/>
                    <a:pt x="21390" y="342873"/>
                  </a:cubicBezTo>
                  <a:cubicBezTo>
                    <a:pt x="17825" y="333961"/>
                    <a:pt x="14988" y="324722"/>
                    <a:pt x="10695" y="316137"/>
                  </a:cubicBezTo>
                  <a:cubicBezTo>
                    <a:pt x="7821" y="310389"/>
                    <a:pt x="0" y="306521"/>
                    <a:pt x="0" y="300094"/>
                  </a:cubicBezTo>
                  <a:cubicBezTo>
                    <a:pt x="0" y="274886"/>
                    <a:pt x="2723" y="249145"/>
                    <a:pt x="10695" y="225231"/>
                  </a:cubicBezTo>
                  <a:cubicBezTo>
                    <a:pt x="20211" y="196685"/>
                    <a:pt x="37251" y="191225"/>
                    <a:pt x="53474" y="171758"/>
                  </a:cubicBezTo>
                  <a:cubicBezTo>
                    <a:pt x="66485" y="156145"/>
                    <a:pt x="79633" y="140541"/>
                    <a:pt x="90906" y="123631"/>
                  </a:cubicBezTo>
                  <a:cubicBezTo>
                    <a:pt x="94471" y="118284"/>
                    <a:pt x="97418" y="112468"/>
                    <a:pt x="101600" y="107589"/>
                  </a:cubicBezTo>
                  <a:cubicBezTo>
                    <a:pt x="116456" y="90257"/>
                    <a:pt x="126269" y="83094"/>
                    <a:pt x="144379" y="70158"/>
                  </a:cubicBezTo>
                  <a:cubicBezTo>
                    <a:pt x="149609" y="66422"/>
                    <a:pt x="154673" y="62337"/>
                    <a:pt x="160421" y="59463"/>
                  </a:cubicBezTo>
                  <a:cubicBezTo>
                    <a:pt x="169006" y="55170"/>
                    <a:pt x="178246" y="52333"/>
                    <a:pt x="187158" y="48768"/>
                  </a:cubicBezTo>
                  <a:cubicBezTo>
                    <a:pt x="192505" y="43421"/>
                    <a:pt x="196908" y="36921"/>
                    <a:pt x="203200" y="32726"/>
                  </a:cubicBezTo>
                  <a:cubicBezTo>
                    <a:pt x="230865" y="14283"/>
                    <a:pt x="233098" y="17764"/>
                    <a:pt x="262021" y="11337"/>
                  </a:cubicBezTo>
                  <a:cubicBezTo>
                    <a:pt x="269195" y="9743"/>
                    <a:pt x="276344" y="8008"/>
                    <a:pt x="283411" y="5989"/>
                  </a:cubicBezTo>
                  <a:cubicBezTo>
                    <a:pt x="288831" y="4441"/>
                    <a:pt x="293827" y="994"/>
                    <a:pt x="299453" y="642"/>
                  </a:cubicBezTo>
                  <a:cubicBezTo>
                    <a:pt x="322580" y="-803"/>
                    <a:pt x="345797" y="642"/>
                    <a:pt x="368969" y="642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3799" y="3207492"/>
              <a:ext cx="10967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프로세스의 </a:t>
              </a:r>
              <a:endParaRPr lang="en-US" altLang="ko-KR" sz="11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시스템 호출</a:t>
              </a:r>
              <a:endParaRPr lang="ko-KR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8631" y="4914357"/>
              <a:ext cx="12378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인터럽트 발생</a:t>
              </a:r>
              <a:endParaRPr lang="ko-KR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90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스레드 스위칭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4353" y="1357850"/>
            <a:ext cx="8153400" cy="2592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1) CPU </a:t>
            </a:r>
            <a:r>
              <a:rPr lang="ko-KR" altLang="en-US" dirty="0" smtClean="0"/>
              <a:t>레지스터 저장 및 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실행 중인 스레드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컨텍스트를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-A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TCB</a:t>
            </a:r>
            <a:r>
              <a:rPr lang="en-US" altLang="ko-KR" dirty="0" smtClean="0"/>
              <a:t>-B</a:t>
            </a:r>
            <a:r>
              <a:rPr lang="ko-KR" altLang="en-US" dirty="0" smtClean="0"/>
              <a:t>에 저장된 스레드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컨텍스트를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적재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스레드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이전에 중단된 위치에서 실행 재개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레지스터를 복귀함으로서 자신의 이전 스택을 되찾게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스택에는 이전 중단될 때 실행하던 함수의 매개변수나 지역변수들이 그대로 저장되어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커널 정보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TCB</a:t>
            </a:r>
            <a:r>
              <a:rPr lang="en-US" altLang="ko-KR" dirty="0" smtClean="0"/>
              <a:t>-A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-B</a:t>
            </a:r>
            <a:r>
              <a:rPr lang="ko-KR" altLang="en-US" dirty="0" smtClean="0"/>
              <a:t>에 스레드 상태 정보와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 시간 등을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TCB</a:t>
            </a:r>
            <a:r>
              <a:rPr lang="en-US" altLang="ko-KR" dirty="0" smtClean="0"/>
              <a:t>-A</a:t>
            </a:r>
            <a:r>
              <a:rPr lang="ko-KR" altLang="en-US" dirty="0" smtClean="0"/>
              <a:t>를 준비 리스트나 블록 리스트로 옮김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TCB</a:t>
            </a:r>
            <a:r>
              <a:rPr lang="en-US" altLang="ko-KR" dirty="0" smtClean="0"/>
              <a:t>-B</a:t>
            </a:r>
            <a:r>
              <a:rPr lang="ko-KR" altLang="en-US" dirty="0" smtClean="0"/>
              <a:t>를 준비 리스트에서 분리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12702" y="2253027"/>
            <a:ext cx="5131298" cy="4292482"/>
            <a:chOff x="1115616" y="1584790"/>
            <a:chExt cx="5131298" cy="42924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83499" y="4202977"/>
              <a:ext cx="1270752" cy="1249850"/>
            </a:xfrm>
            <a:prstGeom prst="roundRect">
              <a:avLst/>
            </a:prstGeom>
            <a:solidFill>
              <a:srgbClr val="FFFF00"/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 rot="21342058">
              <a:off x="2491884" y="4096694"/>
              <a:ext cx="1134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현재 </a:t>
              </a:r>
              <a:r>
                <a:rPr lang="en-US" altLang="ko-KR" sz="1000" dirty="0" smtClean="0"/>
                <a:t>CPU </a:t>
              </a:r>
              <a:r>
                <a:rPr lang="ko-KR" altLang="en-US" sz="1000" dirty="0" smtClean="0"/>
                <a:t>레지스터들 값 저장</a:t>
              </a:r>
              <a:endParaRPr lang="ko-KR" altLang="en-US" sz="10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115616" y="4149081"/>
              <a:ext cx="1358861" cy="13681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1837" y="3851561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598729" y="4305672"/>
              <a:ext cx="677532" cy="194925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99203" y="4296749"/>
              <a:ext cx="3706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/>
                <a:t>PC</a:t>
              </a:r>
              <a:endParaRPr lang="ko-KR" altLang="en-US" sz="105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1598729" y="4570120"/>
              <a:ext cx="677532" cy="207051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94967" y="4524527"/>
              <a:ext cx="3706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/>
                <a:t>SP</a:t>
              </a:r>
              <a:endParaRPr lang="ko-KR" altLang="en-US" sz="105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615857" y="4871049"/>
              <a:ext cx="813711" cy="444445"/>
              <a:chOff x="2603762" y="3285497"/>
              <a:chExt cx="813711" cy="444445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3" name="순서도: 처리 42"/>
              <p:cNvSpPr/>
              <p:nvPr/>
            </p:nvSpPr>
            <p:spPr>
              <a:xfrm>
                <a:off x="2603762" y="3307790"/>
                <a:ext cx="677532" cy="186475"/>
              </a:xfrm>
              <a:prstGeom prst="flowChartProcess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순서도: 처리 43"/>
              <p:cNvSpPr/>
              <p:nvPr/>
            </p:nvSpPr>
            <p:spPr>
              <a:xfrm>
                <a:off x="2675952" y="3398467"/>
                <a:ext cx="677532" cy="186475"/>
              </a:xfrm>
              <a:prstGeom prst="flowChartProcess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2739941" y="3543467"/>
                <a:ext cx="677532" cy="186475"/>
              </a:xfrm>
              <a:prstGeom prst="flowChartProcess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27006" y="3285497"/>
                <a:ext cx="265033" cy="276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...</a:t>
                </a:r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20580" y="49340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범용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레지스터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504332">
              <a:off x="2534755" y="5219654"/>
              <a:ext cx="11750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TCB-B</a:t>
              </a:r>
              <a:r>
                <a:rPr lang="ko-KR" altLang="en-US" sz="1000" dirty="0" smtClean="0"/>
                <a:t>에 저장된 레지스터들 값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적재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97593" y="4119815"/>
              <a:ext cx="1762386" cy="1724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97593" y="1595538"/>
              <a:ext cx="1762386" cy="25045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0383" y="5344616"/>
              <a:ext cx="842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커널 공간</a:t>
              </a:r>
              <a:endParaRPr lang="en-US" altLang="ko-KR" sz="1050" b="1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52950" y="1821697"/>
              <a:ext cx="1444254" cy="62199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3" y="1584790"/>
              <a:ext cx="1417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A </a:t>
              </a:r>
              <a:r>
                <a:rPr lang="ko-KR" altLang="en-US" sz="1000" dirty="0" err="1" smtClean="0"/>
                <a:t>주소공간</a:t>
              </a:r>
              <a:endParaRPr lang="en-US" altLang="ko-KR" sz="1000" dirty="0" smtClean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851920" y="4301220"/>
              <a:ext cx="1224136" cy="421732"/>
            </a:xfrm>
            <a:prstGeom prst="roundRect">
              <a:avLst/>
            </a:prstGeom>
            <a:solidFill>
              <a:srgbClr val="FFFF00"/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851920" y="5190645"/>
              <a:ext cx="1224136" cy="421732"/>
            </a:xfrm>
            <a:prstGeom prst="roundRect">
              <a:avLst/>
            </a:prstGeom>
            <a:solidFill>
              <a:srgbClr val="FFFF00"/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구부러진 연결선 23"/>
            <p:cNvCxnSpPr>
              <a:stCxn id="23" idx="1"/>
            </p:cNvCxnSpPr>
            <p:nvPr/>
          </p:nvCxnSpPr>
          <p:spPr>
            <a:xfrm rot="10800000">
              <a:off x="2333940" y="4853703"/>
              <a:ext cx="1517981" cy="547808"/>
            </a:xfrm>
            <a:prstGeom prst="curvedConnector3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endCxn id="22" idx="1"/>
            </p:cNvCxnSpPr>
            <p:nvPr/>
          </p:nvCxnSpPr>
          <p:spPr>
            <a:xfrm flipV="1">
              <a:off x="2365579" y="4512086"/>
              <a:ext cx="1486341" cy="46275"/>
            </a:xfrm>
            <a:prstGeom prst="curvedConnector3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3752950" y="2754283"/>
              <a:ext cx="1444254" cy="62199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3" y="2517376"/>
              <a:ext cx="141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B </a:t>
              </a:r>
              <a:r>
                <a:rPr lang="ko-KR" altLang="en-US" sz="1000" dirty="0" smtClean="0"/>
                <a:t>주소 공간</a:t>
              </a:r>
              <a:endParaRPr lang="en-US" altLang="ko-KR" sz="10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54243" y="4751566"/>
              <a:ext cx="60305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/>
                <a:t>TCB-A</a:t>
              </a:r>
              <a:endParaRPr lang="ko-KR" altLang="en-US" sz="11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67272" y="5615662"/>
              <a:ext cx="5934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/>
                <a:t>TCB-B</a:t>
              </a:r>
              <a:endParaRPr lang="ko-KR" altLang="en-US" sz="1100" b="1" dirty="0"/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4579444" y="5238965"/>
              <a:ext cx="347682" cy="121033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68047" y="5187250"/>
              <a:ext cx="3706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smtClean="0"/>
                <a:t>PC</a:t>
              </a:r>
              <a:endParaRPr lang="ko-KR" altLang="en-US" sz="900" dirty="0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577083" y="5437789"/>
              <a:ext cx="347682" cy="116875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73394" y="5396694"/>
              <a:ext cx="3706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smtClean="0"/>
                <a:t>SP</a:t>
              </a:r>
              <a:endParaRPr lang="ko-KR" altLang="en-US" sz="900" dirty="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4844708" y="2844800"/>
              <a:ext cx="1176430" cy="2506086"/>
            </a:xfrm>
            <a:custGeom>
              <a:avLst/>
              <a:gdLst>
                <a:gd name="connsiteX0" fmla="*/ 0 w 1026695"/>
                <a:gd name="connsiteY0" fmla="*/ 2294021 h 2294021"/>
                <a:gd name="connsiteX1" fmla="*/ 37432 w 1026695"/>
                <a:gd name="connsiteY1" fmla="*/ 2288674 h 2294021"/>
                <a:gd name="connsiteX2" fmla="*/ 64169 w 1026695"/>
                <a:gd name="connsiteY2" fmla="*/ 2277979 h 2294021"/>
                <a:gd name="connsiteX3" fmla="*/ 155074 w 1026695"/>
                <a:gd name="connsiteY3" fmla="*/ 2251242 h 2294021"/>
                <a:gd name="connsiteX4" fmla="*/ 229937 w 1026695"/>
                <a:gd name="connsiteY4" fmla="*/ 2203116 h 2294021"/>
                <a:gd name="connsiteX5" fmla="*/ 283411 w 1026695"/>
                <a:gd name="connsiteY5" fmla="*/ 2171032 h 2294021"/>
                <a:gd name="connsiteX6" fmla="*/ 358274 w 1026695"/>
                <a:gd name="connsiteY6" fmla="*/ 2117558 h 2294021"/>
                <a:gd name="connsiteX7" fmla="*/ 411747 w 1026695"/>
                <a:gd name="connsiteY7" fmla="*/ 2090821 h 2294021"/>
                <a:gd name="connsiteX8" fmla="*/ 443832 w 1026695"/>
                <a:gd name="connsiteY8" fmla="*/ 2064084 h 2294021"/>
                <a:gd name="connsiteX9" fmla="*/ 518695 w 1026695"/>
                <a:gd name="connsiteY9" fmla="*/ 2021305 h 2294021"/>
                <a:gd name="connsiteX10" fmla="*/ 593558 w 1026695"/>
                <a:gd name="connsiteY10" fmla="*/ 1957137 h 2294021"/>
                <a:gd name="connsiteX11" fmla="*/ 625642 w 1026695"/>
                <a:gd name="connsiteY11" fmla="*/ 1935747 h 2294021"/>
                <a:gd name="connsiteX12" fmla="*/ 647032 w 1026695"/>
                <a:gd name="connsiteY12" fmla="*/ 1909011 h 2294021"/>
                <a:gd name="connsiteX13" fmla="*/ 663074 w 1026695"/>
                <a:gd name="connsiteY13" fmla="*/ 1892968 h 2294021"/>
                <a:gd name="connsiteX14" fmla="*/ 679116 w 1026695"/>
                <a:gd name="connsiteY14" fmla="*/ 1871579 h 2294021"/>
                <a:gd name="connsiteX15" fmla="*/ 705853 w 1026695"/>
                <a:gd name="connsiteY15" fmla="*/ 1844842 h 2294021"/>
                <a:gd name="connsiteX16" fmla="*/ 743284 w 1026695"/>
                <a:gd name="connsiteY16" fmla="*/ 1796716 h 2294021"/>
                <a:gd name="connsiteX17" fmla="*/ 802105 w 1026695"/>
                <a:gd name="connsiteY17" fmla="*/ 1705811 h 2294021"/>
                <a:gd name="connsiteX18" fmla="*/ 818147 w 1026695"/>
                <a:gd name="connsiteY18" fmla="*/ 1668379 h 2294021"/>
                <a:gd name="connsiteX19" fmla="*/ 834190 w 1026695"/>
                <a:gd name="connsiteY19" fmla="*/ 1641642 h 2294021"/>
                <a:gd name="connsiteX20" fmla="*/ 871621 w 1026695"/>
                <a:gd name="connsiteY20" fmla="*/ 1561432 h 2294021"/>
                <a:gd name="connsiteX21" fmla="*/ 903705 w 1026695"/>
                <a:gd name="connsiteY21" fmla="*/ 1454484 h 2294021"/>
                <a:gd name="connsiteX22" fmla="*/ 914400 w 1026695"/>
                <a:gd name="connsiteY22" fmla="*/ 1406358 h 2294021"/>
                <a:gd name="connsiteX23" fmla="*/ 946484 w 1026695"/>
                <a:gd name="connsiteY23" fmla="*/ 1288716 h 2294021"/>
                <a:gd name="connsiteX24" fmla="*/ 962526 w 1026695"/>
                <a:gd name="connsiteY24" fmla="*/ 1235242 h 2294021"/>
                <a:gd name="connsiteX25" fmla="*/ 989263 w 1026695"/>
                <a:gd name="connsiteY25" fmla="*/ 1101558 h 2294021"/>
                <a:gd name="connsiteX26" fmla="*/ 994611 w 1026695"/>
                <a:gd name="connsiteY26" fmla="*/ 1048084 h 2294021"/>
                <a:gd name="connsiteX27" fmla="*/ 1005305 w 1026695"/>
                <a:gd name="connsiteY27" fmla="*/ 994611 h 2294021"/>
                <a:gd name="connsiteX28" fmla="*/ 1010653 w 1026695"/>
                <a:gd name="connsiteY28" fmla="*/ 962526 h 2294021"/>
                <a:gd name="connsiteX29" fmla="*/ 1026695 w 1026695"/>
                <a:gd name="connsiteY29" fmla="*/ 909053 h 2294021"/>
                <a:gd name="connsiteX30" fmla="*/ 1010653 w 1026695"/>
                <a:gd name="connsiteY30" fmla="*/ 443832 h 2294021"/>
                <a:gd name="connsiteX31" fmla="*/ 999958 w 1026695"/>
                <a:gd name="connsiteY31" fmla="*/ 422442 h 2294021"/>
                <a:gd name="connsiteX32" fmla="*/ 967874 w 1026695"/>
                <a:gd name="connsiteY32" fmla="*/ 363621 h 2294021"/>
                <a:gd name="connsiteX33" fmla="*/ 925095 w 1026695"/>
                <a:gd name="connsiteY33" fmla="*/ 320842 h 2294021"/>
                <a:gd name="connsiteX34" fmla="*/ 812800 w 1026695"/>
                <a:gd name="connsiteY34" fmla="*/ 208547 h 2294021"/>
                <a:gd name="connsiteX35" fmla="*/ 786063 w 1026695"/>
                <a:gd name="connsiteY35" fmla="*/ 181811 h 2294021"/>
                <a:gd name="connsiteX36" fmla="*/ 679116 w 1026695"/>
                <a:gd name="connsiteY36" fmla="*/ 122989 h 2294021"/>
                <a:gd name="connsiteX37" fmla="*/ 641684 w 1026695"/>
                <a:gd name="connsiteY37" fmla="*/ 106947 h 2294021"/>
                <a:gd name="connsiteX38" fmla="*/ 620295 w 1026695"/>
                <a:gd name="connsiteY38" fmla="*/ 96253 h 2294021"/>
                <a:gd name="connsiteX39" fmla="*/ 566821 w 1026695"/>
                <a:gd name="connsiteY39" fmla="*/ 80211 h 2294021"/>
                <a:gd name="connsiteX40" fmla="*/ 534737 w 1026695"/>
                <a:gd name="connsiteY40" fmla="*/ 64168 h 2294021"/>
                <a:gd name="connsiteX41" fmla="*/ 486611 w 1026695"/>
                <a:gd name="connsiteY41" fmla="*/ 42779 h 2294021"/>
                <a:gd name="connsiteX42" fmla="*/ 443832 w 1026695"/>
                <a:gd name="connsiteY42" fmla="*/ 32084 h 2294021"/>
                <a:gd name="connsiteX43" fmla="*/ 422442 w 1026695"/>
                <a:gd name="connsiteY43" fmla="*/ 21389 h 2294021"/>
                <a:gd name="connsiteX44" fmla="*/ 363621 w 1026695"/>
                <a:gd name="connsiteY44" fmla="*/ 10695 h 2294021"/>
                <a:gd name="connsiteX45" fmla="*/ 326190 w 1026695"/>
                <a:gd name="connsiteY45" fmla="*/ 0 h 2294021"/>
                <a:gd name="connsiteX46" fmla="*/ 112295 w 1026695"/>
                <a:gd name="connsiteY46" fmla="*/ 5347 h 229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026695" h="2294021">
                  <a:moveTo>
                    <a:pt x="0" y="2294021"/>
                  </a:moveTo>
                  <a:cubicBezTo>
                    <a:pt x="12477" y="2292239"/>
                    <a:pt x="25204" y="2291731"/>
                    <a:pt x="37432" y="2288674"/>
                  </a:cubicBezTo>
                  <a:cubicBezTo>
                    <a:pt x="46744" y="2286346"/>
                    <a:pt x="55129" y="2281207"/>
                    <a:pt x="64169" y="2277979"/>
                  </a:cubicBezTo>
                  <a:cubicBezTo>
                    <a:pt x="112444" y="2260738"/>
                    <a:pt x="107882" y="2263040"/>
                    <a:pt x="155074" y="2251242"/>
                  </a:cubicBezTo>
                  <a:lnTo>
                    <a:pt x="229937" y="2203116"/>
                  </a:lnTo>
                  <a:cubicBezTo>
                    <a:pt x="247564" y="2192099"/>
                    <a:pt x="266496" y="2183114"/>
                    <a:pt x="283411" y="2171032"/>
                  </a:cubicBezTo>
                  <a:cubicBezTo>
                    <a:pt x="308365" y="2153207"/>
                    <a:pt x="332269" y="2133811"/>
                    <a:pt x="358274" y="2117558"/>
                  </a:cubicBezTo>
                  <a:cubicBezTo>
                    <a:pt x="375173" y="2106996"/>
                    <a:pt x="394848" y="2101383"/>
                    <a:pt x="411747" y="2090821"/>
                  </a:cubicBezTo>
                  <a:cubicBezTo>
                    <a:pt x="423553" y="2083443"/>
                    <a:pt x="432121" y="2071612"/>
                    <a:pt x="443832" y="2064084"/>
                  </a:cubicBezTo>
                  <a:cubicBezTo>
                    <a:pt x="499729" y="2028151"/>
                    <a:pt x="472038" y="2058630"/>
                    <a:pt x="518695" y="2021305"/>
                  </a:cubicBezTo>
                  <a:cubicBezTo>
                    <a:pt x="544360" y="2000773"/>
                    <a:pt x="566211" y="1975369"/>
                    <a:pt x="593558" y="1957137"/>
                  </a:cubicBezTo>
                  <a:cubicBezTo>
                    <a:pt x="604253" y="1950007"/>
                    <a:pt x="616088" y="1944345"/>
                    <a:pt x="625642" y="1935747"/>
                  </a:cubicBezTo>
                  <a:cubicBezTo>
                    <a:pt x="634125" y="1928112"/>
                    <a:pt x="639516" y="1917600"/>
                    <a:pt x="647032" y="1909011"/>
                  </a:cubicBezTo>
                  <a:cubicBezTo>
                    <a:pt x="652012" y="1903320"/>
                    <a:pt x="658152" y="1898710"/>
                    <a:pt x="663074" y="1892968"/>
                  </a:cubicBezTo>
                  <a:cubicBezTo>
                    <a:pt x="668874" y="1886201"/>
                    <a:pt x="673195" y="1878240"/>
                    <a:pt x="679116" y="1871579"/>
                  </a:cubicBezTo>
                  <a:cubicBezTo>
                    <a:pt x="687490" y="1862159"/>
                    <a:pt x="697650" y="1854412"/>
                    <a:pt x="705853" y="1844842"/>
                  </a:cubicBezTo>
                  <a:cubicBezTo>
                    <a:pt x="719079" y="1829412"/>
                    <a:pt x="731228" y="1813077"/>
                    <a:pt x="743284" y="1796716"/>
                  </a:cubicBezTo>
                  <a:cubicBezTo>
                    <a:pt x="764933" y="1767336"/>
                    <a:pt x="785788" y="1738444"/>
                    <a:pt x="802105" y="1705811"/>
                  </a:cubicBezTo>
                  <a:cubicBezTo>
                    <a:pt x="808176" y="1693669"/>
                    <a:pt x="812076" y="1680521"/>
                    <a:pt x="818147" y="1668379"/>
                  </a:cubicBezTo>
                  <a:cubicBezTo>
                    <a:pt x="822795" y="1659083"/>
                    <a:pt x="829213" y="1650766"/>
                    <a:pt x="834190" y="1641642"/>
                  </a:cubicBezTo>
                  <a:cubicBezTo>
                    <a:pt x="844585" y="1622584"/>
                    <a:pt x="865193" y="1578307"/>
                    <a:pt x="871621" y="1561432"/>
                  </a:cubicBezTo>
                  <a:cubicBezTo>
                    <a:pt x="887841" y="1518856"/>
                    <a:pt x="893944" y="1495970"/>
                    <a:pt x="903705" y="1454484"/>
                  </a:cubicBezTo>
                  <a:cubicBezTo>
                    <a:pt x="907469" y="1438487"/>
                    <a:pt x="910294" y="1422270"/>
                    <a:pt x="914400" y="1406358"/>
                  </a:cubicBezTo>
                  <a:cubicBezTo>
                    <a:pt x="924557" y="1367001"/>
                    <a:pt x="935479" y="1327844"/>
                    <a:pt x="946484" y="1288716"/>
                  </a:cubicBezTo>
                  <a:cubicBezTo>
                    <a:pt x="951522" y="1270802"/>
                    <a:pt x="962526" y="1235242"/>
                    <a:pt x="962526" y="1235242"/>
                  </a:cubicBezTo>
                  <a:cubicBezTo>
                    <a:pt x="974426" y="1080556"/>
                    <a:pt x="955846" y="1248592"/>
                    <a:pt x="989263" y="1101558"/>
                  </a:cubicBezTo>
                  <a:cubicBezTo>
                    <a:pt x="993233" y="1084090"/>
                    <a:pt x="991954" y="1065799"/>
                    <a:pt x="994611" y="1048084"/>
                  </a:cubicBezTo>
                  <a:cubicBezTo>
                    <a:pt x="997307" y="1030108"/>
                    <a:pt x="1001955" y="1012477"/>
                    <a:pt x="1005305" y="994611"/>
                  </a:cubicBezTo>
                  <a:cubicBezTo>
                    <a:pt x="1007303" y="983954"/>
                    <a:pt x="1008023" y="973045"/>
                    <a:pt x="1010653" y="962526"/>
                  </a:cubicBezTo>
                  <a:cubicBezTo>
                    <a:pt x="1015166" y="944472"/>
                    <a:pt x="1021348" y="926877"/>
                    <a:pt x="1026695" y="909053"/>
                  </a:cubicBezTo>
                  <a:cubicBezTo>
                    <a:pt x="1021348" y="753979"/>
                    <a:pt x="1019166" y="598764"/>
                    <a:pt x="1010653" y="443832"/>
                  </a:cubicBezTo>
                  <a:cubicBezTo>
                    <a:pt x="1010216" y="435872"/>
                    <a:pt x="1003196" y="429727"/>
                    <a:pt x="999958" y="422442"/>
                  </a:cubicBezTo>
                  <a:cubicBezTo>
                    <a:pt x="987059" y="393419"/>
                    <a:pt x="991147" y="390773"/>
                    <a:pt x="967874" y="363621"/>
                  </a:cubicBezTo>
                  <a:cubicBezTo>
                    <a:pt x="954750" y="348310"/>
                    <a:pt x="937865" y="336450"/>
                    <a:pt x="925095" y="320842"/>
                  </a:cubicBezTo>
                  <a:cubicBezTo>
                    <a:pt x="802292" y="170748"/>
                    <a:pt x="959128" y="354870"/>
                    <a:pt x="812800" y="208547"/>
                  </a:cubicBezTo>
                  <a:cubicBezTo>
                    <a:pt x="803888" y="199635"/>
                    <a:pt x="796227" y="189264"/>
                    <a:pt x="786063" y="181811"/>
                  </a:cubicBezTo>
                  <a:cubicBezTo>
                    <a:pt x="759718" y="162491"/>
                    <a:pt x="708791" y="136954"/>
                    <a:pt x="679116" y="122989"/>
                  </a:cubicBezTo>
                  <a:cubicBezTo>
                    <a:pt x="666833" y="117209"/>
                    <a:pt x="654042" y="112564"/>
                    <a:pt x="641684" y="106947"/>
                  </a:cubicBezTo>
                  <a:cubicBezTo>
                    <a:pt x="634427" y="103649"/>
                    <a:pt x="627802" y="98934"/>
                    <a:pt x="620295" y="96253"/>
                  </a:cubicBezTo>
                  <a:cubicBezTo>
                    <a:pt x="602770" y="89994"/>
                    <a:pt x="584246" y="86745"/>
                    <a:pt x="566821" y="80211"/>
                  </a:cubicBezTo>
                  <a:cubicBezTo>
                    <a:pt x="555625" y="76012"/>
                    <a:pt x="545572" y="69225"/>
                    <a:pt x="534737" y="64168"/>
                  </a:cubicBezTo>
                  <a:cubicBezTo>
                    <a:pt x="518829" y="56744"/>
                    <a:pt x="503165" y="48622"/>
                    <a:pt x="486611" y="42779"/>
                  </a:cubicBezTo>
                  <a:cubicBezTo>
                    <a:pt x="472750" y="37887"/>
                    <a:pt x="457776" y="36732"/>
                    <a:pt x="443832" y="32084"/>
                  </a:cubicBezTo>
                  <a:cubicBezTo>
                    <a:pt x="436270" y="29563"/>
                    <a:pt x="430005" y="23910"/>
                    <a:pt x="422442" y="21389"/>
                  </a:cubicBezTo>
                  <a:cubicBezTo>
                    <a:pt x="412147" y="17957"/>
                    <a:pt x="372374" y="12715"/>
                    <a:pt x="363621" y="10695"/>
                  </a:cubicBezTo>
                  <a:cubicBezTo>
                    <a:pt x="350977" y="7777"/>
                    <a:pt x="338667" y="3565"/>
                    <a:pt x="326190" y="0"/>
                  </a:cubicBezTo>
                  <a:cubicBezTo>
                    <a:pt x="133689" y="5661"/>
                    <a:pt x="205009" y="5347"/>
                    <a:pt x="112295" y="5347"/>
                  </a:cubicBezTo>
                </a:path>
              </a:pathLst>
            </a:custGeom>
            <a:noFill/>
            <a:ln w="9525"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850054" y="3203070"/>
              <a:ext cx="1208515" cy="2314162"/>
            </a:xfrm>
            <a:custGeom>
              <a:avLst/>
              <a:gdLst>
                <a:gd name="connsiteX0" fmla="*/ 0 w 1074821"/>
                <a:gd name="connsiteY0" fmla="*/ 2165688 h 2165688"/>
                <a:gd name="connsiteX1" fmla="*/ 69516 w 1074821"/>
                <a:gd name="connsiteY1" fmla="*/ 2112214 h 2165688"/>
                <a:gd name="connsiteX2" fmla="*/ 155074 w 1074821"/>
                <a:gd name="connsiteY2" fmla="*/ 2080130 h 2165688"/>
                <a:gd name="connsiteX3" fmla="*/ 256674 w 1074821"/>
                <a:gd name="connsiteY3" fmla="*/ 2026656 h 2165688"/>
                <a:gd name="connsiteX4" fmla="*/ 363621 w 1074821"/>
                <a:gd name="connsiteY4" fmla="*/ 1983877 h 2165688"/>
                <a:gd name="connsiteX5" fmla="*/ 486611 w 1074821"/>
                <a:gd name="connsiteY5" fmla="*/ 1919709 h 2165688"/>
                <a:gd name="connsiteX6" fmla="*/ 556127 w 1074821"/>
                <a:gd name="connsiteY6" fmla="*/ 1866235 h 2165688"/>
                <a:gd name="connsiteX7" fmla="*/ 630990 w 1074821"/>
                <a:gd name="connsiteY7" fmla="*/ 1818109 h 2165688"/>
                <a:gd name="connsiteX8" fmla="*/ 732590 w 1074821"/>
                <a:gd name="connsiteY8" fmla="*/ 1737898 h 2165688"/>
                <a:gd name="connsiteX9" fmla="*/ 759327 w 1074821"/>
                <a:gd name="connsiteY9" fmla="*/ 1705814 h 2165688"/>
                <a:gd name="connsiteX10" fmla="*/ 812800 w 1074821"/>
                <a:gd name="connsiteY10" fmla="*/ 1652341 h 2165688"/>
                <a:gd name="connsiteX11" fmla="*/ 893011 w 1074821"/>
                <a:gd name="connsiteY11" fmla="*/ 1518656 h 2165688"/>
                <a:gd name="connsiteX12" fmla="*/ 919748 w 1074821"/>
                <a:gd name="connsiteY12" fmla="*/ 1470530 h 2165688"/>
                <a:gd name="connsiteX13" fmla="*/ 935790 w 1074821"/>
                <a:gd name="connsiteY13" fmla="*/ 1427751 h 2165688"/>
                <a:gd name="connsiteX14" fmla="*/ 967874 w 1074821"/>
                <a:gd name="connsiteY14" fmla="*/ 1379625 h 2165688"/>
                <a:gd name="connsiteX15" fmla="*/ 1005306 w 1074821"/>
                <a:gd name="connsiteY15" fmla="*/ 1304762 h 2165688"/>
                <a:gd name="connsiteX16" fmla="*/ 1010653 w 1074821"/>
                <a:gd name="connsiteY16" fmla="*/ 1267330 h 2165688"/>
                <a:gd name="connsiteX17" fmla="*/ 1032042 w 1074821"/>
                <a:gd name="connsiteY17" fmla="*/ 1213856 h 2165688"/>
                <a:gd name="connsiteX18" fmla="*/ 1037390 w 1074821"/>
                <a:gd name="connsiteY18" fmla="*/ 1197814 h 2165688"/>
                <a:gd name="connsiteX19" fmla="*/ 1042737 w 1074821"/>
                <a:gd name="connsiteY19" fmla="*/ 1171077 h 2165688"/>
                <a:gd name="connsiteX20" fmla="*/ 1053432 w 1074821"/>
                <a:gd name="connsiteY20" fmla="*/ 1133646 h 2165688"/>
                <a:gd name="connsiteX21" fmla="*/ 1058779 w 1074821"/>
                <a:gd name="connsiteY21" fmla="*/ 1085519 h 2165688"/>
                <a:gd name="connsiteX22" fmla="*/ 1074821 w 1074821"/>
                <a:gd name="connsiteY22" fmla="*/ 973225 h 2165688"/>
                <a:gd name="connsiteX23" fmla="*/ 1069474 w 1074821"/>
                <a:gd name="connsiteY23" fmla="*/ 812804 h 2165688"/>
                <a:gd name="connsiteX24" fmla="*/ 1053432 w 1074821"/>
                <a:gd name="connsiteY24" fmla="*/ 743288 h 2165688"/>
                <a:gd name="connsiteX25" fmla="*/ 1032042 w 1074821"/>
                <a:gd name="connsiteY25" fmla="*/ 705856 h 2165688"/>
                <a:gd name="connsiteX26" fmla="*/ 994611 w 1074821"/>
                <a:gd name="connsiteY26" fmla="*/ 630993 h 2165688"/>
                <a:gd name="connsiteX27" fmla="*/ 967874 w 1074821"/>
                <a:gd name="connsiteY27" fmla="*/ 556130 h 2165688"/>
                <a:gd name="connsiteX28" fmla="*/ 941137 w 1074821"/>
                <a:gd name="connsiteY28" fmla="*/ 513351 h 2165688"/>
                <a:gd name="connsiteX29" fmla="*/ 914400 w 1074821"/>
                <a:gd name="connsiteY29" fmla="*/ 443835 h 2165688"/>
                <a:gd name="connsiteX30" fmla="*/ 898358 w 1074821"/>
                <a:gd name="connsiteY30" fmla="*/ 406404 h 2165688"/>
                <a:gd name="connsiteX31" fmla="*/ 882316 w 1074821"/>
                <a:gd name="connsiteY31" fmla="*/ 385014 h 2165688"/>
                <a:gd name="connsiteX32" fmla="*/ 871621 w 1074821"/>
                <a:gd name="connsiteY32" fmla="*/ 368972 h 2165688"/>
                <a:gd name="connsiteX33" fmla="*/ 844885 w 1074821"/>
                <a:gd name="connsiteY33" fmla="*/ 336888 h 2165688"/>
                <a:gd name="connsiteX34" fmla="*/ 812800 w 1074821"/>
                <a:gd name="connsiteY34" fmla="*/ 288762 h 2165688"/>
                <a:gd name="connsiteX35" fmla="*/ 759327 w 1074821"/>
                <a:gd name="connsiteY35" fmla="*/ 240635 h 2165688"/>
                <a:gd name="connsiteX36" fmla="*/ 721895 w 1074821"/>
                <a:gd name="connsiteY36" fmla="*/ 208551 h 2165688"/>
                <a:gd name="connsiteX37" fmla="*/ 689811 w 1074821"/>
                <a:gd name="connsiteY37" fmla="*/ 192509 h 2165688"/>
                <a:gd name="connsiteX38" fmla="*/ 673769 w 1074821"/>
                <a:gd name="connsiteY38" fmla="*/ 171119 h 2165688"/>
                <a:gd name="connsiteX39" fmla="*/ 593558 w 1074821"/>
                <a:gd name="connsiteY39" fmla="*/ 128341 h 2165688"/>
                <a:gd name="connsiteX40" fmla="*/ 529390 w 1074821"/>
                <a:gd name="connsiteY40" fmla="*/ 96256 h 2165688"/>
                <a:gd name="connsiteX41" fmla="*/ 497306 w 1074821"/>
                <a:gd name="connsiteY41" fmla="*/ 85562 h 2165688"/>
                <a:gd name="connsiteX42" fmla="*/ 422442 w 1074821"/>
                <a:gd name="connsiteY42" fmla="*/ 69519 h 2165688"/>
                <a:gd name="connsiteX43" fmla="*/ 395706 w 1074821"/>
                <a:gd name="connsiteY43" fmla="*/ 48130 h 2165688"/>
                <a:gd name="connsiteX44" fmla="*/ 374316 w 1074821"/>
                <a:gd name="connsiteY44" fmla="*/ 42783 h 2165688"/>
                <a:gd name="connsiteX45" fmla="*/ 326190 w 1074821"/>
                <a:gd name="connsiteY45" fmla="*/ 32088 h 2165688"/>
                <a:gd name="connsiteX46" fmla="*/ 240632 w 1074821"/>
                <a:gd name="connsiteY46" fmla="*/ 16046 h 2165688"/>
                <a:gd name="connsiteX47" fmla="*/ 197853 w 1074821"/>
                <a:gd name="connsiteY47" fmla="*/ 10698 h 2165688"/>
                <a:gd name="connsiteX48" fmla="*/ 144379 w 1074821"/>
                <a:gd name="connsiteY48" fmla="*/ 5351 h 2165688"/>
                <a:gd name="connsiteX49" fmla="*/ 112295 w 1074821"/>
                <a:gd name="connsiteY49" fmla="*/ 4 h 216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74821" h="2165688">
                  <a:moveTo>
                    <a:pt x="0" y="2165688"/>
                  </a:moveTo>
                  <a:cubicBezTo>
                    <a:pt x="23172" y="2147863"/>
                    <a:pt x="43919" y="2126337"/>
                    <a:pt x="69516" y="2112214"/>
                  </a:cubicBezTo>
                  <a:cubicBezTo>
                    <a:pt x="96185" y="2097500"/>
                    <a:pt x="127373" y="2092793"/>
                    <a:pt x="155074" y="2080130"/>
                  </a:cubicBezTo>
                  <a:cubicBezTo>
                    <a:pt x="189880" y="2064218"/>
                    <a:pt x="221926" y="2042694"/>
                    <a:pt x="256674" y="2026656"/>
                  </a:cubicBezTo>
                  <a:cubicBezTo>
                    <a:pt x="291535" y="2010566"/>
                    <a:pt x="329084" y="2000652"/>
                    <a:pt x="363621" y="1983877"/>
                  </a:cubicBezTo>
                  <a:cubicBezTo>
                    <a:pt x="553164" y="1891814"/>
                    <a:pt x="367615" y="1964332"/>
                    <a:pt x="486611" y="1919709"/>
                  </a:cubicBezTo>
                  <a:cubicBezTo>
                    <a:pt x="509783" y="1901884"/>
                    <a:pt x="532219" y="1883059"/>
                    <a:pt x="556127" y="1866235"/>
                  </a:cubicBezTo>
                  <a:cubicBezTo>
                    <a:pt x="580388" y="1849162"/>
                    <a:pt x="607731" y="1836523"/>
                    <a:pt x="630990" y="1818109"/>
                  </a:cubicBezTo>
                  <a:cubicBezTo>
                    <a:pt x="756075" y="1719083"/>
                    <a:pt x="619742" y="1800592"/>
                    <a:pt x="732590" y="1737898"/>
                  </a:cubicBezTo>
                  <a:cubicBezTo>
                    <a:pt x="741502" y="1727203"/>
                    <a:pt x="749806" y="1715970"/>
                    <a:pt x="759327" y="1705814"/>
                  </a:cubicBezTo>
                  <a:cubicBezTo>
                    <a:pt x="776567" y="1687424"/>
                    <a:pt x="799831" y="1673956"/>
                    <a:pt x="812800" y="1652341"/>
                  </a:cubicBezTo>
                  <a:cubicBezTo>
                    <a:pt x="839537" y="1607779"/>
                    <a:pt x="866662" y="1563448"/>
                    <a:pt x="893011" y="1518656"/>
                  </a:cubicBezTo>
                  <a:cubicBezTo>
                    <a:pt x="902316" y="1502838"/>
                    <a:pt x="913304" y="1487713"/>
                    <a:pt x="919748" y="1470530"/>
                  </a:cubicBezTo>
                  <a:cubicBezTo>
                    <a:pt x="925095" y="1456270"/>
                    <a:pt x="928664" y="1441210"/>
                    <a:pt x="935790" y="1427751"/>
                  </a:cubicBezTo>
                  <a:cubicBezTo>
                    <a:pt x="944811" y="1410711"/>
                    <a:pt x="957448" y="1395843"/>
                    <a:pt x="967874" y="1379625"/>
                  </a:cubicBezTo>
                  <a:cubicBezTo>
                    <a:pt x="988935" y="1346863"/>
                    <a:pt x="986473" y="1347136"/>
                    <a:pt x="1005306" y="1304762"/>
                  </a:cubicBezTo>
                  <a:cubicBezTo>
                    <a:pt x="1007088" y="1292285"/>
                    <a:pt x="1007097" y="1279422"/>
                    <a:pt x="1010653" y="1267330"/>
                  </a:cubicBezTo>
                  <a:cubicBezTo>
                    <a:pt x="1016070" y="1248912"/>
                    <a:pt x="1025970" y="1232068"/>
                    <a:pt x="1032042" y="1213856"/>
                  </a:cubicBezTo>
                  <a:cubicBezTo>
                    <a:pt x="1033825" y="1208509"/>
                    <a:pt x="1036023" y="1203282"/>
                    <a:pt x="1037390" y="1197814"/>
                  </a:cubicBezTo>
                  <a:cubicBezTo>
                    <a:pt x="1039594" y="1188997"/>
                    <a:pt x="1040533" y="1179894"/>
                    <a:pt x="1042737" y="1171077"/>
                  </a:cubicBezTo>
                  <a:cubicBezTo>
                    <a:pt x="1045884" y="1158488"/>
                    <a:pt x="1049867" y="1146123"/>
                    <a:pt x="1053432" y="1133646"/>
                  </a:cubicBezTo>
                  <a:cubicBezTo>
                    <a:pt x="1055214" y="1117604"/>
                    <a:pt x="1056646" y="1101518"/>
                    <a:pt x="1058779" y="1085519"/>
                  </a:cubicBezTo>
                  <a:cubicBezTo>
                    <a:pt x="1063776" y="1048039"/>
                    <a:pt x="1074821" y="973225"/>
                    <a:pt x="1074821" y="973225"/>
                  </a:cubicBezTo>
                  <a:cubicBezTo>
                    <a:pt x="1073039" y="919751"/>
                    <a:pt x="1072526" y="866220"/>
                    <a:pt x="1069474" y="812804"/>
                  </a:cubicBezTo>
                  <a:cubicBezTo>
                    <a:pt x="1068915" y="803023"/>
                    <a:pt x="1053926" y="744153"/>
                    <a:pt x="1053432" y="743288"/>
                  </a:cubicBezTo>
                  <a:cubicBezTo>
                    <a:pt x="1046302" y="730811"/>
                    <a:pt x="1038710" y="718586"/>
                    <a:pt x="1032042" y="705856"/>
                  </a:cubicBezTo>
                  <a:cubicBezTo>
                    <a:pt x="1019096" y="681142"/>
                    <a:pt x="1003434" y="657461"/>
                    <a:pt x="994611" y="630993"/>
                  </a:cubicBezTo>
                  <a:cubicBezTo>
                    <a:pt x="992354" y="624221"/>
                    <a:pt x="975301" y="569923"/>
                    <a:pt x="967874" y="556130"/>
                  </a:cubicBezTo>
                  <a:cubicBezTo>
                    <a:pt x="959902" y="541324"/>
                    <a:pt x="948367" y="528533"/>
                    <a:pt x="941137" y="513351"/>
                  </a:cubicBezTo>
                  <a:cubicBezTo>
                    <a:pt x="930463" y="490936"/>
                    <a:pt x="923620" y="466886"/>
                    <a:pt x="914400" y="443835"/>
                  </a:cubicBezTo>
                  <a:cubicBezTo>
                    <a:pt x="909359" y="431231"/>
                    <a:pt x="906503" y="417264"/>
                    <a:pt x="898358" y="406404"/>
                  </a:cubicBezTo>
                  <a:cubicBezTo>
                    <a:pt x="893011" y="399274"/>
                    <a:pt x="887496" y="392266"/>
                    <a:pt x="882316" y="385014"/>
                  </a:cubicBezTo>
                  <a:cubicBezTo>
                    <a:pt x="878581" y="379784"/>
                    <a:pt x="875567" y="374045"/>
                    <a:pt x="871621" y="368972"/>
                  </a:cubicBezTo>
                  <a:cubicBezTo>
                    <a:pt x="863074" y="357983"/>
                    <a:pt x="853073" y="348147"/>
                    <a:pt x="844885" y="336888"/>
                  </a:cubicBezTo>
                  <a:cubicBezTo>
                    <a:pt x="823339" y="307262"/>
                    <a:pt x="835865" y="314390"/>
                    <a:pt x="812800" y="288762"/>
                  </a:cubicBezTo>
                  <a:cubicBezTo>
                    <a:pt x="767230" y="238128"/>
                    <a:pt x="797049" y="272969"/>
                    <a:pt x="759327" y="240635"/>
                  </a:cubicBezTo>
                  <a:cubicBezTo>
                    <a:pt x="738151" y="222484"/>
                    <a:pt x="747959" y="224189"/>
                    <a:pt x="721895" y="208551"/>
                  </a:cubicBezTo>
                  <a:cubicBezTo>
                    <a:pt x="711642" y="202399"/>
                    <a:pt x="700506" y="197856"/>
                    <a:pt x="689811" y="192509"/>
                  </a:cubicBezTo>
                  <a:cubicBezTo>
                    <a:pt x="684464" y="185379"/>
                    <a:pt x="680476" y="176988"/>
                    <a:pt x="673769" y="171119"/>
                  </a:cubicBezTo>
                  <a:cubicBezTo>
                    <a:pt x="661864" y="160702"/>
                    <a:pt x="595124" y="129281"/>
                    <a:pt x="593558" y="128341"/>
                  </a:cubicBezTo>
                  <a:cubicBezTo>
                    <a:pt x="562523" y="109719"/>
                    <a:pt x="566785" y="110638"/>
                    <a:pt x="529390" y="96256"/>
                  </a:cubicBezTo>
                  <a:cubicBezTo>
                    <a:pt x="518868" y="92209"/>
                    <a:pt x="508243" y="88296"/>
                    <a:pt x="497306" y="85562"/>
                  </a:cubicBezTo>
                  <a:cubicBezTo>
                    <a:pt x="472547" y="79372"/>
                    <a:pt x="422442" y="69519"/>
                    <a:pt x="422442" y="69519"/>
                  </a:cubicBezTo>
                  <a:cubicBezTo>
                    <a:pt x="413530" y="62389"/>
                    <a:pt x="405683" y="53673"/>
                    <a:pt x="395706" y="48130"/>
                  </a:cubicBezTo>
                  <a:cubicBezTo>
                    <a:pt x="389281" y="44561"/>
                    <a:pt x="381477" y="44436"/>
                    <a:pt x="374316" y="42783"/>
                  </a:cubicBezTo>
                  <a:lnTo>
                    <a:pt x="326190" y="32088"/>
                  </a:lnTo>
                  <a:cubicBezTo>
                    <a:pt x="284486" y="11236"/>
                    <a:pt x="315750" y="23558"/>
                    <a:pt x="240632" y="16046"/>
                  </a:cubicBezTo>
                  <a:cubicBezTo>
                    <a:pt x="226333" y="14616"/>
                    <a:pt x="212136" y="12285"/>
                    <a:pt x="197853" y="10698"/>
                  </a:cubicBezTo>
                  <a:cubicBezTo>
                    <a:pt x="180049" y="8720"/>
                    <a:pt x="162135" y="7718"/>
                    <a:pt x="144379" y="5351"/>
                  </a:cubicBezTo>
                  <a:cubicBezTo>
                    <a:pt x="101652" y="-346"/>
                    <a:pt x="129524" y="4"/>
                    <a:pt x="112295" y="4"/>
                  </a:cubicBezTo>
                </a:path>
              </a:pathLst>
            </a:custGeom>
            <a:noFill/>
            <a:ln w="9525"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31335" y="3079959"/>
              <a:ext cx="9909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B</a:t>
              </a:r>
              <a:r>
                <a:rPr lang="ko-KR" altLang="en-US" sz="1000" dirty="0" smtClean="0"/>
                <a:t> 스택</a:t>
              </a:r>
              <a:endParaRPr lang="ko-KR" altLang="en-US" sz="10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7854" y="2752535"/>
              <a:ext cx="9909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B</a:t>
              </a:r>
              <a:r>
                <a:rPr lang="ko-KR" altLang="en-US" sz="1000" dirty="0" smtClean="0"/>
                <a:t> 코드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49113" y="2513528"/>
              <a:ext cx="8978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/>
                <a:t>사용자 </a:t>
              </a:r>
              <a:r>
                <a:rPr lang="ko-KR" altLang="en-US" sz="1050" b="1" dirty="0" smtClean="0"/>
                <a:t>공간</a:t>
              </a:r>
              <a:endParaRPr lang="en-US" altLang="ko-KR" sz="1050" b="1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09544" y="2164083"/>
              <a:ext cx="10005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/>
                <a:t>A</a:t>
              </a:r>
              <a:r>
                <a:rPr lang="ko-KR" altLang="en-US" sz="1000" dirty="0" smtClean="0"/>
                <a:t> 스택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96063" y="1836659"/>
              <a:ext cx="10005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스레드 </a:t>
              </a:r>
              <a:r>
                <a:rPr lang="en-US" altLang="ko-KR" sz="1000" dirty="0" smtClean="0"/>
                <a:t>A</a:t>
              </a:r>
              <a:r>
                <a:rPr lang="ko-KR" altLang="en-US" sz="1000" dirty="0" smtClean="0"/>
                <a:t> 코드</a:t>
              </a:r>
              <a:endParaRPr lang="ko-KR" altLang="en-US" sz="1000" dirty="0"/>
            </a:p>
          </p:txBody>
        </p:sp>
        <p:cxnSp>
          <p:nvCxnSpPr>
            <p:cNvPr id="41" name="구부러진 연결선 40"/>
            <p:cNvCxnSpPr>
              <a:stCxn id="10" idx="3"/>
              <a:endCxn id="40" idx="1"/>
            </p:cNvCxnSpPr>
            <p:nvPr/>
          </p:nvCxnSpPr>
          <p:spPr>
            <a:xfrm flipV="1">
              <a:off x="2276261" y="1959770"/>
              <a:ext cx="1619802" cy="24433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 41"/>
            <p:cNvCxnSpPr>
              <a:stCxn id="12" idx="3"/>
              <a:endCxn id="39" idx="1"/>
            </p:cNvCxnSpPr>
            <p:nvPr/>
          </p:nvCxnSpPr>
          <p:spPr>
            <a:xfrm flipV="1">
              <a:off x="2276261" y="2287194"/>
              <a:ext cx="1633283" cy="23864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564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컨텍스트 스위칭 오버헤드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컨텍스트 스위칭에는 어떤 </a:t>
            </a:r>
            <a:r>
              <a:rPr lang="ko-KR" altLang="en-US" dirty="0" smtClean="0"/>
              <a:t>부담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오버헤드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컨테스트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스위칭은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-&gt; CPU </a:t>
            </a:r>
            <a:r>
              <a:rPr lang="ko-KR" altLang="en-US" dirty="0" smtClean="0"/>
              <a:t>시간 소모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컨텍스트 스위칭의 시간이 길거나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잦은 경우 컴퓨터 처리율 저하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구체적인 컨텍스트 스위칭 오버헤드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프로세스의 다른 스레드로 </a:t>
            </a:r>
            <a:r>
              <a:rPr lang="ko-KR" altLang="en-US" dirty="0" err="1" smtClean="0"/>
              <a:t>스위칭되는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 </a:t>
            </a:r>
            <a:r>
              <a:rPr lang="ko-KR" altLang="en-US" dirty="0" smtClean="0"/>
              <a:t>컨텍스트 저장 및 복귀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컨텍스트</a:t>
            </a:r>
            <a:r>
              <a:rPr lang="en-US" altLang="ko-KR" dirty="0" smtClean="0"/>
              <a:t>(PC,PSP,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TCB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TCB</a:t>
            </a:r>
            <a:r>
              <a:rPr lang="ko-KR" altLang="en-US" dirty="0" smtClean="0"/>
              <a:t>로부터 스레드 컨텍스트를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복귀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2)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조작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3) </a:t>
            </a:r>
            <a:r>
              <a:rPr lang="ko-KR" altLang="en-US" dirty="0" smtClean="0"/>
              <a:t>캐시 </a:t>
            </a:r>
            <a:r>
              <a:rPr lang="ko-KR" altLang="en-US" dirty="0" err="1" smtClean="0"/>
              <a:t>플러시와</a:t>
            </a:r>
            <a:r>
              <a:rPr lang="ko-KR" altLang="en-US" dirty="0" smtClean="0"/>
              <a:t> 채우기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프로세스의 스레드로 </a:t>
            </a:r>
            <a:r>
              <a:rPr lang="ko-KR" altLang="en-US" dirty="0" err="1" smtClean="0"/>
              <a:t>스위칭하는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프로세스로 교체되면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실행하는 주소 공간이 바뀌는 큰 변화로 인한 추가적인 오버헤드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1) </a:t>
            </a:r>
            <a:r>
              <a:rPr lang="ko-KR" altLang="en-US" dirty="0" smtClean="0"/>
              <a:t>추가적인 메모리 오버헤드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 내에 현재 실행 중인 프로세스의 </a:t>
            </a:r>
            <a:r>
              <a:rPr lang="ko-KR" altLang="en-US" dirty="0" smtClean="0"/>
              <a:t>매핑 테이블을 새로운 프로세스의 매핑 테이블로 교체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2) </a:t>
            </a:r>
            <a:r>
              <a:rPr lang="ko-KR" altLang="en-US" dirty="0" smtClean="0"/>
              <a:t>추가적인 캐시 오버헤드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프로세스가 바뀌기 때문에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캐시에 담긴 코드와 데이터 무력화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새 프로세스의 스레드가 실행을 시작하면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캐시 미스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캐시가 채워지는데 상당한 시간 소요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같은 프로세스에 속한 스레드 사이의 스위칭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419872" y="1988840"/>
            <a:ext cx="3958284" cy="2874853"/>
            <a:chOff x="154294" y="1589894"/>
            <a:chExt cx="3958284" cy="2874853"/>
          </a:xfrm>
        </p:grpSpPr>
        <p:sp>
          <p:nvSpPr>
            <p:cNvPr id="6" name="직사각형 5"/>
            <p:cNvSpPr/>
            <p:nvPr/>
          </p:nvSpPr>
          <p:spPr>
            <a:xfrm>
              <a:off x="2987824" y="1772817"/>
              <a:ext cx="1071194" cy="26919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2308703"/>
              <a:ext cx="1071194" cy="371091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1858" y="2395116"/>
              <a:ext cx="9680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 smtClean="0"/>
                <a:t>스레드</a:t>
              </a:r>
              <a:r>
                <a:rPr lang="en-US" altLang="ko-KR" sz="800" dirty="0" smtClean="0"/>
                <a:t>A </a:t>
              </a:r>
              <a:r>
                <a:rPr lang="ko-KR" altLang="en-US" sz="800" dirty="0" smtClean="0"/>
                <a:t>물리 메모리</a:t>
              </a:r>
              <a:endParaRPr lang="en-US" altLang="ko-KR" sz="800" dirty="0" smtClean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560183" y="2780928"/>
              <a:ext cx="882640" cy="1469804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6724" y="2524036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60802" y="2969204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0802" y="3071671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0802" y="3174138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60802" y="3276605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0802" y="3374842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60802" y="3477309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60802" y="3579776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0802" y="3682243"/>
              <a:ext cx="504056" cy="1024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2780928"/>
              <a:ext cx="1071194" cy="371091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34265" y="2189896"/>
              <a:ext cx="1178313" cy="10867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54509" y="2080317"/>
              <a:ext cx="1071194" cy="173779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169" y="3728047"/>
              <a:ext cx="9333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TLB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프로세스 </a:t>
              </a:r>
              <a:r>
                <a:rPr lang="en-US" altLang="ko-KR" sz="900" dirty="0" smtClean="0"/>
                <a:t>A</a:t>
              </a:r>
              <a:r>
                <a:rPr lang="ko-KR" altLang="en-US" sz="900" dirty="0" smtClean="0"/>
                <a:t>의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매핑 테이블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77017" y="2010209"/>
              <a:ext cx="79204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/>
                <a:t>프로세스 </a:t>
              </a:r>
              <a:r>
                <a:rPr lang="en-US" altLang="ko-KR" sz="1000" dirty="0" smtClean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7247" y="1726415"/>
              <a:ext cx="85764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/>
                <a:t>프로세스 </a:t>
              </a:r>
              <a:r>
                <a:rPr lang="en-US" altLang="ko-KR" sz="1000" dirty="0" smtClean="0"/>
                <a:t>A</a:t>
              </a:r>
              <a:r>
                <a:rPr lang="ko-KR" altLang="en-US" sz="1000" dirty="0" smtClean="0"/>
                <a:t>의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가상 주소 공간</a:t>
              </a:r>
              <a:endParaRPr lang="en-US" altLang="ko-KR" sz="1000" dirty="0" smtClean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4509" y="2222359"/>
              <a:ext cx="1071195" cy="40820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주소 공간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54294" y="3093119"/>
              <a:ext cx="1071195" cy="371091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스레드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주소 공간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11" idx="1"/>
            </p:cNvCxnSpPr>
            <p:nvPr/>
          </p:nvCxnSpPr>
          <p:spPr>
            <a:xfrm>
              <a:off x="1225489" y="2247287"/>
              <a:ext cx="535313" cy="77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2" idx="1"/>
            </p:cNvCxnSpPr>
            <p:nvPr/>
          </p:nvCxnSpPr>
          <p:spPr>
            <a:xfrm>
              <a:off x="1187624" y="2395116"/>
              <a:ext cx="573178" cy="72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3"/>
            </p:cNvCxnSpPr>
            <p:nvPr/>
          </p:nvCxnSpPr>
          <p:spPr>
            <a:xfrm flipV="1">
              <a:off x="2264858" y="2395116"/>
              <a:ext cx="786323" cy="625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2" idx="3"/>
            </p:cNvCxnSpPr>
            <p:nvPr/>
          </p:nvCxnSpPr>
          <p:spPr>
            <a:xfrm flipV="1">
              <a:off x="2264858" y="2604835"/>
              <a:ext cx="786323" cy="518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25489" y="3122905"/>
              <a:ext cx="545215" cy="283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3"/>
            </p:cNvCxnSpPr>
            <p:nvPr/>
          </p:nvCxnSpPr>
          <p:spPr>
            <a:xfrm flipV="1">
              <a:off x="2264858" y="2849656"/>
              <a:ext cx="786323" cy="57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6" idx="1"/>
            </p:cNvCxnSpPr>
            <p:nvPr/>
          </p:nvCxnSpPr>
          <p:spPr>
            <a:xfrm>
              <a:off x="1187624" y="3332624"/>
              <a:ext cx="573178" cy="195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2275287" y="3055084"/>
              <a:ext cx="802642" cy="455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51181" y="2884302"/>
              <a:ext cx="968029" cy="123111"/>
            </a:xfrm>
            <a:prstGeom prst="rect">
              <a:avLst/>
            </a:prstGeom>
            <a:solidFill>
              <a:srgbClr val="CCFF3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 smtClean="0"/>
                <a:t>스레드</a:t>
              </a:r>
              <a:r>
                <a:rPr lang="en-US" altLang="ko-KR" sz="800" dirty="0" smtClean="0"/>
                <a:t>B </a:t>
              </a:r>
              <a:r>
                <a:rPr lang="ko-KR" altLang="en-US" sz="800" dirty="0" smtClean="0"/>
                <a:t>물리 메모리</a:t>
              </a:r>
              <a:endParaRPr lang="en-US" altLang="ko-KR" sz="8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87513" y="1589894"/>
              <a:ext cx="85764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/>
                <a:t>물리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메모리</a:t>
              </a:r>
              <a:endParaRPr lang="en-US" altLang="ko-KR" sz="1000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9900" y="1520418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 </a:t>
            </a:r>
            <a:r>
              <a:rPr lang="en-US" altLang="ko-KR" sz="1400" dirty="0"/>
              <a:t>A</a:t>
            </a:r>
            <a:r>
              <a:rPr lang="ko-KR" altLang="en-US" sz="1400" dirty="0" smtClean="0"/>
              <a:t>에서 스레드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스위칭 되는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5774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프로세스의 스레드로 스위칭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7020272" y="1412776"/>
            <a:ext cx="1071194" cy="489654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직사각형 181"/>
          <p:cNvSpPr/>
          <p:nvPr/>
        </p:nvSpPr>
        <p:spPr>
          <a:xfrm>
            <a:off x="7020272" y="2087322"/>
            <a:ext cx="1071194" cy="371091"/>
          </a:xfrm>
          <a:prstGeom prst="rect">
            <a:avLst/>
          </a:prstGeom>
          <a:solidFill>
            <a:srgbClr val="CCFF33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084306" y="2173735"/>
            <a:ext cx="968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스레드</a:t>
            </a:r>
            <a:r>
              <a:rPr lang="en-US" altLang="ko-KR" sz="800" dirty="0" smtClean="0"/>
              <a:t>1 </a:t>
            </a:r>
            <a:r>
              <a:rPr lang="ko-KR" altLang="en-US" sz="800" dirty="0" smtClean="0"/>
              <a:t>물리 메모리</a:t>
            </a:r>
            <a:endParaRPr lang="en-US" altLang="ko-KR" sz="8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431054" y="2208006"/>
            <a:ext cx="504056" cy="815506"/>
            <a:chOff x="4450316" y="2280014"/>
            <a:chExt cx="504056" cy="815506"/>
          </a:xfrm>
        </p:grpSpPr>
        <p:sp>
          <p:nvSpPr>
            <p:cNvPr id="186" name="직사각형 185"/>
            <p:cNvSpPr/>
            <p:nvPr/>
          </p:nvSpPr>
          <p:spPr>
            <a:xfrm>
              <a:off x="4450316" y="2280014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450316" y="2382481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450316" y="2484948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450316" y="2587415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450316" y="2685652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450316" y="2788119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450316" y="2890586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450316" y="2993053"/>
              <a:ext cx="504056" cy="10246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7020272" y="2559547"/>
            <a:ext cx="1071194" cy="371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966713" y="1968515"/>
            <a:ext cx="1178313" cy="1086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8" name="TextBox 197"/>
          <p:cNvSpPr txBox="1"/>
          <p:nvPr/>
        </p:nvSpPr>
        <p:spPr>
          <a:xfrm>
            <a:off x="7183686" y="1772816"/>
            <a:ext cx="7920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</a:t>
            </a:r>
            <a:r>
              <a:rPr lang="en-US" altLang="ko-KR" sz="1000" dirty="0" smtClean="0"/>
              <a:t>A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315154" y="1412776"/>
            <a:ext cx="8576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의 </a:t>
            </a:r>
            <a:endParaRPr lang="en-US" altLang="ko-KR" sz="1000" dirty="0" smtClean="0"/>
          </a:p>
          <a:p>
            <a:r>
              <a:rPr lang="ko-KR" altLang="en-US" sz="1000" dirty="0" smtClean="0"/>
              <a:t>가상 주소 공간</a:t>
            </a:r>
            <a:endParaRPr lang="en-US" altLang="ko-KR" sz="1000" dirty="0" smtClean="0"/>
          </a:p>
        </p:txBody>
      </p:sp>
      <p:sp>
        <p:nvSpPr>
          <p:cNvPr id="200" name="직사각형 199"/>
          <p:cNvSpPr/>
          <p:nvPr/>
        </p:nvSpPr>
        <p:spPr>
          <a:xfrm>
            <a:off x="3181438" y="1929914"/>
            <a:ext cx="1071195" cy="408200"/>
          </a:xfrm>
          <a:prstGeom prst="rect">
            <a:avLst/>
          </a:prstGeom>
          <a:solidFill>
            <a:srgbClr val="CCFF33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 공간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181223" y="2800674"/>
            <a:ext cx="1071195" cy="371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 공간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/>
          <p:cNvCxnSpPr>
            <a:endCxn id="186" idx="1"/>
          </p:cNvCxnSpPr>
          <p:nvPr/>
        </p:nvCxnSpPr>
        <p:spPr>
          <a:xfrm>
            <a:off x="4250303" y="1982036"/>
            <a:ext cx="1180751" cy="27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87" idx="1"/>
          </p:cNvCxnSpPr>
          <p:nvPr/>
        </p:nvCxnSpPr>
        <p:spPr>
          <a:xfrm>
            <a:off x="4247669" y="2247444"/>
            <a:ext cx="1183385" cy="1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86" idx="3"/>
          </p:cNvCxnSpPr>
          <p:nvPr/>
        </p:nvCxnSpPr>
        <p:spPr>
          <a:xfrm flipV="1">
            <a:off x="5935110" y="2129332"/>
            <a:ext cx="1085162" cy="12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87" idx="3"/>
          </p:cNvCxnSpPr>
          <p:nvPr/>
        </p:nvCxnSpPr>
        <p:spPr>
          <a:xfrm>
            <a:off x="5935110" y="2361707"/>
            <a:ext cx="1148519" cy="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endCxn id="192" idx="1"/>
          </p:cNvCxnSpPr>
          <p:nvPr/>
        </p:nvCxnSpPr>
        <p:spPr>
          <a:xfrm flipV="1">
            <a:off x="4270866" y="2869812"/>
            <a:ext cx="1160188" cy="25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2" idx="3"/>
          </p:cNvCxnSpPr>
          <p:nvPr/>
        </p:nvCxnSpPr>
        <p:spPr>
          <a:xfrm>
            <a:off x="5935110" y="2869812"/>
            <a:ext cx="1089697" cy="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endCxn id="191" idx="1"/>
          </p:cNvCxnSpPr>
          <p:nvPr/>
        </p:nvCxnSpPr>
        <p:spPr>
          <a:xfrm flipV="1">
            <a:off x="4247669" y="2767345"/>
            <a:ext cx="1183385" cy="9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 flipV="1">
            <a:off x="5943494" y="2631327"/>
            <a:ext cx="1070971" cy="13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83629" y="2662921"/>
            <a:ext cx="968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스레드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물리 메모리</a:t>
            </a:r>
            <a:endParaRPr lang="en-US" altLang="ko-KR" sz="8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7199951" y="6352493"/>
            <a:ext cx="8576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메모리</a:t>
            </a:r>
            <a:endParaRPr lang="en-US" altLang="ko-KR" sz="1000" dirty="0" smtClean="0"/>
          </a:p>
        </p:txBody>
      </p:sp>
      <p:sp>
        <p:nvSpPr>
          <p:cNvPr id="219" name="직사각형 218"/>
          <p:cNvSpPr/>
          <p:nvPr/>
        </p:nvSpPr>
        <p:spPr>
          <a:xfrm>
            <a:off x="7020272" y="4052972"/>
            <a:ext cx="1071194" cy="371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084306" y="4139385"/>
            <a:ext cx="968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물리 메모리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7020272" y="4525197"/>
            <a:ext cx="1071194" cy="371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966713" y="3934165"/>
            <a:ext cx="1178313" cy="10867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23" name="TextBox 222"/>
          <p:cNvSpPr txBox="1"/>
          <p:nvPr/>
        </p:nvSpPr>
        <p:spPr>
          <a:xfrm>
            <a:off x="7210461" y="3747329"/>
            <a:ext cx="7920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프로세스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083629" y="4628571"/>
            <a:ext cx="9680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물리 메모리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216421" y="1732027"/>
            <a:ext cx="9333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b="1" dirty="0" smtClean="0"/>
              <a:t>프로세스</a:t>
            </a:r>
            <a:r>
              <a:rPr lang="en-US" altLang="ko-KR" sz="900" b="1" dirty="0" smtClean="0"/>
              <a:t> A</a:t>
            </a:r>
            <a:r>
              <a:rPr lang="ko-KR" altLang="en-US" sz="900" b="1" dirty="0" smtClean="0"/>
              <a:t>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매핑 테이블</a:t>
            </a:r>
            <a:r>
              <a:rPr lang="en-US" altLang="ko-KR" sz="900" dirty="0" smtClean="0"/>
              <a:t>)</a:t>
            </a:r>
          </a:p>
          <a:p>
            <a:pPr algn="ctr"/>
            <a:r>
              <a:rPr lang="en-US" altLang="ko-KR" sz="900" dirty="0" smtClean="0"/>
              <a:t>TLB</a:t>
            </a:r>
            <a:endParaRPr lang="ko-KR" altLang="en-US" sz="900" dirty="0"/>
          </a:p>
        </p:txBody>
      </p:sp>
      <p:sp>
        <p:nvSpPr>
          <p:cNvPr id="227" name="TextBox 226"/>
          <p:cNvSpPr txBox="1"/>
          <p:nvPr/>
        </p:nvSpPr>
        <p:spPr>
          <a:xfrm>
            <a:off x="3301910" y="4093432"/>
            <a:ext cx="8576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프로세스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가상 주소 공간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3176689" y="4604640"/>
            <a:ext cx="1071195" cy="40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공간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3176474" y="5475400"/>
            <a:ext cx="1071195" cy="371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공간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630847" y="3623735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5630847" y="3726202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5630847" y="3828669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5630847" y="3931136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5630847" y="4029373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5630847" y="4131840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5630847" y="4234307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5630847" y="4336774"/>
            <a:ext cx="504056" cy="10246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5431054" y="4427686"/>
            <a:ext cx="933322" cy="5078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프로세스 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의 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매핑 테이블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TLB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2" name="직선 화살표 연결선 241"/>
          <p:cNvCxnSpPr>
            <a:endCxn id="232" idx="1"/>
          </p:cNvCxnSpPr>
          <p:nvPr/>
        </p:nvCxnSpPr>
        <p:spPr>
          <a:xfrm flipV="1">
            <a:off x="4236942" y="3674969"/>
            <a:ext cx="1393905" cy="1006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endCxn id="233" idx="1"/>
          </p:cNvCxnSpPr>
          <p:nvPr/>
        </p:nvCxnSpPr>
        <p:spPr>
          <a:xfrm flipV="1">
            <a:off x="4222908" y="3777436"/>
            <a:ext cx="1407939" cy="11753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endCxn id="236" idx="1"/>
          </p:cNvCxnSpPr>
          <p:nvPr/>
        </p:nvCxnSpPr>
        <p:spPr>
          <a:xfrm flipV="1">
            <a:off x="4261703" y="4080607"/>
            <a:ext cx="1369144" cy="14150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endCxn id="237" idx="1"/>
          </p:cNvCxnSpPr>
          <p:nvPr/>
        </p:nvCxnSpPr>
        <p:spPr>
          <a:xfrm flipV="1">
            <a:off x="4247669" y="4183074"/>
            <a:ext cx="1383178" cy="16098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32" idx="3"/>
          </p:cNvCxnSpPr>
          <p:nvPr/>
        </p:nvCxnSpPr>
        <p:spPr>
          <a:xfrm>
            <a:off x="6134903" y="3674969"/>
            <a:ext cx="928571" cy="4486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33" idx="3"/>
          </p:cNvCxnSpPr>
          <p:nvPr/>
        </p:nvCxnSpPr>
        <p:spPr>
          <a:xfrm>
            <a:off x="6134903" y="3777436"/>
            <a:ext cx="889849" cy="58769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236" idx="3"/>
          </p:cNvCxnSpPr>
          <p:nvPr/>
        </p:nvCxnSpPr>
        <p:spPr>
          <a:xfrm>
            <a:off x="6134903" y="4080607"/>
            <a:ext cx="908918" cy="5120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38" idx="3"/>
          </p:cNvCxnSpPr>
          <p:nvPr/>
        </p:nvCxnSpPr>
        <p:spPr>
          <a:xfrm>
            <a:off x="6134903" y="4285541"/>
            <a:ext cx="908918" cy="5447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 rot="20650746">
            <a:off x="5189330" y="3080897"/>
            <a:ext cx="685913" cy="57708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C00000"/>
                </a:solidFill>
              </a:rPr>
              <a:t>매핑 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테이블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교체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cxnSp>
        <p:nvCxnSpPr>
          <p:cNvPr id="288" name="직선 화살표 연결선 287"/>
          <p:cNvCxnSpPr>
            <a:endCxn id="232" idx="0"/>
          </p:cNvCxnSpPr>
          <p:nvPr/>
        </p:nvCxnSpPr>
        <p:spPr>
          <a:xfrm>
            <a:off x="5681729" y="3040046"/>
            <a:ext cx="201146" cy="583689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23164" y="1685313"/>
            <a:ext cx="933322" cy="149587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181438" y="1782028"/>
            <a:ext cx="1071194" cy="16985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6" name="직사각형 225"/>
          <p:cNvSpPr/>
          <p:nvPr/>
        </p:nvSpPr>
        <p:spPr>
          <a:xfrm>
            <a:off x="3176689" y="4424063"/>
            <a:ext cx="1071194" cy="17237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5419699" y="1335724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89900" y="1520418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스레드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r>
              <a:rPr lang="ko-KR" altLang="en-US" sz="1400" dirty="0" smtClean="0"/>
              <a:t>스위칭 되는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0985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커널 레벨 스레드와 사용자 레벨 스레드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7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4861" y="1878097"/>
            <a:ext cx="1036553" cy="628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프로세스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14366" y="2401609"/>
            <a:ext cx="1036553" cy="628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1553" y="4012980"/>
            <a:ext cx="1036553" cy="628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프로세스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6090" y="4306318"/>
            <a:ext cx="1036553" cy="628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프로세스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70401" y="4070738"/>
            <a:ext cx="218130" cy="235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5356394" y="3029822"/>
            <a:ext cx="218130" cy="235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자유형 9"/>
          <p:cNvSpPr/>
          <p:nvPr/>
        </p:nvSpPr>
        <p:spPr>
          <a:xfrm>
            <a:off x="5051885" y="3265403"/>
            <a:ext cx="387726" cy="848089"/>
          </a:xfrm>
          <a:custGeom>
            <a:avLst/>
            <a:gdLst>
              <a:gd name="connsiteX0" fmla="*/ 0 w 516968"/>
              <a:gd name="connsiteY0" fmla="*/ 1130785 h 1130785"/>
              <a:gd name="connsiteX1" fmla="*/ 27921 w 516968"/>
              <a:gd name="connsiteY1" fmla="*/ 1095884 h 1130785"/>
              <a:gd name="connsiteX2" fmla="*/ 97722 w 516968"/>
              <a:gd name="connsiteY2" fmla="*/ 1033063 h 1130785"/>
              <a:gd name="connsiteX3" fmla="*/ 202425 w 516968"/>
              <a:gd name="connsiteY3" fmla="*/ 956281 h 1130785"/>
              <a:gd name="connsiteX4" fmla="*/ 272226 w 516968"/>
              <a:gd name="connsiteY4" fmla="*/ 921380 h 1130785"/>
              <a:gd name="connsiteX5" fmla="*/ 335048 w 516968"/>
              <a:gd name="connsiteY5" fmla="*/ 865539 h 1130785"/>
              <a:gd name="connsiteX6" fmla="*/ 342028 w 516968"/>
              <a:gd name="connsiteY6" fmla="*/ 844599 h 1130785"/>
              <a:gd name="connsiteX7" fmla="*/ 307127 w 516968"/>
              <a:gd name="connsiteY7" fmla="*/ 809698 h 1130785"/>
              <a:gd name="connsiteX8" fmla="*/ 272226 w 516968"/>
              <a:gd name="connsiteY8" fmla="*/ 788757 h 1130785"/>
              <a:gd name="connsiteX9" fmla="*/ 216385 w 516968"/>
              <a:gd name="connsiteY9" fmla="*/ 767817 h 1130785"/>
              <a:gd name="connsiteX10" fmla="*/ 160544 w 516968"/>
              <a:gd name="connsiteY10" fmla="*/ 725936 h 1130785"/>
              <a:gd name="connsiteX11" fmla="*/ 146584 w 516968"/>
              <a:gd name="connsiteY11" fmla="*/ 704996 h 1130785"/>
              <a:gd name="connsiteX12" fmla="*/ 153564 w 516968"/>
              <a:gd name="connsiteY12" fmla="*/ 684055 h 1130785"/>
              <a:gd name="connsiteX13" fmla="*/ 216385 w 516968"/>
              <a:gd name="connsiteY13" fmla="*/ 663115 h 1130785"/>
              <a:gd name="connsiteX14" fmla="*/ 265246 w 516968"/>
              <a:gd name="connsiteY14" fmla="*/ 656135 h 1130785"/>
              <a:gd name="connsiteX15" fmla="*/ 286187 w 516968"/>
              <a:gd name="connsiteY15" fmla="*/ 649154 h 1130785"/>
              <a:gd name="connsiteX16" fmla="*/ 293167 w 516968"/>
              <a:gd name="connsiteY16" fmla="*/ 628214 h 1130785"/>
              <a:gd name="connsiteX17" fmla="*/ 265246 w 516968"/>
              <a:gd name="connsiteY17" fmla="*/ 572373 h 1130785"/>
              <a:gd name="connsiteX18" fmla="*/ 251286 w 516968"/>
              <a:gd name="connsiteY18" fmla="*/ 544452 h 1130785"/>
              <a:gd name="connsiteX19" fmla="*/ 237326 w 516968"/>
              <a:gd name="connsiteY19" fmla="*/ 488611 h 1130785"/>
              <a:gd name="connsiteX20" fmla="*/ 258266 w 516968"/>
              <a:gd name="connsiteY20" fmla="*/ 425790 h 1130785"/>
              <a:gd name="connsiteX21" fmla="*/ 286187 w 516968"/>
              <a:gd name="connsiteY21" fmla="*/ 411829 h 1130785"/>
              <a:gd name="connsiteX22" fmla="*/ 314107 w 516968"/>
              <a:gd name="connsiteY22" fmla="*/ 404849 h 1130785"/>
              <a:gd name="connsiteX23" fmla="*/ 335048 w 516968"/>
              <a:gd name="connsiteY23" fmla="*/ 397869 h 1130785"/>
              <a:gd name="connsiteX24" fmla="*/ 328068 w 516968"/>
              <a:gd name="connsiteY24" fmla="*/ 335048 h 1130785"/>
              <a:gd name="connsiteX25" fmla="*/ 314107 w 516968"/>
              <a:gd name="connsiteY25" fmla="*/ 321087 h 1130785"/>
              <a:gd name="connsiteX26" fmla="*/ 300147 w 516968"/>
              <a:gd name="connsiteY26" fmla="*/ 300147 h 1130785"/>
              <a:gd name="connsiteX27" fmla="*/ 411829 w 516968"/>
              <a:gd name="connsiteY27" fmla="*/ 258266 h 1130785"/>
              <a:gd name="connsiteX28" fmla="*/ 495591 w 516968"/>
              <a:gd name="connsiteY28" fmla="*/ 223365 h 1130785"/>
              <a:gd name="connsiteX29" fmla="*/ 502571 w 516968"/>
              <a:gd name="connsiteY29" fmla="*/ 202425 h 1130785"/>
              <a:gd name="connsiteX30" fmla="*/ 481631 w 516968"/>
              <a:gd name="connsiteY30" fmla="*/ 195445 h 1130785"/>
              <a:gd name="connsiteX31" fmla="*/ 467671 w 516968"/>
              <a:gd name="connsiteY31" fmla="*/ 181484 h 1130785"/>
              <a:gd name="connsiteX32" fmla="*/ 474651 w 516968"/>
              <a:gd name="connsiteY32" fmla="*/ 153564 h 1130785"/>
              <a:gd name="connsiteX33" fmla="*/ 502571 w 516968"/>
              <a:gd name="connsiteY33" fmla="*/ 111683 h 1130785"/>
              <a:gd name="connsiteX34" fmla="*/ 516532 w 516968"/>
              <a:gd name="connsiteY34" fmla="*/ 69802 h 1130785"/>
              <a:gd name="connsiteX35" fmla="*/ 509551 w 516968"/>
              <a:gd name="connsiteY35" fmla="*/ 34901 h 1130785"/>
              <a:gd name="connsiteX36" fmla="*/ 495591 w 516968"/>
              <a:gd name="connsiteY36" fmla="*/ 0 h 113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6968" h="1130785">
                <a:moveTo>
                  <a:pt x="0" y="1130785"/>
                </a:moveTo>
                <a:cubicBezTo>
                  <a:pt x="9307" y="1119151"/>
                  <a:pt x="18110" y="1107096"/>
                  <a:pt x="27921" y="1095884"/>
                </a:cubicBezTo>
                <a:cubicBezTo>
                  <a:pt x="44178" y="1077304"/>
                  <a:pt x="84505" y="1043276"/>
                  <a:pt x="97722" y="1033063"/>
                </a:cubicBezTo>
                <a:cubicBezTo>
                  <a:pt x="131969" y="1006600"/>
                  <a:pt x="163715" y="975636"/>
                  <a:pt x="202425" y="956281"/>
                </a:cubicBezTo>
                <a:cubicBezTo>
                  <a:pt x="225692" y="944647"/>
                  <a:pt x="249920" y="934764"/>
                  <a:pt x="272226" y="921380"/>
                </a:cubicBezTo>
                <a:cubicBezTo>
                  <a:pt x="294818" y="907825"/>
                  <a:pt x="316547" y="884040"/>
                  <a:pt x="335048" y="865539"/>
                </a:cubicBezTo>
                <a:cubicBezTo>
                  <a:pt x="337375" y="858559"/>
                  <a:pt x="342028" y="851957"/>
                  <a:pt x="342028" y="844599"/>
                </a:cubicBezTo>
                <a:cubicBezTo>
                  <a:pt x="342028" y="818136"/>
                  <a:pt x="327105" y="820797"/>
                  <a:pt x="307127" y="809698"/>
                </a:cubicBezTo>
                <a:cubicBezTo>
                  <a:pt x="295267" y="803109"/>
                  <a:pt x="284544" y="794442"/>
                  <a:pt x="272226" y="788757"/>
                </a:cubicBezTo>
                <a:cubicBezTo>
                  <a:pt x="254176" y="780426"/>
                  <a:pt x="234435" y="776147"/>
                  <a:pt x="216385" y="767817"/>
                </a:cubicBezTo>
                <a:cubicBezTo>
                  <a:pt x="192513" y="756799"/>
                  <a:pt x="176893" y="745556"/>
                  <a:pt x="160544" y="725936"/>
                </a:cubicBezTo>
                <a:cubicBezTo>
                  <a:pt x="155174" y="719491"/>
                  <a:pt x="151237" y="711976"/>
                  <a:pt x="146584" y="704996"/>
                </a:cubicBezTo>
                <a:cubicBezTo>
                  <a:pt x="148911" y="698016"/>
                  <a:pt x="148968" y="689801"/>
                  <a:pt x="153564" y="684055"/>
                </a:cubicBezTo>
                <a:cubicBezTo>
                  <a:pt x="168522" y="665358"/>
                  <a:pt x="196189" y="666222"/>
                  <a:pt x="216385" y="663115"/>
                </a:cubicBezTo>
                <a:cubicBezTo>
                  <a:pt x="232646" y="660613"/>
                  <a:pt x="248959" y="658462"/>
                  <a:pt x="265246" y="656135"/>
                </a:cubicBezTo>
                <a:cubicBezTo>
                  <a:pt x="272226" y="653808"/>
                  <a:pt x="280984" y="654357"/>
                  <a:pt x="286187" y="649154"/>
                </a:cubicBezTo>
                <a:cubicBezTo>
                  <a:pt x="291390" y="643951"/>
                  <a:pt x="295103" y="635312"/>
                  <a:pt x="293167" y="628214"/>
                </a:cubicBezTo>
                <a:cubicBezTo>
                  <a:pt x="287691" y="608137"/>
                  <a:pt x="274553" y="590987"/>
                  <a:pt x="265246" y="572373"/>
                </a:cubicBezTo>
                <a:cubicBezTo>
                  <a:pt x="260593" y="563066"/>
                  <a:pt x="253810" y="554547"/>
                  <a:pt x="251286" y="544452"/>
                </a:cubicBezTo>
                <a:lnTo>
                  <a:pt x="237326" y="488611"/>
                </a:lnTo>
                <a:cubicBezTo>
                  <a:pt x="244306" y="467671"/>
                  <a:pt x="246416" y="444412"/>
                  <a:pt x="258266" y="425790"/>
                </a:cubicBezTo>
                <a:cubicBezTo>
                  <a:pt x="263852" y="417011"/>
                  <a:pt x="276444" y="415483"/>
                  <a:pt x="286187" y="411829"/>
                </a:cubicBezTo>
                <a:cubicBezTo>
                  <a:pt x="295169" y="408461"/>
                  <a:pt x="304883" y="407484"/>
                  <a:pt x="314107" y="404849"/>
                </a:cubicBezTo>
                <a:cubicBezTo>
                  <a:pt x="321182" y="402828"/>
                  <a:pt x="328068" y="400196"/>
                  <a:pt x="335048" y="397869"/>
                </a:cubicBezTo>
                <a:cubicBezTo>
                  <a:pt x="332721" y="376929"/>
                  <a:pt x="333612" y="355375"/>
                  <a:pt x="328068" y="335048"/>
                </a:cubicBezTo>
                <a:cubicBezTo>
                  <a:pt x="326336" y="328699"/>
                  <a:pt x="318218" y="326226"/>
                  <a:pt x="314107" y="321087"/>
                </a:cubicBezTo>
                <a:cubicBezTo>
                  <a:pt x="308866" y="314536"/>
                  <a:pt x="304800" y="307127"/>
                  <a:pt x="300147" y="300147"/>
                </a:cubicBezTo>
                <a:cubicBezTo>
                  <a:pt x="343308" y="285760"/>
                  <a:pt x="351760" y="283295"/>
                  <a:pt x="411829" y="258266"/>
                </a:cubicBezTo>
                <a:lnTo>
                  <a:pt x="495591" y="223365"/>
                </a:lnTo>
                <a:cubicBezTo>
                  <a:pt x="497918" y="216385"/>
                  <a:pt x="505861" y="209006"/>
                  <a:pt x="502571" y="202425"/>
                </a:cubicBezTo>
                <a:cubicBezTo>
                  <a:pt x="499281" y="195844"/>
                  <a:pt x="487940" y="199231"/>
                  <a:pt x="481631" y="195445"/>
                </a:cubicBezTo>
                <a:cubicBezTo>
                  <a:pt x="475988" y="192059"/>
                  <a:pt x="472324" y="186138"/>
                  <a:pt x="467671" y="181484"/>
                </a:cubicBezTo>
                <a:cubicBezTo>
                  <a:pt x="469998" y="172177"/>
                  <a:pt x="470361" y="162144"/>
                  <a:pt x="474651" y="153564"/>
                </a:cubicBezTo>
                <a:cubicBezTo>
                  <a:pt x="482154" y="138557"/>
                  <a:pt x="502571" y="111683"/>
                  <a:pt x="502571" y="111683"/>
                </a:cubicBezTo>
                <a:cubicBezTo>
                  <a:pt x="507225" y="97723"/>
                  <a:pt x="519418" y="84232"/>
                  <a:pt x="516532" y="69802"/>
                </a:cubicBezTo>
                <a:cubicBezTo>
                  <a:pt x="514205" y="58168"/>
                  <a:pt x="512429" y="46411"/>
                  <a:pt x="509551" y="34901"/>
                </a:cubicBezTo>
                <a:cubicBezTo>
                  <a:pt x="505238" y="17651"/>
                  <a:pt x="502812" y="14442"/>
                  <a:pt x="495591" y="0"/>
                </a:cubicBezTo>
              </a:path>
            </a:pathLst>
          </a:custGeom>
          <a:noFill/>
          <a:ln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596972" y="305765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소켓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4641" y="408465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소켓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7747" y="2359728"/>
            <a:ext cx="350753" cy="5078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727402" y="29774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공유 메모리</a:t>
            </a:r>
            <a:endParaRPr lang="en-US" altLang="ko-KR" sz="900" dirty="0"/>
          </a:p>
          <a:p>
            <a:r>
              <a:rPr lang="en-US" altLang="ko-KR" sz="900" dirty="0"/>
              <a:t>(Shared Memory)</a:t>
            </a:r>
            <a:endParaRPr lang="ko-KR" altLang="en-US" sz="900" dirty="0"/>
          </a:p>
        </p:txBody>
      </p:sp>
      <p:cxnSp>
        <p:nvCxnSpPr>
          <p:cNvPr id="16" name="직선 화살표 연결선 15"/>
          <p:cNvCxnSpPr>
            <a:stCxn id="5" idx="1"/>
            <a:endCxn id="13" idx="3"/>
          </p:cNvCxnSpPr>
          <p:nvPr/>
        </p:nvCxnSpPr>
        <p:spPr>
          <a:xfrm flipH="1" flipV="1">
            <a:off x="4308500" y="2613631"/>
            <a:ext cx="705867" cy="1020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4" idx="3"/>
          </p:cNvCxnSpPr>
          <p:nvPr/>
        </p:nvCxnSpPr>
        <p:spPr>
          <a:xfrm flipH="1" flipV="1">
            <a:off x="3371414" y="2192204"/>
            <a:ext cx="586333" cy="4214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456639" y="1485464"/>
            <a:ext cx="4973359" cy="3852936"/>
          </a:xfrm>
          <a:prstGeom prst="roundRect">
            <a:avLst>
              <a:gd name="adj" fmla="val 31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334669" y="5402402"/>
            <a:ext cx="55194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하나의 컴퓨터 안에서 실행되는 여러 프로세스들 사이의 통신 기법들</a:t>
            </a:r>
          </a:p>
        </p:txBody>
      </p:sp>
      <p:sp>
        <p:nvSpPr>
          <p:cNvPr id="24" name="순서도: 자기 디스크 23"/>
          <p:cNvSpPr/>
          <p:nvPr/>
        </p:nvSpPr>
        <p:spPr>
          <a:xfrm>
            <a:off x="1745035" y="2977471"/>
            <a:ext cx="345518" cy="38395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12247" y="2589328"/>
            <a:ext cx="226856" cy="3232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2366414" y="269440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메모리 맵 파일</a:t>
            </a:r>
            <a:endParaRPr lang="en-US" altLang="ko-KR" sz="900" dirty="0"/>
          </a:p>
          <a:p>
            <a:r>
              <a:rPr lang="en-US" altLang="ko-KR" sz="900" dirty="0"/>
              <a:t>(Memory mapped</a:t>
            </a:r>
            <a:r>
              <a:rPr lang="ko-KR" altLang="en-US" sz="900" dirty="0"/>
              <a:t> </a:t>
            </a:r>
            <a:r>
              <a:rPr lang="en-US" altLang="ko-KR" sz="900" dirty="0"/>
              <a:t>File)</a:t>
            </a:r>
            <a:endParaRPr lang="ko-KR" altLang="en-US" sz="900" dirty="0"/>
          </a:p>
        </p:txBody>
      </p:sp>
      <p:cxnSp>
        <p:nvCxnSpPr>
          <p:cNvPr id="28" name="직선 화살표 연결선 27"/>
          <p:cNvCxnSpPr>
            <a:stCxn id="4" idx="1"/>
            <a:endCxn id="25" idx="0"/>
          </p:cNvCxnSpPr>
          <p:nvPr/>
        </p:nvCxnSpPr>
        <p:spPr>
          <a:xfrm flipH="1">
            <a:off x="2225676" y="2192204"/>
            <a:ext cx="109186" cy="397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031553" y="3509447"/>
            <a:ext cx="226856" cy="3232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80268" y="355735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메모리 맵 파일</a:t>
            </a:r>
            <a:endParaRPr lang="en-US" altLang="ko-KR" sz="900" dirty="0"/>
          </a:p>
          <a:p>
            <a:r>
              <a:rPr lang="en-US" altLang="ko-KR" sz="900" dirty="0"/>
              <a:t>(Memory mapped</a:t>
            </a:r>
            <a:r>
              <a:rPr lang="ko-KR" altLang="en-US" sz="900" dirty="0"/>
              <a:t> </a:t>
            </a:r>
            <a:r>
              <a:rPr lang="en-US" altLang="ko-KR" sz="900" dirty="0"/>
              <a:t>File)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>
            <a:stCxn id="6" idx="0"/>
            <a:endCxn id="31" idx="2"/>
          </p:cNvCxnSpPr>
          <p:nvPr/>
        </p:nvCxnSpPr>
        <p:spPr>
          <a:xfrm flipH="1" flipV="1">
            <a:off x="2144981" y="3832716"/>
            <a:ext cx="404849" cy="180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5" idx="2"/>
            <a:endCxn id="24" idx="0"/>
          </p:cNvCxnSpPr>
          <p:nvPr/>
        </p:nvCxnSpPr>
        <p:spPr>
          <a:xfrm flipH="1">
            <a:off x="1917794" y="2912596"/>
            <a:ext cx="307882" cy="19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0"/>
            <a:endCxn id="24" idx="3"/>
          </p:cNvCxnSpPr>
          <p:nvPr/>
        </p:nvCxnSpPr>
        <p:spPr>
          <a:xfrm flipH="1" flipV="1">
            <a:off x="1917794" y="3361425"/>
            <a:ext cx="227188" cy="148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80888" y="310592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파일</a:t>
            </a:r>
          </a:p>
        </p:txBody>
      </p:sp>
      <p:sp>
        <p:nvSpPr>
          <p:cNvPr id="41" name="타원 40"/>
          <p:cNvSpPr/>
          <p:nvPr/>
        </p:nvSpPr>
        <p:spPr>
          <a:xfrm>
            <a:off x="3486587" y="4490420"/>
            <a:ext cx="586332" cy="52874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타원 41"/>
          <p:cNvSpPr/>
          <p:nvPr/>
        </p:nvSpPr>
        <p:spPr>
          <a:xfrm>
            <a:off x="3610283" y="4600357"/>
            <a:ext cx="338939" cy="317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4" name="직선 연결선 43"/>
          <p:cNvCxnSpPr>
            <a:stCxn id="41" idx="0"/>
            <a:endCxn id="42" idx="0"/>
          </p:cNvCxnSpPr>
          <p:nvPr/>
        </p:nvCxnSpPr>
        <p:spPr>
          <a:xfrm>
            <a:off x="3779753" y="4490420"/>
            <a:ext cx="0" cy="10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1"/>
            <a:endCxn id="42" idx="1"/>
          </p:cNvCxnSpPr>
          <p:nvPr/>
        </p:nvCxnSpPr>
        <p:spPr>
          <a:xfrm>
            <a:off x="3572452" y="4567853"/>
            <a:ext cx="87467" cy="789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2"/>
            <a:endCxn id="42" idx="2"/>
          </p:cNvCxnSpPr>
          <p:nvPr/>
        </p:nvCxnSpPr>
        <p:spPr>
          <a:xfrm>
            <a:off x="3486587" y="4754794"/>
            <a:ext cx="123696" cy="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1" idx="3"/>
            <a:endCxn id="42" idx="3"/>
          </p:cNvCxnSpPr>
          <p:nvPr/>
        </p:nvCxnSpPr>
        <p:spPr>
          <a:xfrm flipV="1">
            <a:off x="3572452" y="4871010"/>
            <a:ext cx="87467" cy="7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1" idx="4"/>
            <a:endCxn id="42" idx="4"/>
          </p:cNvCxnSpPr>
          <p:nvPr/>
        </p:nvCxnSpPr>
        <p:spPr>
          <a:xfrm flipV="1">
            <a:off x="3779753" y="4917447"/>
            <a:ext cx="0" cy="10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1" idx="5"/>
            <a:endCxn id="42" idx="5"/>
          </p:cNvCxnSpPr>
          <p:nvPr/>
        </p:nvCxnSpPr>
        <p:spPr>
          <a:xfrm flipH="1" flipV="1">
            <a:off x="3899586" y="4871010"/>
            <a:ext cx="87467" cy="7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6"/>
          </p:cNvCxnSpPr>
          <p:nvPr/>
        </p:nvCxnSpPr>
        <p:spPr>
          <a:xfrm flipH="1">
            <a:off x="3957747" y="4754793"/>
            <a:ext cx="11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1" idx="7"/>
            <a:endCxn id="42" idx="7"/>
          </p:cNvCxnSpPr>
          <p:nvPr/>
        </p:nvCxnSpPr>
        <p:spPr>
          <a:xfrm flipH="1">
            <a:off x="3899586" y="4567853"/>
            <a:ext cx="87467" cy="7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57551" y="5007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파이프</a:t>
            </a:r>
            <a:r>
              <a:rPr lang="en-US" altLang="ko-KR" sz="900" dirty="0"/>
              <a:t>(pipe, circular buffer)</a:t>
            </a:r>
            <a:endParaRPr lang="ko-KR" altLang="en-US" sz="900" dirty="0"/>
          </a:p>
        </p:txBody>
      </p:sp>
      <p:cxnSp>
        <p:nvCxnSpPr>
          <p:cNvPr id="61" name="직선 화살표 연결선 60"/>
          <p:cNvCxnSpPr>
            <a:stCxn id="7" idx="1"/>
            <a:endCxn id="41" idx="6"/>
          </p:cNvCxnSpPr>
          <p:nvPr/>
        </p:nvCxnSpPr>
        <p:spPr>
          <a:xfrm flipH="1">
            <a:off x="4072919" y="4620426"/>
            <a:ext cx="423172" cy="134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" idx="3"/>
            <a:endCxn id="41" idx="2"/>
          </p:cNvCxnSpPr>
          <p:nvPr/>
        </p:nvCxnSpPr>
        <p:spPr>
          <a:xfrm>
            <a:off x="3068106" y="4327087"/>
            <a:ext cx="418481" cy="42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09467" y="357691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TCP/IP </a:t>
            </a:r>
            <a:r>
              <a:rPr lang="ko-KR" altLang="en-US" sz="900" dirty="0"/>
              <a:t>통신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440614" y="1463420"/>
            <a:ext cx="13452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하나의 컴퓨터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사이의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495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커널 레벨 스레드와 사용자 레벨 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스레드의 스케줄링 주체에 따라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종류의 스레드로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레벨 스레드</a:t>
            </a:r>
            <a:r>
              <a:rPr lang="en-US" altLang="ko-KR" dirty="0" smtClean="0"/>
              <a:t>(kernel-level thread)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커널에 의해 스케줄링되는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레벨 스레드</a:t>
            </a:r>
            <a:r>
              <a:rPr lang="en-US" altLang="ko-KR" dirty="0" smtClean="0"/>
              <a:t>(user-level thread)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 라이브러리에 의해 스케줄링되는 스레드</a:t>
            </a:r>
            <a:endParaRPr lang="en-US" altLang="ko-KR" dirty="0" smtClean="0"/>
          </a:p>
          <a:p>
            <a:r>
              <a:rPr lang="ko-KR" altLang="en-US" dirty="0" smtClean="0"/>
              <a:t>커널 레벨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시스템 호출을 통해 커널 레벨 스레드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커널이 스레드에 대한 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커널 공간에 생성하고 소유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커널에 의해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주소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 코드와 데이터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사용자 공간에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smtClean="0"/>
              <a:t>스레드는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커널 스레드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 적재되어 프로세스가 생성될 때 자동으로 커널은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생성</a:t>
            </a:r>
            <a:endParaRPr lang="en-US" altLang="ko-KR" dirty="0" smtClean="0"/>
          </a:p>
          <a:p>
            <a:r>
              <a:rPr lang="ko-KR" altLang="en-US" dirty="0" smtClean="0"/>
              <a:t>사용자 레벨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라이브러리 함수를 호출하여 사용자 레벨 스레드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라이브러리가 스레드 정보</a:t>
            </a:r>
            <a:r>
              <a:rPr lang="en-US" altLang="ko-KR" dirty="0" smtClean="0"/>
              <a:t>(U-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사용자 공간에 생성하고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 라이브러리는 사용자 공간에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커널은 사용자 레벨 스레드의 존재에 대해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라이브러리에 의해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주소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 코드와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공간에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46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커널 레벨 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순수 커널 레벨 스레드</a:t>
            </a:r>
            <a:r>
              <a:rPr lang="en-US" altLang="ko-KR" dirty="0" smtClean="0"/>
              <a:t>(pure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kernel-level thread)</a:t>
            </a:r>
          </a:p>
          <a:p>
            <a:pPr lvl="1"/>
            <a:r>
              <a:rPr lang="ko-KR" altLang="en-US" dirty="0" smtClean="0"/>
              <a:t>부팅 때부터 커널의 기능을 돕기 위해 만들어진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코드를 실행하는 커널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스레드의 주소 </a:t>
            </a:r>
            <a:r>
              <a:rPr lang="ko-KR" altLang="en-US" dirty="0" smtClean="0"/>
              <a:t>공간은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ko-KR" altLang="en-US" dirty="0" smtClean="0"/>
              <a:t>커널 공간에 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모드에서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모드에서 실행되는 일은 없음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9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7504" y="44624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프로세스 기반의 운영체제에서 스레드 라이브러리에 의해 관리되는 사용자 레벨 스레드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20" y="693831"/>
            <a:ext cx="8640960" cy="6113758"/>
            <a:chOff x="251520" y="693831"/>
            <a:chExt cx="8640960" cy="61137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02128" y="4653881"/>
              <a:ext cx="5746348" cy="7397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42863" y="1166553"/>
              <a:ext cx="3457529" cy="1782530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6704" y="4796953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PCB1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187474" y="4796953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PCB2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8193" y="3168949"/>
              <a:ext cx="7252213" cy="277269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40204" y="3973095"/>
              <a:ext cx="33855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커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/>
                <a:t>공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간</a:t>
              </a:r>
              <a:endParaRPr lang="en-US" altLang="ko-KR" sz="1200" dirty="0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520" y="1228519"/>
              <a:ext cx="1073054" cy="918433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968" y="2008142"/>
              <a:ext cx="3293369" cy="8631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3" idx="2"/>
              <a:endCxn id="7" idx="0"/>
            </p:cNvCxnSpPr>
            <p:nvPr/>
          </p:nvCxnSpPr>
          <p:spPr>
            <a:xfrm>
              <a:off x="788047" y="2146952"/>
              <a:ext cx="520890" cy="2650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396902" y="925953"/>
              <a:ext cx="87556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프로세스 </a:t>
              </a:r>
              <a:r>
                <a:rPr lang="en-US" altLang="ko-KR" sz="1100" dirty="0" smtClean="0"/>
                <a:t>1</a:t>
              </a:r>
              <a:endParaRPr lang="en-US" altLang="ko-KR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34420" y="693831"/>
              <a:ext cx="173757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 smtClean="0"/>
                <a:t>멀티스레드</a:t>
              </a:r>
              <a:r>
                <a:rPr lang="ko-KR" altLang="en-US" sz="1100" dirty="0" smtClean="0"/>
                <a:t> 프로세스 </a:t>
              </a:r>
              <a:r>
                <a:rPr lang="en-US" altLang="ko-KR" sz="1100" dirty="0" smtClean="0"/>
                <a:t>3</a:t>
              </a:r>
              <a:endParaRPr lang="en-US" altLang="ko-KR" sz="11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51763" y="1265000"/>
              <a:ext cx="737510" cy="61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06013" y="1352639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4723834" y="1261624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624756" y="1272542"/>
              <a:ext cx="737510" cy="6168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798048" y="4816765"/>
              <a:ext cx="544466" cy="4397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PCB3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7" idx="0"/>
              <a:endCxn id="6" idx="2"/>
            </p:cNvCxnSpPr>
            <p:nvPr/>
          </p:nvCxnSpPr>
          <p:spPr>
            <a:xfrm flipV="1">
              <a:off x="6070281" y="2949083"/>
              <a:ext cx="31361" cy="1867682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3305537" y="6187691"/>
              <a:ext cx="761587" cy="619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2" name="위쪽/아래쪽 화살표 31"/>
            <p:cNvSpPr/>
            <p:nvPr/>
          </p:nvSpPr>
          <p:spPr>
            <a:xfrm>
              <a:off x="8266506" y="3168949"/>
              <a:ext cx="249785" cy="2772692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562013" y="1571424"/>
              <a:ext cx="3304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공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간</a:t>
              </a:r>
              <a:endParaRPr lang="ko-KR" altLang="en-US" sz="1200" dirty="0"/>
            </a:p>
          </p:txBody>
        </p:sp>
        <p:sp>
          <p:nvSpPr>
            <p:cNvPr id="34" name="위쪽/아래쪽 화살표 33"/>
            <p:cNvSpPr/>
            <p:nvPr/>
          </p:nvSpPr>
          <p:spPr>
            <a:xfrm>
              <a:off x="8230916" y="1042406"/>
              <a:ext cx="285376" cy="1978685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/>
            <p:cNvCxnSpPr>
              <a:stCxn id="7" idx="3"/>
              <a:endCxn id="9" idx="1"/>
            </p:cNvCxnSpPr>
            <p:nvPr/>
          </p:nvCxnSpPr>
          <p:spPr>
            <a:xfrm>
              <a:off x="1581170" y="5016821"/>
              <a:ext cx="16063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9" idx="3"/>
              <a:endCxn id="27" idx="1"/>
            </p:cNvCxnSpPr>
            <p:nvPr/>
          </p:nvCxnSpPr>
          <p:spPr>
            <a:xfrm>
              <a:off x="3731940" y="5016821"/>
              <a:ext cx="2066108" cy="198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586693" y="4784664"/>
              <a:ext cx="97688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B050"/>
                  </a:solidFill>
                </a:rPr>
                <a:t>3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개의</a:t>
              </a:r>
              <a:endParaRPr lang="en-US" altLang="ko-KR" sz="11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프로세스</a:t>
              </a:r>
              <a:endParaRPr lang="en-US" altLang="ko-KR" sz="1100" dirty="0" smtClean="0">
                <a:solidFill>
                  <a:srgbClr val="00B05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7" idx="2"/>
              <a:endCxn id="31" idx="0"/>
            </p:cNvCxnSpPr>
            <p:nvPr/>
          </p:nvCxnSpPr>
          <p:spPr>
            <a:xfrm flipH="1">
              <a:off x="3686331" y="5256500"/>
              <a:ext cx="2383950" cy="931191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5" idx="4"/>
              <a:endCxn id="56" idx="0"/>
            </p:cNvCxnSpPr>
            <p:nvPr/>
          </p:nvCxnSpPr>
          <p:spPr>
            <a:xfrm>
              <a:off x="5071089" y="1890861"/>
              <a:ext cx="318314" cy="378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3" idx="4"/>
              <a:endCxn id="57" idx="0"/>
            </p:cNvCxnSpPr>
            <p:nvPr/>
          </p:nvCxnSpPr>
          <p:spPr>
            <a:xfrm flipH="1">
              <a:off x="5994362" y="1881865"/>
              <a:ext cx="26156" cy="39622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6" idx="4"/>
              <a:endCxn id="58" idx="0"/>
            </p:cNvCxnSpPr>
            <p:nvPr/>
          </p:nvCxnSpPr>
          <p:spPr>
            <a:xfrm flipH="1">
              <a:off x="6585549" y="1889407"/>
              <a:ext cx="407962" cy="3886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5144686" y="2269318"/>
              <a:ext cx="489434" cy="26289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745115" y="2278085"/>
              <a:ext cx="498493" cy="24883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346357" y="2278085"/>
              <a:ext cx="478384" cy="2488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7010131" y="2162978"/>
              <a:ext cx="876100" cy="436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/>
                <a:t>scheduler</a:t>
              </a:r>
              <a:endParaRPr lang="ko-KR" altLang="en-US" sz="11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75266" y="2647976"/>
              <a:ext cx="137299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스레드 라이브러리</a:t>
              </a:r>
              <a:endParaRPr lang="en-US" altLang="ko-KR" sz="11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481946" y="1250058"/>
              <a:ext cx="2903393" cy="138332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341340" y="955810"/>
              <a:ext cx="19022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개의 사용자 레벨 스레드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570445" y="696289"/>
              <a:ext cx="2740202" cy="2232397"/>
              <a:chOff x="792214" y="510504"/>
              <a:chExt cx="2740202" cy="2232397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977605" y="960371"/>
                <a:ext cx="2554811" cy="1782530"/>
              </a:xfrm>
              <a:prstGeom prst="roundRect">
                <a:avLst>
                  <a:gd name="adj" fmla="val 10062"/>
                </a:avLst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094324" y="1801960"/>
                <a:ext cx="2361563" cy="8631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460978" y="510504"/>
                <a:ext cx="173757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멀티스레드</a:t>
                </a:r>
                <a:r>
                  <a:rPr lang="ko-KR" altLang="en-US" sz="1100" dirty="0" smtClean="0"/>
                  <a:t> 프로세스 </a:t>
                </a:r>
                <a:r>
                  <a:rPr lang="en-US" altLang="ko-KR" sz="1100" dirty="0" smtClean="0"/>
                  <a:t>2</a:t>
                </a:r>
                <a:endParaRPr lang="en-US" altLang="ko-KR" sz="1100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938731" y="1033506"/>
                <a:ext cx="737510" cy="6168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스레드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코드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180330" y="1050095"/>
                <a:ext cx="694509" cy="62923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main() {</a:t>
                </a: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.......</a:t>
                </a: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</a:rPr>
                  <a:t> }</a:t>
                </a:r>
              </a:p>
            </p:txBody>
          </p:sp>
          <p:cxnSp>
            <p:nvCxnSpPr>
              <p:cNvPr id="66" name="직선 화살표 연결선 65"/>
              <p:cNvCxnSpPr>
                <a:stCxn id="63" idx="4"/>
                <a:endCxn id="69" idx="0"/>
              </p:cNvCxnSpPr>
              <p:nvPr/>
            </p:nvCxnSpPr>
            <p:spPr>
              <a:xfrm>
                <a:off x="1527585" y="1679332"/>
                <a:ext cx="51437" cy="38380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stCxn id="62" idx="4"/>
                <a:endCxn id="70" idx="0"/>
              </p:cNvCxnSpPr>
              <p:nvPr/>
            </p:nvCxnSpPr>
            <p:spPr>
              <a:xfrm flipH="1">
                <a:off x="2183981" y="1650371"/>
                <a:ext cx="123505" cy="4215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모서리가 둥근 직사각형 68"/>
              <p:cNvSpPr/>
              <p:nvPr/>
            </p:nvSpPr>
            <p:spPr>
              <a:xfrm>
                <a:off x="1334305" y="2063136"/>
                <a:ext cx="489434" cy="262897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U-TCB1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1934734" y="2071903"/>
                <a:ext cx="498493" cy="24883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U-TCB2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527306" y="1947186"/>
                <a:ext cx="866312" cy="4365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100" dirty="0" smtClean="0"/>
                  <a:t>scheduler</a:t>
                </a:r>
                <a:endParaRPr lang="ko-KR" altLang="en-US" sz="11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556675" y="2439589"/>
                <a:ext cx="137299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 smtClean="0"/>
                  <a:t>스레드 라이브러리</a:t>
                </a:r>
                <a:endParaRPr lang="en-US" altLang="ko-KR" sz="1100" dirty="0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53452" y="1043876"/>
                <a:ext cx="1917121" cy="138332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2214" y="749194"/>
                <a:ext cx="180414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개의 사용자 레벨 스레드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직선 화살표 연결선 77"/>
            <p:cNvCxnSpPr>
              <a:stCxn id="59" idx="2"/>
              <a:endCxn id="9" idx="0"/>
            </p:cNvCxnSpPr>
            <p:nvPr/>
          </p:nvCxnSpPr>
          <p:spPr>
            <a:xfrm>
              <a:off x="3033242" y="2928686"/>
              <a:ext cx="426465" cy="18682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1052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15616" y="86720"/>
            <a:ext cx="700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</a:rPr>
              <a:t>커널 레벨 스레드와 사용자 레벨 스레드의 사례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6709" y="653405"/>
            <a:ext cx="8111755" cy="6087963"/>
            <a:chOff x="578193" y="404703"/>
            <a:chExt cx="8111755" cy="608796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02128" y="4341710"/>
              <a:ext cx="5746348" cy="7397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372877" y="854382"/>
              <a:ext cx="3457529" cy="1782530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6704" y="4484782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054204" y="4486029"/>
              <a:ext cx="544466" cy="4397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187474" y="4484782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8193" y="2856778"/>
              <a:ext cx="7252213" cy="277269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37672" y="3660924"/>
              <a:ext cx="33855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커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공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간</a:t>
              </a:r>
              <a:endParaRPr lang="en-US" altLang="ko-KR" sz="1200" dirty="0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5816" y="854383"/>
              <a:ext cx="1073054" cy="918433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9" idx="4"/>
              <a:endCxn id="7" idx="0"/>
            </p:cNvCxnSpPr>
            <p:nvPr/>
          </p:nvCxnSpPr>
          <p:spPr>
            <a:xfrm>
              <a:off x="1308937" y="4129378"/>
              <a:ext cx="0" cy="3554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369692" y="2924467"/>
              <a:ext cx="9893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/>
                  </a:solidFill>
                </a:rPr>
                <a:t>프로세스가 </a:t>
              </a:r>
              <a:endParaRPr lang="en-US" altLang="ko-KR" sz="11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accent1"/>
                  </a:solidFill>
                </a:rPr>
                <a:t>만들어지면</a:t>
              </a:r>
              <a:endParaRPr lang="en-US" altLang="ko-KR" sz="11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accent1"/>
                  </a:solidFill>
                </a:rPr>
                <a:t>커널 레벨</a:t>
              </a:r>
              <a:endParaRPr lang="en-US" altLang="ko-KR" sz="1100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accent1"/>
                  </a:solidFill>
                </a:rPr>
                <a:t> 스레드 생성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46982" y="1695971"/>
              <a:ext cx="3293369" cy="8631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8" idx="4"/>
              <a:endCxn id="8" idx="0"/>
            </p:cNvCxnSpPr>
            <p:nvPr/>
          </p:nvCxnSpPr>
          <p:spPr>
            <a:xfrm>
              <a:off x="2326437" y="4129378"/>
              <a:ext cx="0" cy="3566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1963085" y="3514128"/>
              <a:ext cx="726703" cy="615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45585" y="3514128"/>
              <a:ext cx="726703" cy="615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24" idx="4"/>
              <a:endCxn id="9" idx="0"/>
            </p:cNvCxnSpPr>
            <p:nvPr/>
          </p:nvCxnSpPr>
          <p:spPr>
            <a:xfrm flipH="1">
              <a:off x="3459707" y="1607740"/>
              <a:ext cx="2285" cy="28770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973130" y="404703"/>
              <a:ext cx="93968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단일 스레드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</a:t>
              </a:r>
              <a:r>
                <a:rPr lang="en-US" altLang="ko-KR" sz="1100" dirty="0" smtClean="0"/>
                <a:t>1</a:t>
              </a:r>
              <a:endParaRPr lang="en-US" altLang="ko-KR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23525" y="447632"/>
              <a:ext cx="8899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err="1" smtClean="0"/>
                <a:t>멀티스레드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</a:t>
              </a:r>
              <a:r>
                <a:rPr lang="en-US" altLang="ko-KR" sz="1100" dirty="0" smtClean="0"/>
                <a:t>2</a:t>
              </a:r>
              <a:endParaRPr lang="en-US" altLang="ko-KR" sz="11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777" y="952829"/>
              <a:ext cx="737510" cy="6168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14737" y="978503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4453848" y="949453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354770" y="960371"/>
              <a:ext cx="737510" cy="6168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798048" y="4504594"/>
              <a:ext cx="544466" cy="4397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7" idx="0"/>
              <a:endCxn id="6" idx="2"/>
            </p:cNvCxnSpPr>
            <p:nvPr/>
          </p:nvCxnSpPr>
          <p:spPr>
            <a:xfrm flipV="1">
              <a:off x="6070281" y="2636912"/>
              <a:ext cx="31361" cy="18676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112834" y="5867325"/>
              <a:ext cx="761587" cy="619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코어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84868" y="5872768"/>
              <a:ext cx="761587" cy="619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위쪽/아래쪽 화살표 31"/>
            <p:cNvSpPr/>
            <p:nvPr/>
          </p:nvSpPr>
          <p:spPr>
            <a:xfrm>
              <a:off x="8063974" y="2856778"/>
              <a:ext cx="249785" cy="2772692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359481" y="1259253"/>
              <a:ext cx="3304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 smtClean="0"/>
                <a:t>사용자공간</a:t>
              </a:r>
              <a:endParaRPr lang="ko-KR" altLang="en-US" sz="1200" dirty="0"/>
            </a:p>
          </p:txBody>
        </p:sp>
        <p:sp>
          <p:nvSpPr>
            <p:cNvPr id="34" name="위쪽/아래쪽 화살표 33"/>
            <p:cNvSpPr/>
            <p:nvPr/>
          </p:nvSpPr>
          <p:spPr>
            <a:xfrm>
              <a:off x="8028384" y="730235"/>
              <a:ext cx="285376" cy="1978685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/>
            <p:cNvCxnSpPr>
              <a:stCxn id="7" idx="3"/>
              <a:endCxn id="8" idx="1"/>
            </p:cNvCxnSpPr>
            <p:nvPr/>
          </p:nvCxnSpPr>
          <p:spPr>
            <a:xfrm>
              <a:off x="1581170" y="4704650"/>
              <a:ext cx="473034" cy="1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3"/>
              <a:endCxn id="9" idx="1"/>
            </p:cNvCxnSpPr>
            <p:nvPr/>
          </p:nvCxnSpPr>
          <p:spPr>
            <a:xfrm flipV="1">
              <a:off x="2598670" y="4704650"/>
              <a:ext cx="588804" cy="1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9" idx="3"/>
              <a:endCxn id="27" idx="1"/>
            </p:cNvCxnSpPr>
            <p:nvPr/>
          </p:nvCxnSpPr>
          <p:spPr>
            <a:xfrm>
              <a:off x="3731940" y="4704650"/>
              <a:ext cx="2066108" cy="198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572389" y="4362820"/>
              <a:ext cx="976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50"/>
                  </a:solidFill>
                </a:rPr>
                <a:t>4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개의 </a:t>
              </a:r>
              <a:endParaRPr lang="en-US" altLang="ko-KR" sz="11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커널 레벨 스레드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직선 화살표 연결선 39"/>
            <p:cNvCxnSpPr>
              <a:endCxn id="29" idx="0"/>
            </p:cNvCxnSpPr>
            <p:nvPr/>
          </p:nvCxnSpPr>
          <p:spPr>
            <a:xfrm>
              <a:off x="2382111" y="4931656"/>
              <a:ext cx="1111517" cy="93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7" idx="2"/>
              <a:endCxn id="31" idx="0"/>
            </p:cNvCxnSpPr>
            <p:nvPr/>
          </p:nvCxnSpPr>
          <p:spPr>
            <a:xfrm flipH="1">
              <a:off x="5065662" y="4944329"/>
              <a:ext cx="1004619" cy="92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5" idx="4"/>
              <a:endCxn id="56" idx="0"/>
            </p:cNvCxnSpPr>
            <p:nvPr/>
          </p:nvCxnSpPr>
          <p:spPr>
            <a:xfrm>
              <a:off x="4801103" y="1578690"/>
              <a:ext cx="318314" cy="378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3" idx="4"/>
              <a:endCxn id="57" idx="0"/>
            </p:cNvCxnSpPr>
            <p:nvPr/>
          </p:nvCxnSpPr>
          <p:spPr>
            <a:xfrm flipH="1">
              <a:off x="5724376" y="1569694"/>
              <a:ext cx="26156" cy="396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6" idx="4"/>
              <a:endCxn id="58" idx="0"/>
            </p:cNvCxnSpPr>
            <p:nvPr/>
          </p:nvCxnSpPr>
          <p:spPr>
            <a:xfrm flipH="1">
              <a:off x="6315563" y="1577236"/>
              <a:ext cx="407962" cy="3886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4874700" y="1957147"/>
              <a:ext cx="489434" cy="2628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475129" y="1965914"/>
              <a:ext cx="498493" cy="2488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076371" y="1965914"/>
              <a:ext cx="478384" cy="2488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740145" y="1846658"/>
              <a:ext cx="876100" cy="5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/>
                <a:t>scheduler</a:t>
              </a:r>
              <a:endParaRPr lang="ko-KR" altLang="en-US" sz="11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683002" y="2321213"/>
              <a:ext cx="243235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스레드 라이브러리</a:t>
              </a:r>
              <a:endParaRPr lang="en-US" altLang="ko-KR" sz="11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211960" y="937887"/>
              <a:ext cx="2903393" cy="138332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354" y="643639"/>
              <a:ext cx="184425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개의 사용자 레벨 스레드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936029" y="5363611"/>
            <a:ext cx="17520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accent2">
                    <a:lumMod val="75000"/>
                  </a:schemeClr>
                </a:solidFill>
              </a:rPr>
              <a:t>순수 커널 레벨 스레드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4612" y="3557890"/>
            <a:ext cx="2037625" cy="2031350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4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설명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사례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레벨 스레드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레벨 스레드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순수 커널 레벨 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TCB1, </a:t>
            </a:r>
            <a:r>
              <a:rPr lang="en-US" altLang="ko-KR" dirty="0" err="1" smtClean="0"/>
              <a:t>TCB2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이들 스레드의 주소 공간은 커널에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부팅 때부터  커널에서 실행되도록 만들어진스레드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커널 레벨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프로세스당 하나의 커널 레벨 스레드</a:t>
            </a:r>
            <a:r>
              <a:rPr lang="en-US" altLang="ko-KR" dirty="0" smtClean="0"/>
              <a:t>(main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자동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TCB3</a:t>
            </a:r>
          </a:p>
          <a:p>
            <a:pPr lvl="2"/>
            <a:r>
              <a:rPr lang="ko-KR" altLang="en-US" dirty="0" smtClean="0"/>
              <a:t>커널은 단일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 프로세스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적재할 때 자동으로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</a:t>
            </a:r>
            <a:r>
              <a:rPr lang="en-US" altLang="ko-KR" dirty="0" err="1" smtClean="0"/>
              <a:t>TCB3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커널이 프로세스를 실행시키기 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TCB4</a:t>
            </a:r>
          </a:p>
          <a:p>
            <a:pPr lvl="2"/>
            <a:r>
              <a:rPr lang="ko-KR" altLang="en-US" dirty="0" smtClean="0"/>
              <a:t>커널은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적재할 때 자동으로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</a:t>
            </a:r>
            <a:r>
              <a:rPr lang="en-US" altLang="ko-KR" dirty="0" err="1" smtClean="0"/>
              <a:t>TCB4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커널이 </a:t>
            </a:r>
            <a:r>
              <a:rPr lang="ko-KR" altLang="en-US" dirty="0"/>
              <a:t>프로세스를 실행시키기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TCB3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TCB4</a:t>
            </a:r>
            <a:r>
              <a:rPr lang="ko-KR" altLang="en-US" dirty="0" smtClean="0"/>
              <a:t>의 스레드 주소 공간은 모두 사용자 공간에 있음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사용자 레벨 스레드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라이브러리 함수를 호출하여 자신을 사용자 레벨 스레드로 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U-TCB1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/>
              <a:t>멀티스레드</a:t>
            </a:r>
            <a:r>
              <a:rPr lang="ko-KR" altLang="en-US" dirty="0"/>
              <a:t> 프로세스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라이브러리 함수를 호출하여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사용자 레벨 스레드 추가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U-TCB2, U-TCB3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95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설명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스레드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커널에 의한 스케줄</a:t>
            </a:r>
            <a:endParaRPr lang="en-US" altLang="ko-KR" dirty="0"/>
          </a:p>
          <a:p>
            <a:pPr lvl="2"/>
            <a:r>
              <a:rPr lang="ko-KR" altLang="en-US" dirty="0" smtClean="0"/>
              <a:t>코어</a:t>
            </a:r>
            <a:r>
              <a:rPr lang="en-US" altLang="ko-KR" dirty="0" smtClean="0"/>
              <a:t>1 : TCB2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(TCB2</a:t>
            </a:r>
            <a:r>
              <a:rPr lang="ko-KR" altLang="en-US" dirty="0" smtClean="0"/>
              <a:t>가 가리키는 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 코드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코어</a:t>
            </a:r>
            <a:r>
              <a:rPr lang="en-US" altLang="ko-KR" dirty="0" smtClean="0"/>
              <a:t>2 </a:t>
            </a:r>
            <a:r>
              <a:rPr lang="en-US" altLang="ko-KR" dirty="0"/>
              <a:t>: </a:t>
            </a:r>
            <a:r>
              <a:rPr lang="en-US" altLang="ko-KR" dirty="0" smtClean="0"/>
              <a:t>TCB4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(TCB4</a:t>
            </a:r>
            <a:r>
              <a:rPr lang="ko-KR" altLang="en-US" dirty="0" smtClean="0"/>
              <a:t>가 가리키는 프로세스 내의 코드 실행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처음에는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함수에서 실행되지만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함수인지 알 수 없음</a:t>
            </a:r>
            <a:endParaRPr lang="en-US" altLang="ko-KR" dirty="0"/>
          </a:p>
          <a:p>
            <a:pPr lvl="3"/>
            <a:r>
              <a:rPr lang="ko-KR" altLang="en-US" dirty="0" smtClean="0"/>
              <a:t>커널은 프로세스 내에 하나의 스레드만 있다고 생각함</a:t>
            </a:r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에서의 사용자 스레드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라이브러리가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사용자 스레드 스케줄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main() </a:t>
            </a:r>
            <a:r>
              <a:rPr lang="ko-KR" altLang="en-US" dirty="0" smtClean="0"/>
              <a:t>함수가 스레드 라이브러리의 </a:t>
            </a:r>
            <a:r>
              <a:rPr lang="en-US" altLang="ko-KR" dirty="0" smtClean="0"/>
              <a:t>yield() </a:t>
            </a:r>
            <a:r>
              <a:rPr lang="ko-KR" altLang="en-US" dirty="0" smtClean="0"/>
              <a:t>함수를 호출하면 이 함수는 현대 대기중인</a:t>
            </a:r>
            <a:r>
              <a:rPr lang="en-US" altLang="ko-KR" dirty="0" smtClean="0"/>
              <a:t> U-TCB2, U-TCB3 </a:t>
            </a:r>
            <a:r>
              <a:rPr lang="ko-KR" altLang="en-US" dirty="0" smtClean="0"/>
              <a:t>중에서 하나를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</a:t>
            </a:r>
            <a:r>
              <a:rPr lang="en-US" altLang="ko-KR" dirty="0" smtClean="0"/>
              <a:t>U-TCB3</a:t>
            </a:r>
            <a:r>
              <a:rPr lang="ko-KR" altLang="en-US" dirty="0" smtClean="0"/>
              <a:t>이 선택되었다면</a:t>
            </a:r>
            <a:r>
              <a:rPr lang="en-US" altLang="ko-KR" dirty="0" smtClean="0"/>
              <a:t>, U-TCB1</a:t>
            </a:r>
            <a:r>
              <a:rPr lang="ko-KR" altLang="en-US" dirty="0" smtClean="0"/>
              <a:t>에 현재 실행 주소 등을 저장해두고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U-TCB3</a:t>
            </a:r>
            <a:r>
              <a:rPr lang="ko-KR" altLang="en-US" dirty="0" smtClean="0"/>
              <a:t>에 저장된 실행 시작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 코드 </a:t>
            </a:r>
            <a:r>
              <a:rPr lang="en-US" altLang="ko-KR" dirty="0" smtClean="0"/>
              <a:t>3)</a:t>
            </a:r>
            <a:r>
              <a:rPr lang="ko-KR" altLang="en-US" dirty="0" smtClean="0"/>
              <a:t>로 점프하여 실행 시작 </a:t>
            </a:r>
            <a:r>
              <a:rPr lang="en-US" altLang="ko-KR" dirty="0" smtClean="0"/>
              <a:t>-&gt; U-TCB3</a:t>
            </a:r>
            <a:r>
              <a:rPr lang="ko-KR" altLang="en-US" dirty="0" smtClean="0"/>
              <a:t>이 스케줄 되었음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20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레벨 스레드와 커널 레벨 스레드의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3710"/>
              </p:ext>
            </p:extLst>
          </p:nvPr>
        </p:nvGraphicFramePr>
        <p:xfrm>
          <a:off x="467544" y="1346408"/>
          <a:ext cx="835292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825">
                  <a:extLst>
                    <a:ext uri="{9D8B030D-6E8A-4147-A177-3AD203B41FA5}">
                      <a16:colId xmlns:a16="http://schemas.microsoft.com/office/drawing/2014/main" val="3451017418"/>
                    </a:ext>
                  </a:extLst>
                </a:gridCol>
                <a:gridCol w="3161727">
                  <a:extLst>
                    <a:ext uri="{9D8B030D-6E8A-4147-A177-3AD203B41FA5}">
                      <a16:colId xmlns:a16="http://schemas.microsoft.com/office/drawing/2014/main" val="71358739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834295435"/>
                    </a:ext>
                  </a:extLst>
                </a:gridCol>
              </a:tblGrid>
              <a:tr h="18315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 레벨 스레드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 레벨 스레드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39360"/>
                  </a:ext>
                </a:extLst>
              </a:tr>
              <a:tr h="1831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 라이브러리에 의해 </a:t>
                      </a:r>
                      <a:r>
                        <a:rPr kumimoji="0"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스케줄되는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스레드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커널에 의해 </a:t>
                      </a:r>
                      <a:r>
                        <a:rPr kumimoji="0"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스케줄되는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스레드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2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라이브러리에</a:t>
                      </a:r>
                      <a:r>
                        <a:rPr lang="ko-KR" altLang="en-US" sz="1100" baseline="0" dirty="0" smtClean="0"/>
                        <a:t> 의해 구현되고 </a:t>
                      </a:r>
                      <a:r>
                        <a:rPr lang="ko-KR" altLang="en-US" sz="1100" baseline="0" dirty="0" err="1" smtClean="0"/>
                        <a:t>다루어짐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커널에 의해 구현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커널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혹은 시스템 호출 필요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6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스위칭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라이브러리에 의해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커널에 의해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2574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스위칭 모드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 모드에서 스레드 라이브러리에 의해 실행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 모드에서 커널 코드에 의해 실행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1293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컨텍스트  스위칭 속도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커널 레벨 스레드보다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배 이상 빠르다고 알려짐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내에서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상당 시간 소요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7690"/>
                  </a:ext>
                </a:extLst>
              </a:tr>
              <a:tr h="212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멀티스레드</a:t>
                      </a:r>
                      <a:r>
                        <a:rPr lang="ko-KR" altLang="en-US" sz="1100" dirty="0" smtClean="0"/>
                        <a:t> 응용프로그램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라이브러리를 이용하여 작성하기 쉽고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스레드 생성 속도 빠름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시스템 호출을 이용하여 스레드 생성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스레드 </a:t>
                      </a:r>
                      <a:r>
                        <a:rPr lang="ko-KR" altLang="en-US" sz="1100" dirty="0" err="1" smtClean="0"/>
                        <a:t>생성속도</a:t>
                      </a:r>
                      <a:r>
                        <a:rPr lang="ko-KR" altLang="en-US" sz="1100" dirty="0" smtClean="0"/>
                        <a:t> 느림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46463"/>
                  </a:ext>
                </a:extLst>
              </a:tr>
              <a:tr h="212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이식성</a:t>
                      </a:r>
                      <a:r>
                        <a:rPr lang="en-US" altLang="ko-KR" sz="1100" dirty="0" smtClean="0"/>
                        <a:t>(portability)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운영체제 상관없이 작성 가능하므로 높은 </a:t>
                      </a:r>
                      <a:r>
                        <a:rPr lang="ko-KR" altLang="en-US" sz="1100" dirty="0" err="1" smtClean="0"/>
                        <a:t>이식성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스레드를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지원하지 않는 운영체제에서도 가능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스레드를 생성하고 </a:t>
                      </a:r>
                      <a:r>
                        <a:rPr lang="ko-KR" altLang="en-US" sz="1100" dirty="0" err="1" smtClean="0"/>
                        <a:t>다루는시스템</a:t>
                      </a:r>
                      <a:r>
                        <a:rPr lang="ko-KR" altLang="en-US" sz="1100" dirty="0" smtClean="0"/>
                        <a:t> 호출이 운영체제마다 다르므로 </a:t>
                      </a:r>
                      <a:r>
                        <a:rPr lang="ko-KR" altLang="en-US" sz="1100" dirty="0" err="1" smtClean="0"/>
                        <a:t>이식성</a:t>
                      </a:r>
                      <a:r>
                        <a:rPr lang="ko-KR" altLang="en-US" sz="1100" dirty="0" smtClean="0"/>
                        <a:t> 낮음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78655"/>
                  </a:ext>
                </a:extLst>
              </a:tr>
              <a:tr h="212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병렬성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parallelizm</a:t>
                      </a:r>
                      <a:r>
                        <a:rPr lang="en-US" altLang="ko-KR" sz="1100" dirty="0" smtClean="0"/>
                        <a:t>)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멀티</a:t>
                      </a:r>
                      <a:r>
                        <a:rPr lang="en-US" altLang="ko-KR" sz="1100" dirty="0" smtClean="0"/>
                        <a:t>-CPU </a:t>
                      </a:r>
                      <a:r>
                        <a:rPr lang="ko-KR" altLang="en-US" sz="1100" dirty="0" smtClean="0"/>
                        <a:t>컴퓨터나 멀티코어 </a:t>
                      </a:r>
                      <a:r>
                        <a:rPr lang="en-US" altLang="ko-KR" sz="1100" dirty="0" smtClean="0"/>
                        <a:t>CPU</a:t>
                      </a:r>
                      <a:r>
                        <a:rPr lang="ko-KR" altLang="en-US" sz="1100" dirty="0" smtClean="0"/>
                        <a:t>에서  멀티 스레드의 병렬처리 안됨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높은 </a:t>
                      </a:r>
                      <a:r>
                        <a:rPr lang="ko-KR" altLang="en-US" sz="1100" dirty="0" err="1" smtClean="0"/>
                        <a:t>병렬성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커널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레벨 스레드들이 서로 다른 </a:t>
                      </a:r>
                      <a:r>
                        <a:rPr lang="en-US" altLang="ko-KR" sz="1100" dirty="0" smtClean="0"/>
                        <a:t>CPU</a:t>
                      </a:r>
                      <a:r>
                        <a:rPr lang="ko-KR" altLang="en-US" sz="1100" dirty="0" smtClean="0"/>
                        <a:t>나 다른 코어에서 병렬 실행 가능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10560"/>
                  </a:ext>
                </a:extLst>
              </a:tr>
              <a:tr h="212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병렬성의</a:t>
                      </a:r>
                      <a:r>
                        <a:rPr lang="ko-KR" altLang="en-US" sz="1100" dirty="0" smtClean="0"/>
                        <a:t>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concurrency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parallelism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8867"/>
                  </a:ext>
                </a:extLst>
              </a:tr>
              <a:tr h="212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블록킹</a:t>
                      </a:r>
                      <a:r>
                        <a:rPr lang="en-US" altLang="ko-KR" sz="1100" dirty="0" smtClean="0"/>
                        <a:t>(blocking)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하나의 사용자 레벨 스레드가 시스템 호출 도중 입출력 등으로 인해 중단</a:t>
                      </a:r>
                      <a:r>
                        <a:rPr lang="en-US" altLang="ko-KR" sz="1100" dirty="0" smtClean="0"/>
                        <a:t>(blocked)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되면 프로세스의 모든 사용자 레벨 스레드가 중단됨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커널 레벨 스레드가 시스템 호출 도중 입출력 등으로 인해 중단</a:t>
                      </a:r>
                      <a:r>
                        <a:rPr kumimoji="0"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(Blocked)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되어도 해당 스레드만 </a:t>
                      </a:r>
                      <a:r>
                        <a:rPr kumimoji="0"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증단</a:t>
                      </a:r>
                      <a:endParaRPr kumimoji="0"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8274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 부담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없음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</a:t>
                      </a:r>
                      <a:r>
                        <a:rPr lang="ko-KR" altLang="en-US" sz="1100" baseline="0" dirty="0" smtClean="0"/>
                        <a:t> 코드 실행 시간 증가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컴퓨터 전체의 부담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876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동기화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스레드 라이브러리에 의해 수행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시스템 호출을 통해 커널에 의해 수행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6536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관리의 효율성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 부담 없음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커널 부담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8404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최근 경향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 코어 </a:t>
                      </a:r>
                      <a:r>
                        <a:rPr kumimoji="0"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적합하지 않아 줄고 있는 추세</a:t>
                      </a:r>
                      <a:endParaRPr kumimoji="0"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 코어 </a:t>
                      </a:r>
                      <a:r>
                        <a:rPr kumimoji="0"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높은 </a:t>
                      </a:r>
                      <a:r>
                        <a:rPr kumimoji="0"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병렬성을</a:t>
                      </a:r>
                      <a:r>
                        <a:rPr kumimoji="0"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얻을 수 있어 많이 사용되는 추세</a:t>
                      </a:r>
                      <a:endParaRPr kumimoji="0"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3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35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903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멀티스레드의 구현이란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응용프로그램에서 작성한 스레드가 시스템에서 실행되도록 구현하는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만든 스레드가 시스템에서 </a:t>
            </a:r>
            <a:r>
              <a:rPr lang="ko-KR" altLang="en-US" dirty="0" err="1" smtClean="0"/>
              <a:t>스케줄되고</a:t>
            </a:r>
            <a:r>
              <a:rPr lang="ko-KR" altLang="en-US" dirty="0" smtClean="0"/>
              <a:t> 실행되도록 구현하는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 라이브러리와 커널의 시스템 호출의 상호 </a:t>
            </a:r>
            <a:r>
              <a:rPr lang="ko-KR" altLang="en-US" dirty="0"/>
              <a:t>협</a:t>
            </a:r>
            <a:r>
              <a:rPr lang="ko-KR" altLang="en-US" dirty="0" smtClean="0"/>
              <a:t>력 필요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N:1 </a:t>
            </a:r>
            <a:r>
              <a:rPr lang="ko-KR" altLang="en-US" dirty="0" smtClean="0"/>
              <a:t>매핑</a:t>
            </a:r>
            <a:r>
              <a:rPr lang="en-US" altLang="ko-KR" dirty="0"/>
              <a:t>(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 레벨 </a:t>
            </a:r>
            <a:r>
              <a:rPr lang="ko-KR" altLang="en-US" sz="1600" dirty="0" smtClean="0"/>
              <a:t>스레드를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커널 레벨 </a:t>
            </a:r>
            <a:r>
              <a:rPr lang="ko-KR" altLang="en-US" sz="1600" dirty="0" smtClean="0"/>
              <a:t>스레드로 매핑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1:1 </a:t>
            </a:r>
            <a:r>
              <a:rPr lang="ko-KR" altLang="en-US" dirty="0" smtClean="0"/>
              <a:t>매핑</a:t>
            </a:r>
            <a:r>
              <a:rPr lang="en-US" altLang="ko-KR" dirty="0" smtClean="0"/>
              <a:t>(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사용자 레벨 </a:t>
            </a:r>
            <a:r>
              <a:rPr lang="ko-KR" altLang="en-US" sz="1600" dirty="0" smtClean="0"/>
              <a:t>스레드를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커널 레벨 </a:t>
            </a:r>
            <a:r>
              <a:rPr lang="ko-KR" altLang="en-US" sz="1600" dirty="0" smtClean="0"/>
              <a:t>스레드로 매핑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N:M </a:t>
            </a:r>
            <a:r>
              <a:rPr lang="ko-KR" altLang="en-US" dirty="0" smtClean="0"/>
              <a:t>매핑</a:t>
            </a:r>
            <a:r>
              <a:rPr lang="en-US" altLang="ko-KR" dirty="0" smtClean="0"/>
              <a:t>(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사용자 레벨 </a:t>
            </a:r>
            <a:r>
              <a:rPr lang="ko-KR" altLang="en-US" sz="1600" dirty="0" smtClean="0"/>
              <a:t>스레드를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커널 레벨 </a:t>
            </a:r>
            <a:r>
              <a:rPr lang="ko-KR" altLang="en-US" sz="1600" dirty="0" smtClean="0"/>
              <a:t>스레드로 매핑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62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4613" y="188640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2"/>
                </a:solidFill>
              </a:rPr>
              <a:t>N:1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</a:rPr>
              <a:t>매핑 사례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193" y="332656"/>
            <a:ext cx="8111755" cy="6296744"/>
            <a:chOff x="578193" y="332656"/>
            <a:chExt cx="8111755" cy="629674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4037844" y="332656"/>
              <a:ext cx="3990540" cy="6296744"/>
            </a:xfrm>
            <a:prstGeom prst="roundRect">
              <a:avLst>
                <a:gd name="adj" fmla="val 102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802128" y="4341710"/>
              <a:ext cx="5746348" cy="7397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4372877" y="854382"/>
              <a:ext cx="3457529" cy="1782530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036704" y="4484782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054204" y="4486029"/>
              <a:ext cx="544466" cy="4397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187474" y="4484782"/>
              <a:ext cx="544466" cy="43973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78193" y="2856778"/>
              <a:ext cx="7252213" cy="277269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37672" y="3660924"/>
              <a:ext cx="33855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커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공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간</a:t>
              </a:r>
              <a:endParaRPr lang="en-US" altLang="ko-KR" sz="1200" dirty="0" smtClean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15816" y="854383"/>
              <a:ext cx="1073054" cy="918433"/>
            </a:xfrm>
            <a:prstGeom prst="roundRect">
              <a:avLst>
                <a:gd name="adj" fmla="val 100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화살표 연결선 100"/>
            <p:cNvCxnSpPr>
              <a:stCxn id="106" idx="4"/>
              <a:endCxn id="95" idx="0"/>
            </p:cNvCxnSpPr>
            <p:nvPr/>
          </p:nvCxnSpPr>
          <p:spPr>
            <a:xfrm>
              <a:off x="1308937" y="4129378"/>
              <a:ext cx="0" cy="3554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418123" y="3111389"/>
              <a:ext cx="989373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프로세스가 </a:t>
              </a:r>
              <a:endParaRPr lang="en-US" altLang="ko-KR" sz="11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만들어지면</a:t>
              </a:r>
              <a:endParaRPr lang="en-US" altLang="ko-KR" sz="11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accent1"/>
                  </a:solidFill>
                </a:rPr>
                <a:t>1</a:t>
              </a:r>
              <a:r>
                <a:rPr lang="ko-KR" altLang="en-US" sz="1100" dirty="0">
                  <a:solidFill>
                    <a:schemeClr val="accent1"/>
                  </a:solidFill>
                </a:rPr>
                <a:t>개의 커널 </a:t>
              </a:r>
              <a:endParaRPr lang="en-US" altLang="ko-KR" sz="11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레벨 스레드 </a:t>
              </a:r>
              <a:endParaRPr lang="en-US" altLang="ko-KR" sz="11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accent1"/>
                  </a:solidFill>
                </a:rPr>
                <a:t>자동 생성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46982" y="1695971"/>
              <a:ext cx="3293369" cy="8631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화살표 연결선 103"/>
            <p:cNvCxnSpPr>
              <a:stCxn id="105" idx="4"/>
              <a:endCxn id="96" idx="0"/>
            </p:cNvCxnSpPr>
            <p:nvPr/>
          </p:nvCxnSpPr>
          <p:spPr>
            <a:xfrm>
              <a:off x="2326437" y="4129378"/>
              <a:ext cx="0" cy="356651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1963085" y="3514128"/>
              <a:ext cx="726703" cy="615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45585" y="3514128"/>
              <a:ext cx="726703" cy="615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4"/>
              <a:endCxn id="97" idx="0"/>
            </p:cNvCxnSpPr>
            <p:nvPr/>
          </p:nvCxnSpPr>
          <p:spPr>
            <a:xfrm flipH="1">
              <a:off x="3459707" y="1607740"/>
              <a:ext cx="2285" cy="28770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2973129" y="404703"/>
              <a:ext cx="93968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단일 스레드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</a:t>
              </a:r>
              <a:endParaRPr lang="en-US" altLang="ko-KR" sz="11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743940" y="431656"/>
              <a:ext cx="8899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err="1" smtClean="0"/>
                <a:t>멀티스레드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</a:t>
              </a:r>
              <a:endParaRPr lang="en-US" altLang="ko-KR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381777" y="952829"/>
              <a:ext cx="737510" cy="6168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3114737" y="978503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453848" y="949453"/>
              <a:ext cx="694509" cy="629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113" name="타원 112"/>
            <p:cNvSpPr/>
            <p:nvPr/>
          </p:nvSpPr>
          <p:spPr>
            <a:xfrm>
              <a:off x="6354770" y="960371"/>
              <a:ext cx="737510" cy="61686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스레드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5798048" y="4504594"/>
              <a:ext cx="544466" cy="4397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TCB4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직선 화살표 연결선 114"/>
            <p:cNvCxnSpPr>
              <a:stCxn id="114" idx="0"/>
              <a:endCxn id="94" idx="2"/>
            </p:cNvCxnSpPr>
            <p:nvPr/>
          </p:nvCxnSpPr>
          <p:spPr>
            <a:xfrm flipV="1">
              <a:off x="6070281" y="2636912"/>
              <a:ext cx="31361" cy="1867682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/>
            <p:cNvSpPr/>
            <p:nvPr/>
          </p:nvSpPr>
          <p:spPr>
            <a:xfrm>
              <a:off x="3112834" y="5867325"/>
              <a:ext cx="761587" cy="619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684868" y="5872768"/>
              <a:ext cx="761587" cy="619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위쪽/아래쪽 화살표 117"/>
            <p:cNvSpPr/>
            <p:nvPr/>
          </p:nvSpPr>
          <p:spPr>
            <a:xfrm>
              <a:off x="8063974" y="2856778"/>
              <a:ext cx="249785" cy="2772692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359481" y="1259253"/>
              <a:ext cx="3304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 smtClean="0"/>
                <a:t>사용자공간</a:t>
              </a:r>
              <a:endParaRPr lang="ko-KR" altLang="en-US" sz="12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8028384" y="730235"/>
              <a:ext cx="285376" cy="1978685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95" idx="3"/>
              <a:endCxn id="96" idx="1"/>
            </p:cNvCxnSpPr>
            <p:nvPr/>
          </p:nvCxnSpPr>
          <p:spPr>
            <a:xfrm>
              <a:off x="1581170" y="4704650"/>
              <a:ext cx="473034" cy="1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96" idx="3"/>
              <a:endCxn id="97" idx="1"/>
            </p:cNvCxnSpPr>
            <p:nvPr/>
          </p:nvCxnSpPr>
          <p:spPr>
            <a:xfrm flipV="1">
              <a:off x="2598670" y="4704650"/>
              <a:ext cx="588804" cy="1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97" idx="3"/>
              <a:endCxn id="114" idx="1"/>
            </p:cNvCxnSpPr>
            <p:nvPr/>
          </p:nvCxnSpPr>
          <p:spPr>
            <a:xfrm>
              <a:off x="3731940" y="4704650"/>
              <a:ext cx="2066108" cy="198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6572389" y="4362820"/>
              <a:ext cx="976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50"/>
                  </a:solidFill>
                </a:rPr>
                <a:t>4</a:t>
              </a:r>
              <a:r>
                <a:rPr lang="ko-KR" altLang="en-US" sz="1100" dirty="0" smtClean="0">
                  <a:solidFill>
                    <a:srgbClr val="00B050"/>
                  </a:solidFill>
                </a:rPr>
                <a:t>개의</a:t>
              </a:r>
              <a:endParaRPr lang="en-US" altLang="ko-KR" sz="11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커널 레벨 스레드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125" name="직선 화살표 연결선 124"/>
            <p:cNvCxnSpPr>
              <a:endCxn id="116" idx="0"/>
            </p:cNvCxnSpPr>
            <p:nvPr/>
          </p:nvCxnSpPr>
          <p:spPr>
            <a:xfrm>
              <a:off x="2382111" y="4931656"/>
              <a:ext cx="1111517" cy="93566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4" idx="2"/>
              <a:endCxn id="117" idx="0"/>
            </p:cNvCxnSpPr>
            <p:nvPr/>
          </p:nvCxnSpPr>
          <p:spPr>
            <a:xfrm flipH="1">
              <a:off x="5065662" y="4944329"/>
              <a:ext cx="1004619" cy="92843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2" idx="4"/>
              <a:endCxn id="130" idx="0"/>
            </p:cNvCxnSpPr>
            <p:nvPr/>
          </p:nvCxnSpPr>
          <p:spPr>
            <a:xfrm>
              <a:off x="4801103" y="1578690"/>
              <a:ext cx="318314" cy="378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0" idx="4"/>
              <a:endCxn id="131" idx="0"/>
            </p:cNvCxnSpPr>
            <p:nvPr/>
          </p:nvCxnSpPr>
          <p:spPr>
            <a:xfrm flipH="1">
              <a:off x="5724376" y="1569694"/>
              <a:ext cx="26156" cy="396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3" idx="4"/>
              <a:endCxn id="132" idx="0"/>
            </p:cNvCxnSpPr>
            <p:nvPr/>
          </p:nvCxnSpPr>
          <p:spPr>
            <a:xfrm flipH="1">
              <a:off x="6315563" y="1577236"/>
              <a:ext cx="407962" cy="388678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모서리가 둥근 직사각형 129"/>
            <p:cNvSpPr/>
            <p:nvPr/>
          </p:nvSpPr>
          <p:spPr>
            <a:xfrm>
              <a:off x="4874700" y="1957147"/>
              <a:ext cx="489434" cy="26289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5475129" y="1965914"/>
              <a:ext cx="498493" cy="24883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076371" y="1965914"/>
              <a:ext cx="478384" cy="248832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U-TCB3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6740145" y="1846658"/>
              <a:ext cx="876100" cy="5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/>
                <a:t>scheduler</a:t>
              </a:r>
              <a:endParaRPr lang="ko-KR" altLang="en-US" sz="11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683002" y="2321213"/>
              <a:ext cx="243235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스레드 라이브러리</a:t>
              </a:r>
              <a:endParaRPr lang="en-US" altLang="ko-KR" sz="1100" dirty="0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4211960" y="937887"/>
              <a:ext cx="2903393" cy="138332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071355" y="643639"/>
              <a:ext cx="184258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개의 사용자 레벨 스레드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5218890" y="1016540"/>
              <a:ext cx="1455630" cy="4990290"/>
            </a:xfrm>
            <a:custGeom>
              <a:avLst/>
              <a:gdLst>
                <a:gd name="connsiteX0" fmla="*/ 0 w 1580771"/>
                <a:gd name="connsiteY0" fmla="*/ 4990290 h 4990290"/>
                <a:gd name="connsiteX1" fmla="*/ 38911 w 1580771"/>
                <a:gd name="connsiteY1" fmla="*/ 4961107 h 4990290"/>
                <a:gd name="connsiteX2" fmla="*/ 63230 w 1580771"/>
                <a:gd name="connsiteY2" fmla="*/ 4941651 h 4990290"/>
                <a:gd name="connsiteX3" fmla="*/ 141051 w 1580771"/>
                <a:gd name="connsiteY3" fmla="*/ 4897877 h 4990290"/>
                <a:gd name="connsiteX4" fmla="*/ 184826 w 1580771"/>
                <a:gd name="connsiteY4" fmla="*/ 4868694 h 4990290"/>
                <a:gd name="connsiteX5" fmla="*/ 330741 w 1580771"/>
                <a:gd name="connsiteY5" fmla="*/ 4786009 h 4990290"/>
                <a:gd name="connsiteX6" fmla="*/ 398834 w 1580771"/>
                <a:gd name="connsiteY6" fmla="*/ 4742234 h 4990290"/>
                <a:gd name="connsiteX7" fmla="*/ 476656 w 1580771"/>
                <a:gd name="connsiteY7" fmla="*/ 4688732 h 4990290"/>
                <a:gd name="connsiteX8" fmla="*/ 515566 w 1580771"/>
                <a:gd name="connsiteY8" fmla="*/ 4669277 h 4990290"/>
                <a:gd name="connsiteX9" fmla="*/ 569068 w 1580771"/>
                <a:gd name="connsiteY9" fmla="*/ 4635230 h 4990290"/>
                <a:gd name="connsiteX10" fmla="*/ 588524 w 1580771"/>
                <a:gd name="connsiteY10" fmla="*/ 4625503 h 4990290"/>
                <a:gd name="connsiteX11" fmla="*/ 612843 w 1580771"/>
                <a:gd name="connsiteY11" fmla="*/ 4606047 h 4990290"/>
                <a:gd name="connsiteX12" fmla="*/ 642026 w 1580771"/>
                <a:gd name="connsiteY12" fmla="*/ 4591456 h 4990290"/>
                <a:gd name="connsiteX13" fmla="*/ 666345 w 1580771"/>
                <a:gd name="connsiteY13" fmla="*/ 4572000 h 4990290"/>
                <a:gd name="connsiteX14" fmla="*/ 714983 w 1580771"/>
                <a:gd name="connsiteY14" fmla="*/ 4537954 h 4990290"/>
                <a:gd name="connsiteX15" fmla="*/ 734439 w 1580771"/>
                <a:gd name="connsiteY15" fmla="*/ 4518498 h 4990290"/>
                <a:gd name="connsiteX16" fmla="*/ 763622 w 1580771"/>
                <a:gd name="connsiteY16" fmla="*/ 4499043 h 4990290"/>
                <a:gd name="connsiteX17" fmla="*/ 783077 w 1580771"/>
                <a:gd name="connsiteY17" fmla="*/ 4479588 h 4990290"/>
                <a:gd name="connsiteX18" fmla="*/ 802532 w 1580771"/>
                <a:gd name="connsiteY18" fmla="*/ 4464996 h 4990290"/>
                <a:gd name="connsiteX19" fmla="*/ 836579 w 1580771"/>
                <a:gd name="connsiteY19" fmla="*/ 4445541 h 4990290"/>
                <a:gd name="connsiteX20" fmla="*/ 860898 w 1580771"/>
                <a:gd name="connsiteY20" fmla="*/ 4416358 h 4990290"/>
                <a:gd name="connsiteX21" fmla="*/ 875490 w 1580771"/>
                <a:gd name="connsiteY21" fmla="*/ 4406630 h 4990290"/>
                <a:gd name="connsiteX22" fmla="*/ 890081 w 1580771"/>
                <a:gd name="connsiteY22" fmla="*/ 4392039 h 4990290"/>
                <a:gd name="connsiteX23" fmla="*/ 904673 w 1580771"/>
                <a:gd name="connsiteY23" fmla="*/ 4382311 h 4990290"/>
                <a:gd name="connsiteX24" fmla="*/ 919264 w 1580771"/>
                <a:gd name="connsiteY24" fmla="*/ 4367720 h 4990290"/>
                <a:gd name="connsiteX25" fmla="*/ 943583 w 1580771"/>
                <a:gd name="connsiteY25" fmla="*/ 4348264 h 4990290"/>
                <a:gd name="connsiteX26" fmla="*/ 977630 w 1580771"/>
                <a:gd name="connsiteY26" fmla="*/ 4309354 h 4990290"/>
                <a:gd name="connsiteX27" fmla="*/ 992222 w 1580771"/>
                <a:gd name="connsiteY27" fmla="*/ 4299626 h 4990290"/>
                <a:gd name="connsiteX28" fmla="*/ 1006813 w 1580771"/>
                <a:gd name="connsiteY28" fmla="*/ 4285034 h 4990290"/>
                <a:gd name="connsiteX29" fmla="*/ 1026268 w 1580771"/>
                <a:gd name="connsiteY29" fmla="*/ 4270443 h 4990290"/>
                <a:gd name="connsiteX30" fmla="*/ 1055451 w 1580771"/>
                <a:gd name="connsiteY30" fmla="*/ 4236396 h 4990290"/>
                <a:gd name="connsiteX31" fmla="*/ 1070043 w 1580771"/>
                <a:gd name="connsiteY31" fmla="*/ 4226669 h 4990290"/>
                <a:gd name="connsiteX32" fmla="*/ 1104090 w 1580771"/>
                <a:gd name="connsiteY32" fmla="*/ 4178030 h 4990290"/>
                <a:gd name="connsiteX33" fmla="*/ 1118681 w 1580771"/>
                <a:gd name="connsiteY33" fmla="*/ 4163439 h 4990290"/>
                <a:gd name="connsiteX34" fmla="*/ 1138137 w 1580771"/>
                <a:gd name="connsiteY34" fmla="*/ 4134256 h 4990290"/>
                <a:gd name="connsiteX35" fmla="*/ 1147864 w 1580771"/>
                <a:gd name="connsiteY35" fmla="*/ 4119664 h 4990290"/>
                <a:gd name="connsiteX36" fmla="*/ 1157592 w 1580771"/>
                <a:gd name="connsiteY36" fmla="*/ 4105073 h 4990290"/>
                <a:gd name="connsiteX37" fmla="*/ 1177047 w 1580771"/>
                <a:gd name="connsiteY37" fmla="*/ 4066162 h 4990290"/>
                <a:gd name="connsiteX38" fmla="*/ 1186775 w 1580771"/>
                <a:gd name="connsiteY38" fmla="*/ 4046707 h 4990290"/>
                <a:gd name="connsiteX39" fmla="*/ 1196502 w 1580771"/>
                <a:gd name="connsiteY39" fmla="*/ 4022388 h 4990290"/>
                <a:gd name="connsiteX40" fmla="*/ 1201366 w 1580771"/>
                <a:gd name="connsiteY40" fmla="*/ 3993205 h 4990290"/>
                <a:gd name="connsiteX41" fmla="*/ 1220822 w 1580771"/>
                <a:gd name="connsiteY41" fmla="*/ 3929975 h 4990290"/>
                <a:gd name="connsiteX42" fmla="*/ 1225685 w 1580771"/>
                <a:gd name="connsiteY42" fmla="*/ 3881337 h 4990290"/>
                <a:gd name="connsiteX43" fmla="*/ 1230549 w 1580771"/>
                <a:gd name="connsiteY43" fmla="*/ 3852154 h 4990290"/>
                <a:gd name="connsiteX44" fmla="*/ 1240277 w 1580771"/>
                <a:gd name="connsiteY44" fmla="*/ 3779196 h 4990290"/>
                <a:gd name="connsiteX45" fmla="*/ 1240277 w 1580771"/>
                <a:gd name="connsiteY45" fmla="*/ 3458183 h 4990290"/>
                <a:gd name="connsiteX46" fmla="*/ 1230549 w 1580771"/>
                <a:gd name="connsiteY46" fmla="*/ 3360907 h 4990290"/>
                <a:gd name="connsiteX47" fmla="*/ 1225685 w 1580771"/>
                <a:gd name="connsiteY47" fmla="*/ 3326860 h 4990290"/>
                <a:gd name="connsiteX48" fmla="*/ 1220822 w 1580771"/>
                <a:gd name="connsiteY48" fmla="*/ 3273358 h 4990290"/>
                <a:gd name="connsiteX49" fmla="*/ 1215958 w 1580771"/>
                <a:gd name="connsiteY49" fmla="*/ 3137171 h 4990290"/>
                <a:gd name="connsiteX50" fmla="*/ 1206230 w 1580771"/>
                <a:gd name="connsiteY50" fmla="*/ 3010711 h 4990290"/>
                <a:gd name="connsiteX51" fmla="*/ 1211094 w 1580771"/>
                <a:gd name="connsiteY51" fmla="*/ 2563239 h 4990290"/>
                <a:gd name="connsiteX52" fmla="*/ 1220822 w 1580771"/>
                <a:gd name="connsiteY52" fmla="*/ 2475690 h 4990290"/>
                <a:gd name="connsiteX53" fmla="*/ 1230549 w 1580771"/>
                <a:gd name="connsiteY53" fmla="*/ 2417324 h 4990290"/>
                <a:gd name="connsiteX54" fmla="*/ 1240277 w 1580771"/>
                <a:gd name="connsiteY54" fmla="*/ 2339503 h 4990290"/>
                <a:gd name="connsiteX55" fmla="*/ 1245141 w 1580771"/>
                <a:gd name="connsiteY55" fmla="*/ 2324911 h 4990290"/>
                <a:gd name="connsiteX56" fmla="*/ 1254868 w 1580771"/>
                <a:gd name="connsiteY56" fmla="*/ 2266545 h 4990290"/>
                <a:gd name="connsiteX57" fmla="*/ 1279188 w 1580771"/>
                <a:gd name="connsiteY57" fmla="*/ 2203315 h 4990290"/>
                <a:gd name="connsiteX58" fmla="*/ 1284051 w 1580771"/>
                <a:gd name="connsiteY58" fmla="*/ 2188724 h 4990290"/>
                <a:gd name="connsiteX59" fmla="*/ 1308371 w 1580771"/>
                <a:gd name="connsiteY59" fmla="*/ 2140086 h 4990290"/>
                <a:gd name="connsiteX60" fmla="*/ 1313234 w 1580771"/>
                <a:gd name="connsiteY60" fmla="*/ 2125494 h 4990290"/>
                <a:gd name="connsiteX61" fmla="*/ 1342417 w 1580771"/>
                <a:gd name="connsiteY61" fmla="*/ 2067128 h 4990290"/>
                <a:gd name="connsiteX62" fmla="*/ 1366737 w 1580771"/>
                <a:gd name="connsiteY62" fmla="*/ 1984443 h 4990290"/>
                <a:gd name="connsiteX63" fmla="*/ 1381328 w 1580771"/>
                <a:gd name="connsiteY63" fmla="*/ 1960124 h 4990290"/>
                <a:gd name="connsiteX64" fmla="*/ 1391056 w 1580771"/>
                <a:gd name="connsiteY64" fmla="*/ 1926077 h 4990290"/>
                <a:gd name="connsiteX65" fmla="*/ 1395920 w 1580771"/>
                <a:gd name="connsiteY65" fmla="*/ 1911486 h 4990290"/>
                <a:gd name="connsiteX66" fmla="*/ 1405647 w 1580771"/>
                <a:gd name="connsiteY66" fmla="*/ 1877439 h 4990290"/>
                <a:gd name="connsiteX67" fmla="*/ 1415375 w 1580771"/>
                <a:gd name="connsiteY67" fmla="*/ 1848256 h 4990290"/>
                <a:gd name="connsiteX68" fmla="*/ 1429966 w 1580771"/>
                <a:gd name="connsiteY68" fmla="*/ 1799617 h 4990290"/>
                <a:gd name="connsiteX69" fmla="*/ 1434830 w 1580771"/>
                <a:gd name="connsiteY69" fmla="*/ 1785026 h 4990290"/>
                <a:gd name="connsiteX70" fmla="*/ 1444558 w 1580771"/>
                <a:gd name="connsiteY70" fmla="*/ 1736388 h 4990290"/>
                <a:gd name="connsiteX71" fmla="*/ 1454285 w 1580771"/>
                <a:gd name="connsiteY71" fmla="*/ 1707205 h 4990290"/>
                <a:gd name="connsiteX72" fmla="*/ 1468877 w 1580771"/>
                <a:gd name="connsiteY72" fmla="*/ 1639111 h 4990290"/>
                <a:gd name="connsiteX73" fmla="*/ 1478605 w 1580771"/>
                <a:gd name="connsiteY73" fmla="*/ 1566154 h 4990290"/>
                <a:gd name="connsiteX74" fmla="*/ 1483468 w 1580771"/>
                <a:gd name="connsiteY74" fmla="*/ 1502924 h 4990290"/>
                <a:gd name="connsiteX75" fmla="*/ 1488332 w 1580771"/>
                <a:gd name="connsiteY75" fmla="*/ 1468877 h 4990290"/>
                <a:gd name="connsiteX76" fmla="*/ 1498060 w 1580771"/>
                <a:gd name="connsiteY76" fmla="*/ 1327826 h 4990290"/>
                <a:gd name="connsiteX77" fmla="*/ 1493196 w 1580771"/>
                <a:gd name="connsiteY77" fmla="*/ 924128 h 4990290"/>
                <a:gd name="connsiteX78" fmla="*/ 1493196 w 1580771"/>
                <a:gd name="connsiteY78" fmla="*/ 554477 h 4990290"/>
                <a:gd name="connsiteX79" fmla="*/ 1483468 w 1580771"/>
                <a:gd name="connsiteY79" fmla="*/ 525294 h 4990290"/>
                <a:gd name="connsiteX80" fmla="*/ 1478605 w 1580771"/>
                <a:gd name="connsiteY80" fmla="*/ 510703 h 4990290"/>
                <a:gd name="connsiteX81" fmla="*/ 1473741 w 1580771"/>
                <a:gd name="connsiteY81" fmla="*/ 496111 h 4990290"/>
                <a:gd name="connsiteX82" fmla="*/ 1464013 w 1580771"/>
                <a:gd name="connsiteY82" fmla="*/ 462064 h 4990290"/>
                <a:gd name="connsiteX83" fmla="*/ 1449422 w 1580771"/>
                <a:gd name="connsiteY83" fmla="*/ 413426 h 4990290"/>
                <a:gd name="connsiteX84" fmla="*/ 1439694 w 1580771"/>
                <a:gd name="connsiteY84" fmla="*/ 384243 h 4990290"/>
                <a:gd name="connsiteX85" fmla="*/ 1420239 w 1580771"/>
                <a:gd name="connsiteY85" fmla="*/ 350196 h 4990290"/>
                <a:gd name="connsiteX86" fmla="*/ 1410511 w 1580771"/>
                <a:gd name="connsiteY86" fmla="*/ 316149 h 4990290"/>
                <a:gd name="connsiteX87" fmla="*/ 1405647 w 1580771"/>
                <a:gd name="connsiteY87" fmla="*/ 301558 h 4990290"/>
                <a:gd name="connsiteX88" fmla="*/ 1400783 w 1580771"/>
                <a:gd name="connsiteY88" fmla="*/ 262647 h 4990290"/>
                <a:gd name="connsiteX89" fmla="*/ 1395920 w 1580771"/>
                <a:gd name="connsiteY89" fmla="*/ 243192 h 4990290"/>
                <a:gd name="connsiteX90" fmla="*/ 1391056 w 1580771"/>
                <a:gd name="connsiteY90" fmla="*/ 218873 h 4990290"/>
                <a:gd name="connsiteX91" fmla="*/ 1400783 w 1580771"/>
                <a:gd name="connsiteY91" fmla="*/ 97277 h 4990290"/>
                <a:gd name="connsiteX92" fmla="*/ 1410511 w 1580771"/>
                <a:gd name="connsiteY92" fmla="*/ 63230 h 4990290"/>
                <a:gd name="connsiteX93" fmla="*/ 1420239 w 1580771"/>
                <a:gd name="connsiteY93" fmla="*/ 29183 h 4990290"/>
                <a:gd name="connsiteX94" fmla="*/ 1429966 w 1580771"/>
                <a:gd name="connsiteY94" fmla="*/ 14592 h 4990290"/>
                <a:gd name="connsiteX95" fmla="*/ 1478605 w 1580771"/>
                <a:gd name="connsiteY95" fmla="*/ 0 h 4990290"/>
                <a:gd name="connsiteX96" fmla="*/ 1527243 w 1580771"/>
                <a:gd name="connsiteY96" fmla="*/ 4864 h 4990290"/>
                <a:gd name="connsiteX97" fmla="*/ 1541834 w 1580771"/>
                <a:gd name="connsiteY97" fmla="*/ 19456 h 4990290"/>
                <a:gd name="connsiteX98" fmla="*/ 1561290 w 1580771"/>
                <a:gd name="connsiteY98" fmla="*/ 48639 h 4990290"/>
                <a:gd name="connsiteX99" fmla="*/ 1571017 w 1580771"/>
                <a:gd name="connsiteY99" fmla="*/ 63230 h 4990290"/>
                <a:gd name="connsiteX100" fmla="*/ 1580745 w 1580771"/>
                <a:gd name="connsiteY100" fmla="*/ 102141 h 499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80771" h="4990290">
                  <a:moveTo>
                    <a:pt x="0" y="4990290"/>
                  </a:moveTo>
                  <a:cubicBezTo>
                    <a:pt x="97692" y="4912137"/>
                    <a:pt x="-23060" y="5007586"/>
                    <a:pt x="38911" y="4961107"/>
                  </a:cubicBezTo>
                  <a:cubicBezTo>
                    <a:pt x="47216" y="4954878"/>
                    <a:pt x="54403" y="4947115"/>
                    <a:pt x="63230" y="4941651"/>
                  </a:cubicBezTo>
                  <a:cubicBezTo>
                    <a:pt x="88536" y="4925985"/>
                    <a:pt x="116287" y="4914386"/>
                    <a:pt x="141051" y="4897877"/>
                  </a:cubicBezTo>
                  <a:cubicBezTo>
                    <a:pt x="155643" y="4888149"/>
                    <a:pt x="169788" y="4877717"/>
                    <a:pt x="184826" y="4868694"/>
                  </a:cubicBezTo>
                  <a:cubicBezTo>
                    <a:pt x="235684" y="4838180"/>
                    <a:pt x="280133" y="4822157"/>
                    <a:pt x="330741" y="4786009"/>
                  </a:cubicBezTo>
                  <a:cubicBezTo>
                    <a:pt x="439438" y="4708369"/>
                    <a:pt x="292685" y="4811462"/>
                    <a:pt x="398834" y="4742234"/>
                  </a:cubicBezTo>
                  <a:cubicBezTo>
                    <a:pt x="425202" y="4725038"/>
                    <a:pt x="448500" y="4702810"/>
                    <a:pt x="476656" y="4688732"/>
                  </a:cubicBezTo>
                  <a:cubicBezTo>
                    <a:pt x="489626" y="4682247"/>
                    <a:pt x="503017" y="4676543"/>
                    <a:pt x="515566" y="4669277"/>
                  </a:cubicBezTo>
                  <a:cubicBezTo>
                    <a:pt x="533860" y="4658686"/>
                    <a:pt x="550160" y="4644683"/>
                    <a:pt x="569068" y="4635230"/>
                  </a:cubicBezTo>
                  <a:cubicBezTo>
                    <a:pt x="575553" y="4631988"/>
                    <a:pt x="582491" y="4629525"/>
                    <a:pt x="588524" y="4625503"/>
                  </a:cubicBezTo>
                  <a:cubicBezTo>
                    <a:pt x="597162" y="4619745"/>
                    <a:pt x="604085" y="4611621"/>
                    <a:pt x="612843" y="4606047"/>
                  </a:cubicBezTo>
                  <a:cubicBezTo>
                    <a:pt x="622018" y="4600208"/>
                    <a:pt x="632851" y="4597295"/>
                    <a:pt x="642026" y="4591456"/>
                  </a:cubicBezTo>
                  <a:cubicBezTo>
                    <a:pt x="650784" y="4585882"/>
                    <a:pt x="657949" y="4578106"/>
                    <a:pt x="666345" y="4572000"/>
                  </a:cubicBezTo>
                  <a:cubicBezTo>
                    <a:pt x="681857" y="4560719"/>
                    <a:pt x="700331" y="4550775"/>
                    <a:pt x="714983" y="4537954"/>
                  </a:cubicBezTo>
                  <a:cubicBezTo>
                    <a:pt x="721885" y="4531914"/>
                    <a:pt x="727277" y="4524227"/>
                    <a:pt x="734439" y="4518498"/>
                  </a:cubicBezTo>
                  <a:cubicBezTo>
                    <a:pt x="743568" y="4511195"/>
                    <a:pt x="755355" y="4507310"/>
                    <a:pt x="763622" y="4499043"/>
                  </a:cubicBezTo>
                  <a:cubicBezTo>
                    <a:pt x="770107" y="4492558"/>
                    <a:pt x="776175" y="4485627"/>
                    <a:pt x="783077" y="4479588"/>
                  </a:cubicBezTo>
                  <a:cubicBezTo>
                    <a:pt x="789178" y="4474250"/>
                    <a:pt x="795658" y="4469292"/>
                    <a:pt x="802532" y="4464996"/>
                  </a:cubicBezTo>
                  <a:cubicBezTo>
                    <a:pt x="821570" y="4453097"/>
                    <a:pt x="820507" y="4458935"/>
                    <a:pt x="836579" y="4445541"/>
                  </a:cubicBezTo>
                  <a:cubicBezTo>
                    <a:pt x="884402" y="4405687"/>
                    <a:pt x="822629" y="4454627"/>
                    <a:pt x="860898" y="4416358"/>
                  </a:cubicBezTo>
                  <a:cubicBezTo>
                    <a:pt x="865032" y="4412224"/>
                    <a:pt x="870999" y="4410372"/>
                    <a:pt x="875490" y="4406630"/>
                  </a:cubicBezTo>
                  <a:cubicBezTo>
                    <a:pt x="880774" y="4402227"/>
                    <a:pt x="884797" y="4396442"/>
                    <a:pt x="890081" y="4392039"/>
                  </a:cubicBezTo>
                  <a:cubicBezTo>
                    <a:pt x="894572" y="4388297"/>
                    <a:pt x="900182" y="4386053"/>
                    <a:pt x="904673" y="4382311"/>
                  </a:cubicBezTo>
                  <a:cubicBezTo>
                    <a:pt x="909957" y="4377908"/>
                    <a:pt x="914088" y="4372249"/>
                    <a:pt x="919264" y="4367720"/>
                  </a:cubicBezTo>
                  <a:cubicBezTo>
                    <a:pt x="927077" y="4360884"/>
                    <a:pt x="936242" y="4355605"/>
                    <a:pt x="943583" y="4348264"/>
                  </a:cubicBezTo>
                  <a:cubicBezTo>
                    <a:pt x="988292" y="4303555"/>
                    <a:pt x="924596" y="4354812"/>
                    <a:pt x="977630" y="4309354"/>
                  </a:cubicBezTo>
                  <a:cubicBezTo>
                    <a:pt x="982068" y="4305550"/>
                    <a:pt x="987731" y="4303368"/>
                    <a:pt x="992222" y="4299626"/>
                  </a:cubicBezTo>
                  <a:cubicBezTo>
                    <a:pt x="997506" y="4295222"/>
                    <a:pt x="1001591" y="4289511"/>
                    <a:pt x="1006813" y="4285034"/>
                  </a:cubicBezTo>
                  <a:cubicBezTo>
                    <a:pt x="1012968" y="4279758"/>
                    <a:pt x="1020113" y="4275718"/>
                    <a:pt x="1026268" y="4270443"/>
                  </a:cubicBezTo>
                  <a:cubicBezTo>
                    <a:pt x="1063340" y="4238668"/>
                    <a:pt x="1016997" y="4274849"/>
                    <a:pt x="1055451" y="4236396"/>
                  </a:cubicBezTo>
                  <a:cubicBezTo>
                    <a:pt x="1059585" y="4232263"/>
                    <a:pt x="1065179" y="4229911"/>
                    <a:pt x="1070043" y="4226669"/>
                  </a:cubicBezTo>
                  <a:cubicBezTo>
                    <a:pt x="1078416" y="4214109"/>
                    <a:pt x="1093286" y="4190635"/>
                    <a:pt x="1104090" y="4178030"/>
                  </a:cubicBezTo>
                  <a:cubicBezTo>
                    <a:pt x="1108566" y="4172808"/>
                    <a:pt x="1114458" y="4168868"/>
                    <a:pt x="1118681" y="4163439"/>
                  </a:cubicBezTo>
                  <a:cubicBezTo>
                    <a:pt x="1125859" y="4154210"/>
                    <a:pt x="1131652" y="4143984"/>
                    <a:pt x="1138137" y="4134256"/>
                  </a:cubicBezTo>
                  <a:lnTo>
                    <a:pt x="1147864" y="4119664"/>
                  </a:lnTo>
                  <a:cubicBezTo>
                    <a:pt x="1151106" y="4114800"/>
                    <a:pt x="1154978" y="4110301"/>
                    <a:pt x="1157592" y="4105073"/>
                  </a:cubicBezTo>
                  <a:lnTo>
                    <a:pt x="1177047" y="4066162"/>
                  </a:lnTo>
                  <a:cubicBezTo>
                    <a:pt x="1180290" y="4059677"/>
                    <a:pt x="1184082" y="4053439"/>
                    <a:pt x="1186775" y="4046707"/>
                  </a:cubicBezTo>
                  <a:lnTo>
                    <a:pt x="1196502" y="4022388"/>
                  </a:lnTo>
                  <a:cubicBezTo>
                    <a:pt x="1198123" y="4012660"/>
                    <a:pt x="1199148" y="4002814"/>
                    <a:pt x="1201366" y="3993205"/>
                  </a:cubicBezTo>
                  <a:cubicBezTo>
                    <a:pt x="1206071" y="3972819"/>
                    <a:pt x="1214173" y="3949922"/>
                    <a:pt x="1220822" y="3929975"/>
                  </a:cubicBezTo>
                  <a:cubicBezTo>
                    <a:pt x="1222443" y="3913762"/>
                    <a:pt x="1223664" y="3897505"/>
                    <a:pt x="1225685" y="3881337"/>
                  </a:cubicBezTo>
                  <a:cubicBezTo>
                    <a:pt x="1226908" y="3871551"/>
                    <a:pt x="1229326" y="3861940"/>
                    <a:pt x="1230549" y="3852154"/>
                  </a:cubicBezTo>
                  <a:cubicBezTo>
                    <a:pt x="1240027" y="3776335"/>
                    <a:pt x="1230294" y="3829109"/>
                    <a:pt x="1240277" y="3779196"/>
                  </a:cubicBezTo>
                  <a:cubicBezTo>
                    <a:pt x="1251150" y="3637858"/>
                    <a:pt x="1247911" y="3706277"/>
                    <a:pt x="1240277" y="3458183"/>
                  </a:cubicBezTo>
                  <a:cubicBezTo>
                    <a:pt x="1239424" y="3430451"/>
                    <a:pt x="1234423" y="3389958"/>
                    <a:pt x="1230549" y="3360907"/>
                  </a:cubicBezTo>
                  <a:cubicBezTo>
                    <a:pt x="1229034" y="3349543"/>
                    <a:pt x="1226951" y="3338254"/>
                    <a:pt x="1225685" y="3326860"/>
                  </a:cubicBezTo>
                  <a:cubicBezTo>
                    <a:pt x="1223708" y="3309062"/>
                    <a:pt x="1222443" y="3291192"/>
                    <a:pt x="1220822" y="3273358"/>
                  </a:cubicBezTo>
                  <a:cubicBezTo>
                    <a:pt x="1219201" y="3227962"/>
                    <a:pt x="1218069" y="3182547"/>
                    <a:pt x="1215958" y="3137171"/>
                  </a:cubicBezTo>
                  <a:cubicBezTo>
                    <a:pt x="1213651" y="3087576"/>
                    <a:pt x="1210547" y="3058193"/>
                    <a:pt x="1206230" y="3010711"/>
                  </a:cubicBezTo>
                  <a:cubicBezTo>
                    <a:pt x="1207851" y="2861554"/>
                    <a:pt x="1208198" y="2712377"/>
                    <a:pt x="1211094" y="2563239"/>
                  </a:cubicBezTo>
                  <a:cubicBezTo>
                    <a:pt x="1211695" y="2532295"/>
                    <a:pt x="1216819" y="2505714"/>
                    <a:pt x="1220822" y="2475690"/>
                  </a:cubicBezTo>
                  <a:cubicBezTo>
                    <a:pt x="1227328" y="2426889"/>
                    <a:pt x="1222098" y="2451126"/>
                    <a:pt x="1230549" y="2417324"/>
                  </a:cubicBezTo>
                  <a:cubicBezTo>
                    <a:pt x="1232996" y="2392858"/>
                    <a:pt x="1234791" y="2364188"/>
                    <a:pt x="1240277" y="2339503"/>
                  </a:cubicBezTo>
                  <a:cubicBezTo>
                    <a:pt x="1241389" y="2334498"/>
                    <a:pt x="1243520" y="2329775"/>
                    <a:pt x="1245141" y="2324911"/>
                  </a:cubicBezTo>
                  <a:cubicBezTo>
                    <a:pt x="1247227" y="2310308"/>
                    <a:pt x="1250603" y="2282183"/>
                    <a:pt x="1254868" y="2266545"/>
                  </a:cubicBezTo>
                  <a:cubicBezTo>
                    <a:pt x="1262920" y="2237020"/>
                    <a:pt x="1267277" y="2233094"/>
                    <a:pt x="1279188" y="2203315"/>
                  </a:cubicBezTo>
                  <a:cubicBezTo>
                    <a:pt x="1281092" y="2198555"/>
                    <a:pt x="1281903" y="2193379"/>
                    <a:pt x="1284051" y="2188724"/>
                  </a:cubicBezTo>
                  <a:cubicBezTo>
                    <a:pt x="1291647" y="2172266"/>
                    <a:pt x="1302640" y="2157283"/>
                    <a:pt x="1308371" y="2140086"/>
                  </a:cubicBezTo>
                  <a:cubicBezTo>
                    <a:pt x="1309992" y="2135222"/>
                    <a:pt x="1311066" y="2130140"/>
                    <a:pt x="1313234" y="2125494"/>
                  </a:cubicBezTo>
                  <a:cubicBezTo>
                    <a:pt x="1322432" y="2105783"/>
                    <a:pt x="1337141" y="2088230"/>
                    <a:pt x="1342417" y="2067128"/>
                  </a:cubicBezTo>
                  <a:cubicBezTo>
                    <a:pt x="1349333" y="2039466"/>
                    <a:pt x="1355444" y="2010793"/>
                    <a:pt x="1366737" y="1984443"/>
                  </a:cubicBezTo>
                  <a:cubicBezTo>
                    <a:pt x="1370461" y="1975754"/>
                    <a:pt x="1376464" y="1968230"/>
                    <a:pt x="1381328" y="1960124"/>
                  </a:cubicBezTo>
                  <a:cubicBezTo>
                    <a:pt x="1384571" y="1948775"/>
                    <a:pt x="1387664" y="1937382"/>
                    <a:pt x="1391056" y="1926077"/>
                  </a:cubicBezTo>
                  <a:cubicBezTo>
                    <a:pt x="1392529" y="1921166"/>
                    <a:pt x="1394447" y="1916397"/>
                    <a:pt x="1395920" y="1911486"/>
                  </a:cubicBezTo>
                  <a:cubicBezTo>
                    <a:pt x="1399312" y="1900181"/>
                    <a:pt x="1402176" y="1888720"/>
                    <a:pt x="1405647" y="1877439"/>
                  </a:cubicBezTo>
                  <a:cubicBezTo>
                    <a:pt x="1408662" y="1867639"/>
                    <a:pt x="1412888" y="1858204"/>
                    <a:pt x="1415375" y="1848256"/>
                  </a:cubicBezTo>
                  <a:cubicBezTo>
                    <a:pt x="1422725" y="1818857"/>
                    <a:pt x="1418127" y="1835135"/>
                    <a:pt x="1429966" y="1799617"/>
                  </a:cubicBezTo>
                  <a:lnTo>
                    <a:pt x="1434830" y="1785026"/>
                  </a:lnTo>
                  <a:cubicBezTo>
                    <a:pt x="1438118" y="1765301"/>
                    <a:pt x="1439115" y="1754530"/>
                    <a:pt x="1444558" y="1736388"/>
                  </a:cubicBezTo>
                  <a:cubicBezTo>
                    <a:pt x="1447504" y="1726567"/>
                    <a:pt x="1452061" y="1717215"/>
                    <a:pt x="1454285" y="1707205"/>
                  </a:cubicBezTo>
                  <a:cubicBezTo>
                    <a:pt x="1456409" y="1697648"/>
                    <a:pt x="1466279" y="1654700"/>
                    <a:pt x="1468877" y="1639111"/>
                  </a:cubicBezTo>
                  <a:cubicBezTo>
                    <a:pt x="1471034" y="1626167"/>
                    <a:pt x="1477512" y="1577627"/>
                    <a:pt x="1478605" y="1566154"/>
                  </a:cubicBezTo>
                  <a:cubicBezTo>
                    <a:pt x="1480609" y="1545110"/>
                    <a:pt x="1481365" y="1523958"/>
                    <a:pt x="1483468" y="1502924"/>
                  </a:cubicBezTo>
                  <a:cubicBezTo>
                    <a:pt x="1484609" y="1491517"/>
                    <a:pt x="1487066" y="1480271"/>
                    <a:pt x="1488332" y="1468877"/>
                  </a:cubicBezTo>
                  <a:cubicBezTo>
                    <a:pt x="1494173" y="1416307"/>
                    <a:pt x="1494927" y="1384226"/>
                    <a:pt x="1498060" y="1327826"/>
                  </a:cubicBezTo>
                  <a:cubicBezTo>
                    <a:pt x="1496439" y="1193260"/>
                    <a:pt x="1493196" y="1058704"/>
                    <a:pt x="1493196" y="924128"/>
                  </a:cubicBezTo>
                  <a:cubicBezTo>
                    <a:pt x="1493196" y="790418"/>
                    <a:pt x="1504307" y="684098"/>
                    <a:pt x="1493196" y="554477"/>
                  </a:cubicBezTo>
                  <a:cubicBezTo>
                    <a:pt x="1492320" y="544261"/>
                    <a:pt x="1486710" y="535022"/>
                    <a:pt x="1483468" y="525294"/>
                  </a:cubicBezTo>
                  <a:lnTo>
                    <a:pt x="1478605" y="510703"/>
                  </a:lnTo>
                  <a:cubicBezTo>
                    <a:pt x="1476984" y="505839"/>
                    <a:pt x="1474985" y="501085"/>
                    <a:pt x="1473741" y="496111"/>
                  </a:cubicBezTo>
                  <a:cubicBezTo>
                    <a:pt x="1458536" y="435294"/>
                    <a:pt x="1477969" y="510908"/>
                    <a:pt x="1464013" y="462064"/>
                  </a:cubicBezTo>
                  <a:cubicBezTo>
                    <a:pt x="1449310" y="410605"/>
                    <a:pt x="1472540" y="482784"/>
                    <a:pt x="1449422" y="413426"/>
                  </a:cubicBezTo>
                  <a:cubicBezTo>
                    <a:pt x="1449422" y="413425"/>
                    <a:pt x="1439695" y="384244"/>
                    <a:pt x="1439694" y="384243"/>
                  </a:cubicBezTo>
                  <a:cubicBezTo>
                    <a:pt x="1429923" y="369587"/>
                    <a:pt x="1427645" y="367477"/>
                    <a:pt x="1420239" y="350196"/>
                  </a:cubicBezTo>
                  <a:cubicBezTo>
                    <a:pt x="1415239" y="338530"/>
                    <a:pt x="1414039" y="328495"/>
                    <a:pt x="1410511" y="316149"/>
                  </a:cubicBezTo>
                  <a:cubicBezTo>
                    <a:pt x="1409103" y="311219"/>
                    <a:pt x="1407268" y="306422"/>
                    <a:pt x="1405647" y="301558"/>
                  </a:cubicBezTo>
                  <a:cubicBezTo>
                    <a:pt x="1404026" y="288588"/>
                    <a:pt x="1402932" y="275540"/>
                    <a:pt x="1400783" y="262647"/>
                  </a:cubicBezTo>
                  <a:cubicBezTo>
                    <a:pt x="1399684" y="256053"/>
                    <a:pt x="1397370" y="249717"/>
                    <a:pt x="1395920" y="243192"/>
                  </a:cubicBezTo>
                  <a:cubicBezTo>
                    <a:pt x="1394127" y="235122"/>
                    <a:pt x="1392677" y="226979"/>
                    <a:pt x="1391056" y="218873"/>
                  </a:cubicBezTo>
                  <a:cubicBezTo>
                    <a:pt x="1391940" y="205609"/>
                    <a:pt x="1396880" y="119394"/>
                    <a:pt x="1400783" y="97277"/>
                  </a:cubicBezTo>
                  <a:cubicBezTo>
                    <a:pt x="1402834" y="85653"/>
                    <a:pt x="1407405" y="74617"/>
                    <a:pt x="1410511" y="63230"/>
                  </a:cubicBezTo>
                  <a:cubicBezTo>
                    <a:pt x="1412381" y="56373"/>
                    <a:pt x="1416511" y="36639"/>
                    <a:pt x="1420239" y="29183"/>
                  </a:cubicBezTo>
                  <a:cubicBezTo>
                    <a:pt x="1422853" y="23955"/>
                    <a:pt x="1425009" y="17690"/>
                    <a:pt x="1429966" y="14592"/>
                  </a:cubicBezTo>
                  <a:cubicBezTo>
                    <a:pt x="1437861" y="9657"/>
                    <a:pt x="1467214" y="2848"/>
                    <a:pt x="1478605" y="0"/>
                  </a:cubicBezTo>
                  <a:cubicBezTo>
                    <a:pt x="1494818" y="1621"/>
                    <a:pt x="1511670" y="72"/>
                    <a:pt x="1527243" y="4864"/>
                  </a:cubicBezTo>
                  <a:cubicBezTo>
                    <a:pt x="1533817" y="6887"/>
                    <a:pt x="1537611" y="14026"/>
                    <a:pt x="1541834" y="19456"/>
                  </a:cubicBezTo>
                  <a:cubicBezTo>
                    <a:pt x="1549012" y="28685"/>
                    <a:pt x="1554805" y="38911"/>
                    <a:pt x="1561290" y="48639"/>
                  </a:cubicBezTo>
                  <a:cubicBezTo>
                    <a:pt x="1564532" y="53503"/>
                    <a:pt x="1569168" y="57685"/>
                    <a:pt x="1571017" y="63230"/>
                  </a:cubicBezTo>
                  <a:cubicBezTo>
                    <a:pt x="1581770" y="95489"/>
                    <a:pt x="1580745" y="82159"/>
                    <a:pt x="1580745" y="10214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88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00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932040" y="1975635"/>
            <a:ext cx="3612450" cy="3894296"/>
            <a:chOff x="439976" y="1988840"/>
            <a:chExt cx="3612450" cy="38942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7503" y="4232722"/>
              <a:ext cx="2305065" cy="554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52344" y="4336739"/>
              <a:ext cx="300082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/>
                <a:t>커</a:t>
              </a:r>
              <a:endParaRPr lang="en-US" altLang="ko-KR" sz="900" dirty="0"/>
            </a:p>
            <a:p>
              <a:pPr algn="ctr"/>
              <a:r>
                <a:rPr lang="ko-KR" altLang="en-US" sz="900" dirty="0" smtClean="0"/>
                <a:t>널</a:t>
              </a:r>
              <a:endParaRPr lang="en-US" altLang="ko-KR" sz="900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공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간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97815" y="4345380"/>
              <a:ext cx="408350" cy="32980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TCB4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0"/>
              <a:endCxn id="13" idx="2"/>
            </p:cNvCxnSpPr>
            <p:nvPr/>
          </p:nvCxnSpPr>
          <p:spPr>
            <a:xfrm flipH="1" flipV="1">
              <a:off x="2099690" y="3617489"/>
              <a:ext cx="2300" cy="727891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812212" y="5324797"/>
              <a:ext cx="599548" cy="55833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CPU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코어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>
              <a:off x="3630323" y="3962135"/>
              <a:ext cx="198867" cy="1236407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81493" y="2513338"/>
              <a:ext cx="2478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en-US" altLang="ko-KR" sz="900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 smtClean="0"/>
                <a:t>공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간</a:t>
              </a:r>
            </a:p>
          </p:txBody>
        </p:sp>
        <p:sp>
          <p:nvSpPr>
            <p:cNvPr id="11" name="위쪽/아래쪽 화살표 10"/>
            <p:cNvSpPr/>
            <p:nvPr/>
          </p:nvSpPr>
          <p:spPr>
            <a:xfrm>
              <a:off x="3609696" y="2116575"/>
              <a:ext cx="214032" cy="1484014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2" name="직선 화살표 연결선 11"/>
            <p:cNvCxnSpPr>
              <a:stCxn id="6" idx="2"/>
              <a:endCxn id="8" idx="0"/>
            </p:cNvCxnSpPr>
            <p:nvPr/>
          </p:nvCxnSpPr>
          <p:spPr>
            <a:xfrm>
              <a:off x="2101990" y="4675181"/>
              <a:ext cx="9996" cy="6496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683568" y="1988840"/>
              <a:ext cx="2832244" cy="1628649"/>
            </a:xfrm>
            <a:prstGeom prst="roundRect">
              <a:avLst>
                <a:gd name="adj" fmla="val 10062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25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8248" y="2808481"/>
              <a:ext cx="2659722" cy="6566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74200" y="2048108"/>
              <a:ext cx="638060" cy="5587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사용자 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스레드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코드</a:t>
              </a:r>
              <a:r>
                <a:rPr lang="en-US" altLang="ko-KR" sz="825" dirty="0">
                  <a:solidFill>
                    <a:schemeClr val="tx1"/>
                  </a:solidFill>
                </a:rPr>
                <a:t>2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78254" y="2045576"/>
              <a:ext cx="600857" cy="56997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825" dirty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825" dirty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2203945" y="2053765"/>
              <a:ext cx="638060" cy="558767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사용자 스레드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코드</a:t>
              </a:r>
              <a:r>
                <a:rPr lang="en-US" altLang="ko-KR" sz="825" dirty="0">
                  <a:solidFill>
                    <a:schemeClr val="tx1"/>
                  </a:solidFill>
                </a:rPr>
                <a:t>3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32515" y="3311769"/>
              <a:ext cx="115936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50" dirty="0"/>
                <a:t>   스레드 라이브러리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02385" y="2967124"/>
              <a:ext cx="391524" cy="27040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U-TCB1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572244" y="2967123"/>
              <a:ext cx="421711" cy="2704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U-TCB2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118375" y="2972626"/>
              <a:ext cx="404600" cy="2704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U-TCB3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1" idx="0"/>
              <a:endCxn id="16" idx="4"/>
            </p:cNvCxnSpPr>
            <p:nvPr/>
          </p:nvCxnSpPr>
          <p:spPr>
            <a:xfrm flipH="1" flipV="1">
              <a:off x="1078683" y="2615550"/>
              <a:ext cx="119464" cy="351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2" idx="0"/>
              <a:endCxn id="15" idx="4"/>
            </p:cNvCxnSpPr>
            <p:nvPr/>
          </p:nvCxnSpPr>
          <p:spPr>
            <a:xfrm flipV="1">
              <a:off x="1783100" y="2606875"/>
              <a:ext cx="10130" cy="36024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3" idx="0"/>
              <a:endCxn id="17" idx="4"/>
            </p:cNvCxnSpPr>
            <p:nvPr/>
          </p:nvCxnSpPr>
          <p:spPr>
            <a:xfrm flipV="1">
              <a:off x="2320675" y="2612532"/>
              <a:ext cx="202300" cy="36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695027" y="2894211"/>
              <a:ext cx="652837" cy="417200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/>
                <a:t>scheduler</a:t>
              </a:r>
              <a:endParaRPr lang="ko-KR" altLang="en-US" sz="825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9976" y="3962135"/>
              <a:ext cx="3069770" cy="1096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570320" y="2128636"/>
              <a:ext cx="499453" cy="3195734"/>
            </a:xfrm>
            <a:custGeom>
              <a:avLst/>
              <a:gdLst>
                <a:gd name="connsiteX0" fmla="*/ 659444 w 665937"/>
                <a:gd name="connsiteY0" fmla="*/ 4260979 h 4260979"/>
                <a:gd name="connsiteX1" fmla="*/ 659444 w 665937"/>
                <a:gd name="connsiteY1" fmla="*/ 3688702 h 4260979"/>
                <a:gd name="connsiteX2" fmla="*/ 647003 w 665937"/>
                <a:gd name="connsiteY2" fmla="*/ 3321698 h 4260979"/>
                <a:gd name="connsiteX3" fmla="*/ 640783 w 665937"/>
                <a:gd name="connsiteY3" fmla="*/ 3271934 h 4260979"/>
                <a:gd name="connsiteX4" fmla="*/ 628342 w 665937"/>
                <a:gd name="connsiteY4" fmla="*/ 3228392 h 4260979"/>
                <a:gd name="connsiteX5" fmla="*/ 615901 w 665937"/>
                <a:gd name="connsiteY5" fmla="*/ 3172408 h 4260979"/>
                <a:gd name="connsiteX6" fmla="*/ 609681 w 665937"/>
                <a:gd name="connsiteY6" fmla="*/ 3147526 h 4260979"/>
                <a:gd name="connsiteX7" fmla="*/ 603460 w 665937"/>
                <a:gd name="connsiteY7" fmla="*/ 3110204 h 4260979"/>
                <a:gd name="connsiteX8" fmla="*/ 597240 w 665937"/>
                <a:gd name="connsiteY8" fmla="*/ 3091543 h 4260979"/>
                <a:gd name="connsiteX9" fmla="*/ 584799 w 665937"/>
                <a:gd name="connsiteY9" fmla="*/ 3041779 h 4260979"/>
                <a:gd name="connsiteX10" fmla="*/ 572358 w 665937"/>
                <a:gd name="connsiteY10" fmla="*/ 2992016 h 4260979"/>
                <a:gd name="connsiteX11" fmla="*/ 566138 w 665937"/>
                <a:gd name="connsiteY11" fmla="*/ 2967134 h 4260979"/>
                <a:gd name="connsiteX12" fmla="*/ 541256 w 665937"/>
                <a:gd name="connsiteY12" fmla="*/ 2911151 h 4260979"/>
                <a:gd name="connsiteX13" fmla="*/ 528815 w 665937"/>
                <a:gd name="connsiteY13" fmla="*/ 2861387 h 4260979"/>
                <a:gd name="connsiteX14" fmla="*/ 516374 w 665937"/>
                <a:gd name="connsiteY14" fmla="*/ 2830285 h 4260979"/>
                <a:gd name="connsiteX15" fmla="*/ 503934 w 665937"/>
                <a:gd name="connsiteY15" fmla="*/ 2805404 h 4260979"/>
                <a:gd name="connsiteX16" fmla="*/ 497713 w 665937"/>
                <a:gd name="connsiteY16" fmla="*/ 2780522 h 4260979"/>
                <a:gd name="connsiteX17" fmla="*/ 485272 w 665937"/>
                <a:gd name="connsiteY17" fmla="*/ 2743200 h 4260979"/>
                <a:gd name="connsiteX18" fmla="*/ 479052 w 665937"/>
                <a:gd name="connsiteY18" fmla="*/ 2724538 h 4260979"/>
                <a:gd name="connsiteX19" fmla="*/ 466611 w 665937"/>
                <a:gd name="connsiteY19" fmla="*/ 2705877 h 4260979"/>
                <a:gd name="connsiteX20" fmla="*/ 460391 w 665937"/>
                <a:gd name="connsiteY20" fmla="*/ 2687216 h 4260979"/>
                <a:gd name="connsiteX21" fmla="*/ 454170 w 665937"/>
                <a:gd name="connsiteY21" fmla="*/ 2662334 h 4260979"/>
                <a:gd name="connsiteX22" fmla="*/ 429289 w 665937"/>
                <a:gd name="connsiteY22" fmla="*/ 2600130 h 4260979"/>
                <a:gd name="connsiteX23" fmla="*/ 423068 w 665937"/>
                <a:gd name="connsiteY23" fmla="*/ 2575249 h 4260979"/>
                <a:gd name="connsiteX24" fmla="*/ 410627 w 665937"/>
                <a:gd name="connsiteY24" fmla="*/ 2544147 h 4260979"/>
                <a:gd name="connsiteX25" fmla="*/ 398187 w 665937"/>
                <a:gd name="connsiteY25" fmla="*/ 2494383 h 4260979"/>
                <a:gd name="connsiteX26" fmla="*/ 385746 w 665937"/>
                <a:gd name="connsiteY26" fmla="*/ 2457061 h 4260979"/>
                <a:gd name="connsiteX27" fmla="*/ 379525 w 665937"/>
                <a:gd name="connsiteY27" fmla="*/ 2438400 h 4260979"/>
                <a:gd name="connsiteX28" fmla="*/ 360864 w 665937"/>
                <a:gd name="connsiteY28" fmla="*/ 2357534 h 4260979"/>
                <a:gd name="connsiteX29" fmla="*/ 348423 w 665937"/>
                <a:gd name="connsiteY29" fmla="*/ 2313992 h 4260979"/>
                <a:gd name="connsiteX30" fmla="*/ 342203 w 665937"/>
                <a:gd name="connsiteY30" fmla="*/ 2282889 h 4260979"/>
                <a:gd name="connsiteX31" fmla="*/ 335983 w 665937"/>
                <a:gd name="connsiteY31" fmla="*/ 2264228 h 4260979"/>
                <a:gd name="connsiteX32" fmla="*/ 329762 w 665937"/>
                <a:gd name="connsiteY32" fmla="*/ 2239347 h 4260979"/>
                <a:gd name="connsiteX33" fmla="*/ 311101 w 665937"/>
                <a:gd name="connsiteY33" fmla="*/ 2183363 h 4260979"/>
                <a:gd name="connsiteX34" fmla="*/ 292440 w 665937"/>
                <a:gd name="connsiteY34" fmla="*/ 2127379 h 4260979"/>
                <a:gd name="connsiteX35" fmla="*/ 286219 w 665937"/>
                <a:gd name="connsiteY35" fmla="*/ 2108718 h 4260979"/>
                <a:gd name="connsiteX36" fmla="*/ 273779 w 665937"/>
                <a:gd name="connsiteY36" fmla="*/ 2083836 h 4260979"/>
                <a:gd name="connsiteX37" fmla="*/ 261338 w 665937"/>
                <a:gd name="connsiteY37" fmla="*/ 2015412 h 4260979"/>
                <a:gd name="connsiteX38" fmla="*/ 248897 w 665937"/>
                <a:gd name="connsiteY38" fmla="*/ 1978089 h 4260979"/>
                <a:gd name="connsiteX39" fmla="*/ 242676 w 665937"/>
                <a:gd name="connsiteY39" fmla="*/ 1928326 h 4260979"/>
                <a:gd name="connsiteX40" fmla="*/ 230236 w 665937"/>
                <a:gd name="connsiteY40" fmla="*/ 1841241 h 4260979"/>
                <a:gd name="connsiteX41" fmla="*/ 224015 w 665937"/>
                <a:gd name="connsiteY41" fmla="*/ 1785257 h 4260979"/>
                <a:gd name="connsiteX42" fmla="*/ 217795 w 665937"/>
                <a:gd name="connsiteY42" fmla="*/ 1741714 h 4260979"/>
                <a:gd name="connsiteX43" fmla="*/ 199134 w 665937"/>
                <a:gd name="connsiteY43" fmla="*/ 1530220 h 4260979"/>
                <a:gd name="connsiteX44" fmla="*/ 192913 w 665937"/>
                <a:gd name="connsiteY44" fmla="*/ 1275183 h 4260979"/>
                <a:gd name="connsiteX45" fmla="*/ 180472 w 665937"/>
                <a:gd name="connsiteY45" fmla="*/ 1175657 h 4260979"/>
                <a:gd name="connsiteX46" fmla="*/ 174252 w 665937"/>
                <a:gd name="connsiteY46" fmla="*/ 1125894 h 4260979"/>
                <a:gd name="connsiteX47" fmla="*/ 168032 w 665937"/>
                <a:gd name="connsiteY47" fmla="*/ 1101012 h 4260979"/>
                <a:gd name="connsiteX48" fmla="*/ 155591 w 665937"/>
                <a:gd name="connsiteY48" fmla="*/ 1032587 h 4260979"/>
                <a:gd name="connsiteX49" fmla="*/ 143150 w 665937"/>
                <a:gd name="connsiteY49" fmla="*/ 1013926 h 4260979"/>
                <a:gd name="connsiteX50" fmla="*/ 136930 w 665937"/>
                <a:gd name="connsiteY50" fmla="*/ 989045 h 4260979"/>
                <a:gd name="connsiteX51" fmla="*/ 124489 w 665937"/>
                <a:gd name="connsiteY51" fmla="*/ 957943 h 4260979"/>
                <a:gd name="connsiteX52" fmla="*/ 112048 w 665937"/>
                <a:gd name="connsiteY52" fmla="*/ 901959 h 4260979"/>
                <a:gd name="connsiteX53" fmla="*/ 99607 w 665937"/>
                <a:gd name="connsiteY53" fmla="*/ 883298 h 4260979"/>
                <a:gd name="connsiteX54" fmla="*/ 93387 w 665937"/>
                <a:gd name="connsiteY54" fmla="*/ 852196 h 4260979"/>
                <a:gd name="connsiteX55" fmla="*/ 80946 w 665937"/>
                <a:gd name="connsiteY55" fmla="*/ 827314 h 4260979"/>
                <a:gd name="connsiteX56" fmla="*/ 68505 w 665937"/>
                <a:gd name="connsiteY56" fmla="*/ 789992 h 4260979"/>
                <a:gd name="connsiteX57" fmla="*/ 56064 w 665937"/>
                <a:gd name="connsiteY57" fmla="*/ 758889 h 4260979"/>
                <a:gd name="connsiteX58" fmla="*/ 49844 w 665937"/>
                <a:gd name="connsiteY58" fmla="*/ 734008 h 4260979"/>
                <a:gd name="connsiteX59" fmla="*/ 31183 w 665937"/>
                <a:gd name="connsiteY59" fmla="*/ 678024 h 4260979"/>
                <a:gd name="connsiteX60" fmla="*/ 24962 w 665937"/>
                <a:gd name="connsiteY60" fmla="*/ 659363 h 4260979"/>
                <a:gd name="connsiteX61" fmla="*/ 12521 w 665937"/>
                <a:gd name="connsiteY61" fmla="*/ 615820 h 4260979"/>
                <a:gd name="connsiteX62" fmla="*/ 6301 w 665937"/>
                <a:gd name="connsiteY62" fmla="*/ 566057 h 4260979"/>
                <a:gd name="connsiteX63" fmla="*/ 81 w 665937"/>
                <a:gd name="connsiteY63" fmla="*/ 541175 h 4260979"/>
                <a:gd name="connsiteX64" fmla="*/ 12521 w 665937"/>
                <a:gd name="connsiteY64" fmla="*/ 329681 h 4260979"/>
                <a:gd name="connsiteX65" fmla="*/ 18742 w 665937"/>
                <a:gd name="connsiteY65" fmla="*/ 311020 h 4260979"/>
                <a:gd name="connsiteX66" fmla="*/ 37403 w 665937"/>
                <a:gd name="connsiteY66" fmla="*/ 236375 h 4260979"/>
                <a:gd name="connsiteX67" fmla="*/ 49844 w 665937"/>
                <a:gd name="connsiteY67" fmla="*/ 199053 h 4260979"/>
                <a:gd name="connsiteX68" fmla="*/ 68505 w 665937"/>
                <a:gd name="connsiteY68" fmla="*/ 174171 h 4260979"/>
                <a:gd name="connsiteX69" fmla="*/ 99607 w 665937"/>
                <a:gd name="connsiteY69" fmla="*/ 118187 h 4260979"/>
                <a:gd name="connsiteX70" fmla="*/ 124489 w 665937"/>
                <a:gd name="connsiteY70" fmla="*/ 80865 h 4260979"/>
                <a:gd name="connsiteX71" fmla="*/ 136930 w 665937"/>
                <a:gd name="connsiteY71" fmla="*/ 62204 h 4260979"/>
                <a:gd name="connsiteX72" fmla="*/ 155591 w 665937"/>
                <a:gd name="connsiteY72" fmla="*/ 43543 h 4260979"/>
                <a:gd name="connsiteX73" fmla="*/ 186693 w 665937"/>
                <a:gd name="connsiteY73" fmla="*/ 18661 h 4260979"/>
                <a:gd name="connsiteX74" fmla="*/ 205354 w 665937"/>
                <a:gd name="connsiteY74" fmla="*/ 6220 h 4260979"/>
                <a:gd name="connsiteX75" fmla="*/ 248897 w 665937"/>
                <a:gd name="connsiteY75" fmla="*/ 0 h 4260979"/>
                <a:gd name="connsiteX76" fmla="*/ 503934 w 665937"/>
                <a:gd name="connsiteY76" fmla="*/ 6220 h 4260979"/>
                <a:gd name="connsiteX77" fmla="*/ 485272 w 665937"/>
                <a:gd name="connsiteY77" fmla="*/ 12441 h 4260979"/>
                <a:gd name="connsiteX78" fmla="*/ 466611 w 665937"/>
                <a:gd name="connsiteY78" fmla="*/ 24881 h 4260979"/>
                <a:gd name="connsiteX79" fmla="*/ 429289 w 665937"/>
                <a:gd name="connsiteY79" fmla="*/ 37322 h 4260979"/>
                <a:gd name="connsiteX80" fmla="*/ 447950 w 665937"/>
                <a:gd name="connsiteY80" fmla="*/ 55983 h 4260979"/>
                <a:gd name="connsiteX81" fmla="*/ 491493 w 665937"/>
                <a:gd name="connsiteY81" fmla="*/ 68424 h 4260979"/>
                <a:gd name="connsiteX82" fmla="*/ 510154 w 665937"/>
                <a:gd name="connsiteY82" fmla="*/ 74645 h 4260979"/>
                <a:gd name="connsiteX83" fmla="*/ 472832 w 665937"/>
                <a:gd name="connsiteY83" fmla="*/ 124408 h 4260979"/>
                <a:gd name="connsiteX84" fmla="*/ 435509 w 665937"/>
                <a:gd name="connsiteY84" fmla="*/ 149289 h 4260979"/>
                <a:gd name="connsiteX85" fmla="*/ 497713 w 665937"/>
                <a:gd name="connsiteY85" fmla="*/ 155510 h 4260979"/>
                <a:gd name="connsiteX86" fmla="*/ 516374 w 665937"/>
                <a:gd name="connsiteY86" fmla="*/ 161730 h 4260979"/>
                <a:gd name="connsiteX87" fmla="*/ 497713 w 665937"/>
                <a:gd name="connsiteY87" fmla="*/ 174171 h 4260979"/>
                <a:gd name="connsiteX88" fmla="*/ 460391 w 665937"/>
                <a:gd name="connsiteY88" fmla="*/ 186612 h 4260979"/>
                <a:gd name="connsiteX89" fmla="*/ 441730 w 665937"/>
                <a:gd name="connsiteY89" fmla="*/ 192832 h 4260979"/>
                <a:gd name="connsiteX90" fmla="*/ 466611 w 665937"/>
                <a:gd name="connsiteY90" fmla="*/ 205273 h 4260979"/>
                <a:gd name="connsiteX91" fmla="*/ 547476 w 665937"/>
                <a:gd name="connsiteY91" fmla="*/ 211494 h 4260979"/>
                <a:gd name="connsiteX92" fmla="*/ 510154 w 665937"/>
                <a:gd name="connsiteY92" fmla="*/ 236375 h 4260979"/>
                <a:gd name="connsiteX93" fmla="*/ 491493 w 665937"/>
                <a:gd name="connsiteY93" fmla="*/ 242596 h 4260979"/>
                <a:gd name="connsiteX94" fmla="*/ 454170 w 665937"/>
                <a:gd name="connsiteY94" fmla="*/ 267477 h 4260979"/>
                <a:gd name="connsiteX95" fmla="*/ 472832 w 665937"/>
                <a:gd name="connsiteY95" fmla="*/ 279918 h 4260979"/>
                <a:gd name="connsiteX96" fmla="*/ 559917 w 665937"/>
                <a:gd name="connsiteY96" fmla="*/ 292359 h 4260979"/>
                <a:gd name="connsiteX97" fmla="*/ 547476 w 665937"/>
                <a:gd name="connsiteY97" fmla="*/ 311020 h 4260979"/>
                <a:gd name="connsiteX98" fmla="*/ 510154 w 665937"/>
                <a:gd name="connsiteY98" fmla="*/ 335902 h 4260979"/>
                <a:gd name="connsiteX99" fmla="*/ 479052 w 665937"/>
                <a:gd name="connsiteY99" fmla="*/ 379445 h 4260979"/>
                <a:gd name="connsiteX100" fmla="*/ 603460 w 665937"/>
                <a:gd name="connsiteY100" fmla="*/ 385665 h 4260979"/>
                <a:gd name="connsiteX101" fmla="*/ 591019 w 665937"/>
                <a:gd name="connsiteY101" fmla="*/ 404326 h 4260979"/>
                <a:gd name="connsiteX102" fmla="*/ 553697 w 665937"/>
                <a:gd name="connsiteY102" fmla="*/ 422987 h 4260979"/>
                <a:gd name="connsiteX103" fmla="*/ 535036 w 665937"/>
                <a:gd name="connsiteY103" fmla="*/ 435428 h 4260979"/>
                <a:gd name="connsiteX104" fmla="*/ 553697 w 665937"/>
                <a:gd name="connsiteY104" fmla="*/ 447869 h 4260979"/>
                <a:gd name="connsiteX105" fmla="*/ 597240 w 665937"/>
                <a:gd name="connsiteY105" fmla="*/ 460310 h 4260979"/>
                <a:gd name="connsiteX106" fmla="*/ 628342 w 665937"/>
                <a:gd name="connsiteY106" fmla="*/ 466530 h 426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65937" h="4260979">
                  <a:moveTo>
                    <a:pt x="659444" y="4260979"/>
                  </a:moveTo>
                  <a:cubicBezTo>
                    <a:pt x="645290" y="3878855"/>
                    <a:pt x="659444" y="4340262"/>
                    <a:pt x="659444" y="3688702"/>
                  </a:cubicBezTo>
                  <a:cubicBezTo>
                    <a:pt x="659444" y="3363538"/>
                    <a:pt x="680408" y="3455322"/>
                    <a:pt x="647003" y="3321698"/>
                  </a:cubicBezTo>
                  <a:cubicBezTo>
                    <a:pt x="644930" y="3305110"/>
                    <a:pt x="643531" y="3288424"/>
                    <a:pt x="640783" y="3271934"/>
                  </a:cubicBezTo>
                  <a:cubicBezTo>
                    <a:pt x="636896" y="3248613"/>
                    <a:pt x="634255" y="3249088"/>
                    <a:pt x="628342" y="3228392"/>
                  </a:cubicBezTo>
                  <a:cubicBezTo>
                    <a:pt x="620754" y="3201833"/>
                    <a:pt x="622317" y="3201283"/>
                    <a:pt x="615901" y="3172408"/>
                  </a:cubicBezTo>
                  <a:cubicBezTo>
                    <a:pt x="614047" y="3164062"/>
                    <a:pt x="611358" y="3155909"/>
                    <a:pt x="609681" y="3147526"/>
                  </a:cubicBezTo>
                  <a:cubicBezTo>
                    <a:pt x="607207" y="3135159"/>
                    <a:pt x="606196" y="3122516"/>
                    <a:pt x="603460" y="3110204"/>
                  </a:cubicBezTo>
                  <a:cubicBezTo>
                    <a:pt x="602038" y="3103803"/>
                    <a:pt x="598965" y="3097869"/>
                    <a:pt x="597240" y="3091543"/>
                  </a:cubicBezTo>
                  <a:cubicBezTo>
                    <a:pt x="592741" y="3075047"/>
                    <a:pt x="588946" y="3058367"/>
                    <a:pt x="584799" y="3041779"/>
                  </a:cubicBezTo>
                  <a:lnTo>
                    <a:pt x="572358" y="2992016"/>
                  </a:lnTo>
                  <a:cubicBezTo>
                    <a:pt x="570285" y="2983722"/>
                    <a:pt x="569313" y="2975072"/>
                    <a:pt x="566138" y="2967134"/>
                  </a:cubicBezTo>
                  <a:cubicBezTo>
                    <a:pt x="550253" y="2927423"/>
                    <a:pt x="558691" y="2946019"/>
                    <a:pt x="541256" y="2911151"/>
                  </a:cubicBezTo>
                  <a:cubicBezTo>
                    <a:pt x="537109" y="2894563"/>
                    <a:pt x="535165" y="2877263"/>
                    <a:pt x="528815" y="2861387"/>
                  </a:cubicBezTo>
                  <a:cubicBezTo>
                    <a:pt x="524668" y="2851020"/>
                    <a:pt x="520909" y="2840489"/>
                    <a:pt x="516374" y="2830285"/>
                  </a:cubicBezTo>
                  <a:cubicBezTo>
                    <a:pt x="512608" y="2821812"/>
                    <a:pt x="507190" y="2814086"/>
                    <a:pt x="503934" y="2805404"/>
                  </a:cubicBezTo>
                  <a:cubicBezTo>
                    <a:pt x="500932" y="2797399"/>
                    <a:pt x="500170" y="2788711"/>
                    <a:pt x="497713" y="2780522"/>
                  </a:cubicBezTo>
                  <a:cubicBezTo>
                    <a:pt x="493945" y="2767961"/>
                    <a:pt x="489419" y="2755641"/>
                    <a:pt x="485272" y="2743200"/>
                  </a:cubicBezTo>
                  <a:cubicBezTo>
                    <a:pt x="483198" y="2736979"/>
                    <a:pt x="482689" y="2729994"/>
                    <a:pt x="479052" y="2724538"/>
                  </a:cubicBezTo>
                  <a:lnTo>
                    <a:pt x="466611" y="2705877"/>
                  </a:lnTo>
                  <a:cubicBezTo>
                    <a:pt x="464538" y="2699657"/>
                    <a:pt x="462192" y="2693520"/>
                    <a:pt x="460391" y="2687216"/>
                  </a:cubicBezTo>
                  <a:cubicBezTo>
                    <a:pt x="458042" y="2678996"/>
                    <a:pt x="457045" y="2670385"/>
                    <a:pt x="454170" y="2662334"/>
                  </a:cubicBezTo>
                  <a:cubicBezTo>
                    <a:pt x="446659" y="2641303"/>
                    <a:pt x="434706" y="2621795"/>
                    <a:pt x="429289" y="2600130"/>
                  </a:cubicBezTo>
                  <a:cubicBezTo>
                    <a:pt x="427215" y="2591836"/>
                    <a:pt x="425772" y="2583359"/>
                    <a:pt x="423068" y="2575249"/>
                  </a:cubicBezTo>
                  <a:cubicBezTo>
                    <a:pt x="419537" y="2564656"/>
                    <a:pt x="413911" y="2554819"/>
                    <a:pt x="410627" y="2544147"/>
                  </a:cubicBezTo>
                  <a:cubicBezTo>
                    <a:pt x="405599" y="2527805"/>
                    <a:pt x="403594" y="2510604"/>
                    <a:pt x="398187" y="2494383"/>
                  </a:cubicBezTo>
                  <a:lnTo>
                    <a:pt x="385746" y="2457061"/>
                  </a:lnTo>
                  <a:cubicBezTo>
                    <a:pt x="383672" y="2450841"/>
                    <a:pt x="380811" y="2444830"/>
                    <a:pt x="379525" y="2438400"/>
                  </a:cubicBezTo>
                  <a:cubicBezTo>
                    <a:pt x="374590" y="2413723"/>
                    <a:pt x="368368" y="2380048"/>
                    <a:pt x="360864" y="2357534"/>
                  </a:cubicBezTo>
                  <a:cubicBezTo>
                    <a:pt x="353940" y="2336760"/>
                    <a:pt x="353628" y="2337414"/>
                    <a:pt x="348423" y="2313992"/>
                  </a:cubicBezTo>
                  <a:cubicBezTo>
                    <a:pt x="346129" y="2303671"/>
                    <a:pt x="344767" y="2293146"/>
                    <a:pt x="342203" y="2282889"/>
                  </a:cubicBezTo>
                  <a:cubicBezTo>
                    <a:pt x="340613" y="2276528"/>
                    <a:pt x="337784" y="2270532"/>
                    <a:pt x="335983" y="2264228"/>
                  </a:cubicBezTo>
                  <a:cubicBezTo>
                    <a:pt x="333634" y="2256008"/>
                    <a:pt x="332219" y="2247535"/>
                    <a:pt x="329762" y="2239347"/>
                  </a:cubicBezTo>
                  <a:cubicBezTo>
                    <a:pt x="324109" y="2220506"/>
                    <a:pt x="317321" y="2202024"/>
                    <a:pt x="311101" y="2183363"/>
                  </a:cubicBezTo>
                  <a:lnTo>
                    <a:pt x="292440" y="2127379"/>
                  </a:lnTo>
                  <a:cubicBezTo>
                    <a:pt x="290367" y="2121159"/>
                    <a:pt x="289151" y="2114583"/>
                    <a:pt x="286219" y="2108718"/>
                  </a:cubicBezTo>
                  <a:lnTo>
                    <a:pt x="273779" y="2083836"/>
                  </a:lnTo>
                  <a:cubicBezTo>
                    <a:pt x="269399" y="2053178"/>
                    <a:pt x="269335" y="2042070"/>
                    <a:pt x="261338" y="2015412"/>
                  </a:cubicBezTo>
                  <a:cubicBezTo>
                    <a:pt x="257570" y="2002851"/>
                    <a:pt x="248897" y="1978089"/>
                    <a:pt x="248897" y="1978089"/>
                  </a:cubicBezTo>
                  <a:cubicBezTo>
                    <a:pt x="246823" y="1961501"/>
                    <a:pt x="244522" y="1944941"/>
                    <a:pt x="242676" y="1928326"/>
                  </a:cubicBezTo>
                  <a:cubicBezTo>
                    <a:pt x="234190" y="1851954"/>
                    <a:pt x="242090" y="1888661"/>
                    <a:pt x="230236" y="1841241"/>
                  </a:cubicBezTo>
                  <a:cubicBezTo>
                    <a:pt x="228162" y="1822580"/>
                    <a:pt x="226344" y="1803888"/>
                    <a:pt x="224015" y="1785257"/>
                  </a:cubicBezTo>
                  <a:cubicBezTo>
                    <a:pt x="222196" y="1770709"/>
                    <a:pt x="219357" y="1756292"/>
                    <a:pt x="217795" y="1741714"/>
                  </a:cubicBezTo>
                  <a:cubicBezTo>
                    <a:pt x="207563" y="1646213"/>
                    <a:pt x="205759" y="1616350"/>
                    <a:pt x="199134" y="1530220"/>
                  </a:cubicBezTo>
                  <a:cubicBezTo>
                    <a:pt x="197060" y="1445208"/>
                    <a:pt x="197383" y="1360103"/>
                    <a:pt x="192913" y="1275183"/>
                  </a:cubicBezTo>
                  <a:cubicBezTo>
                    <a:pt x="191156" y="1241796"/>
                    <a:pt x="184619" y="1208832"/>
                    <a:pt x="180472" y="1175657"/>
                  </a:cubicBezTo>
                  <a:cubicBezTo>
                    <a:pt x="178399" y="1159069"/>
                    <a:pt x="178306" y="1142112"/>
                    <a:pt x="174252" y="1125894"/>
                  </a:cubicBezTo>
                  <a:cubicBezTo>
                    <a:pt x="172179" y="1117600"/>
                    <a:pt x="169561" y="1109423"/>
                    <a:pt x="168032" y="1101012"/>
                  </a:cubicBezTo>
                  <a:cubicBezTo>
                    <a:pt x="165909" y="1089336"/>
                    <a:pt x="162272" y="1048176"/>
                    <a:pt x="155591" y="1032587"/>
                  </a:cubicBezTo>
                  <a:cubicBezTo>
                    <a:pt x="152646" y="1025715"/>
                    <a:pt x="147297" y="1020146"/>
                    <a:pt x="143150" y="1013926"/>
                  </a:cubicBezTo>
                  <a:cubicBezTo>
                    <a:pt x="141077" y="1005632"/>
                    <a:pt x="139633" y="997155"/>
                    <a:pt x="136930" y="989045"/>
                  </a:cubicBezTo>
                  <a:cubicBezTo>
                    <a:pt x="133399" y="978452"/>
                    <a:pt x="127698" y="968638"/>
                    <a:pt x="124489" y="957943"/>
                  </a:cubicBezTo>
                  <a:cubicBezTo>
                    <a:pt x="121540" y="948114"/>
                    <a:pt x="116830" y="913118"/>
                    <a:pt x="112048" y="901959"/>
                  </a:cubicBezTo>
                  <a:cubicBezTo>
                    <a:pt x="109103" y="895087"/>
                    <a:pt x="103754" y="889518"/>
                    <a:pt x="99607" y="883298"/>
                  </a:cubicBezTo>
                  <a:cubicBezTo>
                    <a:pt x="97534" y="872931"/>
                    <a:pt x="96730" y="862226"/>
                    <a:pt x="93387" y="852196"/>
                  </a:cubicBezTo>
                  <a:cubicBezTo>
                    <a:pt x="90455" y="843399"/>
                    <a:pt x="84390" y="835924"/>
                    <a:pt x="80946" y="827314"/>
                  </a:cubicBezTo>
                  <a:cubicBezTo>
                    <a:pt x="76076" y="815138"/>
                    <a:pt x="73375" y="802168"/>
                    <a:pt x="68505" y="789992"/>
                  </a:cubicBezTo>
                  <a:cubicBezTo>
                    <a:pt x="64358" y="779624"/>
                    <a:pt x="59595" y="769482"/>
                    <a:pt x="56064" y="758889"/>
                  </a:cubicBezTo>
                  <a:cubicBezTo>
                    <a:pt x="53361" y="750779"/>
                    <a:pt x="52300" y="742196"/>
                    <a:pt x="49844" y="734008"/>
                  </a:cubicBezTo>
                  <a:cubicBezTo>
                    <a:pt x="44192" y="715167"/>
                    <a:pt x="37404" y="696685"/>
                    <a:pt x="31183" y="678024"/>
                  </a:cubicBezTo>
                  <a:cubicBezTo>
                    <a:pt x="29109" y="671804"/>
                    <a:pt x="26552" y="665724"/>
                    <a:pt x="24962" y="659363"/>
                  </a:cubicBezTo>
                  <a:cubicBezTo>
                    <a:pt x="17152" y="628120"/>
                    <a:pt x="21446" y="642591"/>
                    <a:pt x="12521" y="615820"/>
                  </a:cubicBezTo>
                  <a:cubicBezTo>
                    <a:pt x="10448" y="599232"/>
                    <a:pt x="9049" y="582546"/>
                    <a:pt x="6301" y="566057"/>
                  </a:cubicBezTo>
                  <a:cubicBezTo>
                    <a:pt x="4896" y="557624"/>
                    <a:pt x="81" y="549724"/>
                    <a:pt x="81" y="541175"/>
                  </a:cubicBezTo>
                  <a:cubicBezTo>
                    <a:pt x="81" y="493407"/>
                    <a:pt x="-1801" y="394128"/>
                    <a:pt x="12521" y="329681"/>
                  </a:cubicBezTo>
                  <a:cubicBezTo>
                    <a:pt x="13943" y="323280"/>
                    <a:pt x="16668" y="317240"/>
                    <a:pt x="18742" y="311020"/>
                  </a:cubicBezTo>
                  <a:cubicBezTo>
                    <a:pt x="27118" y="260761"/>
                    <a:pt x="20973" y="285665"/>
                    <a:pt x="37403" y="236375"/>
                  </a:cubicBezTo>
                  <a:cubicBezTo>
                    <a:pt x="37404" y="236371"/>
                    <a:pt x="49842" y="199056"/>
                    <a:pt x="49844" y="199053"/>
                  </a:cubicBezTo>
                  <a:lnTo>
                    <a:pt x="68505" y="174171"/>
                  </a:lnTo>
                  <a:cubicBezTo>
                    <a:pt x="79453" y="141325"/>
                    <a:pt x="71088" y="160965"/>
                    <a:pt x="99607" y="118187"/>
                  </a:cubicBezTo>
                  <a:lnTo>
                    <a:pt x="124489" y="80865"/>
                  </a:lnTo>
                  <a:cubicBezTo>
                    <a:pt x="128636" y="74645"/>
                    <a:pt x="131644" y="67490"/>
                    <a:pt x="136930" y="62204"/>
                  </a:cubicBezTo>
                  <a:cubicBezTo>
                    <a:pt x="143150" y="55984"/>
                    <a:pt x="149959" y="50301"/>
                    <a:pt x="155591" y="43543"/>
                  </a:cubicBezTo>
                  <a:cubicBezTo>
                    <a:pt x="177235" y="17570"/>
                    <a:pt x="156058" y="28872"/>
                    <a:pt x="186693" y="18661"/>
                  </a:cubicBezTo>
                  <a:cubicBezTo>
                    <a:pt x="192913" y="14514"/>
                    <a:pt x="198193" y="8368"/>
                    <a:pt x="205354" y="6220"/>
                  </a:cubicBezTo>
                  <a:cubicBezTo>
                    <a:pt x="219397" y="2007"/>
                    <a:pt x="234235" y="0"/>
                    <a:pt x="248897" y="0"/>
                  </a:cubicBezTo>
                  <a:cubicBezTo>
                    <a:pt x="333935" y="0"/>
                    <a:pt x="418922" y="4147"/>
                    <a:pt x="503934" y="6220"/>
                  </a:cubicBezTo>
                  <a:cubicBezTo>
                    <a:pt x="497713" y="8294"/>
                    <a:pt x="491137" y="9509"/>
                    <a:pt x="485272" y="12441"/>
                  </a:cubicBezTo>
                  <a:cubicBezTo>
                    <a:pt x="478585" y="15784"/>
                    <a:pt x="473442" y="21845"/>
                    <a:pt x="466611" y="24881"/>
                  </a:cubicBezTo>
                  <a:cubicBezTo>
                    <a:pt x="454628" y="30207"/>
                    <a:pt x="429289" y="37322"/>
                    <a:pt x="429289" y="37322"/>
                  </a:cubicBezTo>
                  <a:cubicBezTo>
                    <a:pt x="435509" y="43542"/>
                    <a:pt x="440082" y="52049"/>
                    <a:pt x="447950" y="55983"/>
                  </a:cubicBezTo>
                  <a:cubicBezTo>
                    <a:pt x="461452" y="62734"/>
                    <a:pt x="477035" y="64086"/>
                    <a:pt x="491493" y="68424"/>
                  </a:cubicBezTo>
                  <a:cubicBezTo>
                    <a:pt x="497773" y="70308"/>
                    <a:pt x="503934" y="72571"/>
                    <a:pt x="510154" y="74645"/>
                  </a:cubicBezTo>
                  <a:cubicBezTo>
                    <a:pt x="494875" y="112842"/>
                    <a:pt x="505706" y="101397"/>
                    <a:pt x="472832" y="124408"/>
                  </a:cubicBezTo>
                  <a:cubicBezTo>
                    <a:pt x="460583" y="132982"/>
                    <a:pt x="435509" y="149289"/>
                    <a:pt x="435509" y="149289"/>
                  </a:cubicBezTo>
                  <a:cubicBezTo>
                    <a:pt x="456244" y="151363"/>
                    <a:pt x="477117" y="152341"/>
                    <a:pt x="497713" y="155510"/>
                  </a:cubicBezTo>
                  <a:cubicBezTo>
                    <a:pt x="504194" y="156507"/>
                    <a:pt x="516374" y="155173"/>
                    <a:pt x="516374" y="161730"/>
                  </a:cubicBezTo>
                  <a:cubicBezTo>
                    <a:pt x="516374" y="169206"/>
                    <a:pt x="504545" y="171135"/>
                    <a:pt x="497713" y="174171"/>
                  </a:cubicBezTo>
                  <a:cubicBezTo>
                    <a:pt x="485730" y="179497"/>
                    <a:pt x="472832" y="182465"/>
                    <a:pt x="460391" y="186612"/>
                  </a:cubicBezTo>
                  <a:lnTo>
                    <a:pt x="441730" y="192832"/>
                  </a:lnTo>
                  <a:cubicBezTo>
                    <a:pt x="450024" y="196979"/>
                    <a:pt x="457479" y="203661"/>
                    <a:pt x="466611" y="205273"/>
                  </a:cubicBezTo>
                  <a:cubicBezTo>
                    <a:pt x="493234" y="209971"/>
                    <a:pt x="525477" y="195780"/>
                    <a:pt x="547476" y="211494"/>
                  </a:cubicBezTo>
                  <a:cubicBezTo>
                    <a:pt x="559643" y="220185"/>
                    <a:pt x="524338" y="231646"/>
                    <a:pt x="510154" y="236375"/>
                  </a:cubicBezTo>
                  <a:cubicBezTo>
                    <a:pt x="503934" y="238449"/>
                    <a:pt x="497225" y="239412"/>
                    <a:pt x="491493" y="242596"/>
                  </a:cubicBezTo>
                  <a:cubicBezTo>
                    <a:pt x="478423" y="249857"/>
                    <a:pt x="454170" y="267477"/>
                    <a:pt x="454170" y="267477"/>
                  </a:cubicBezTo>
                  <a:cubicBezTo>
                    <a:pt x="460391" y="271624"/>
                    <a:pt x="465739" y="277554"/>
                    <a:pt x="472832" y="279918"/>
                  </a:cubicBezTo>
                  <a:cubicBezTo>
                    <a:pt x="483590" y="283504"/>
                    <a:pt x="554704" y="291707"/>
                    <a:pt x="559917" y="292359"/>
                  </a:cubicBezTo>
                  <a:cubicBezTo>
                    <a:pt x="555770" y="298579"/>
                    <a:pt x="553102" y="306097"/>
                    <a:pt x="547476" y="311020"/>
                  </a:cubicBezTo>
                  <a:cubicBezTo>
                    <a:pt x="536224" y="320866"/>
                    <a:pt x="519125" y="323941"/>
                    <a:pt x="510154" y="335902"/>
                  </a:cubicBezTo>
                  <a:cubicBezTo>
                    <a:pt x="487007" y="366764"/>
                    <a:pt x="497244" y="352157"/>
                    <a:pt x="479052" y="379445"/>
                  </a:cubicBezTo>
                  <a:cubicBezTo>
                    <a:pt x="520521" y="381518"/>
                    <a:pt x="562928" y="376658"/>
                    <a:pt x="603460" y="385665"/>
                  </a:cubicBezTo>
                  <a:cubicBezTo>
                    <a:pt x="610758" y="387287"/>
                    <a:pt x="596305" y="399040"/>
                    <a:pt x="591019" y="404326"/>
                  </a:cubicBezTo>
                  <a:cubicBezTo>
                    <a:pt x="578960" y="416385"/>
                    <a:pt x="568876" y="417928"/>
                    <a:pt x="553697" y="422987"/>
                  </a:cubicBezTo>
                  <a:cubicBezTo>
                    <a:pt x="547477" y="427134"/>
                    <a:pt x="535036" y="427952"/>
                    <a:pt x="535036" y="435428"/>
                  </a:cubicBezTo>
                  <a:cubicBezTo>
                    <a:pt x="535036" y="442904"/>
                    <a:pt x="547010" y="444526"/>
                    <a:pt x="553697" y="447869"/>
                  </a:cubicBezTo>
                  <a:cubicBezTo>
                    <a:pt x="563635" y="452838"/>
                    <a:pt x="587946" y="457654"/>
                    <a:pt x="597240" y="460310"/>
                  </a:cubicBezTo>
                  <a:cubicBezTo>
                    <a:pt x="623599" y="467841"/>
                    <a:pt x="606963" y="466530"/>
                    <a:pt x="628342" y="46653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N</a:t>
            </a:r>
            <a:r>
              <a:rPr lang="ko-KR" altLang="en-US" dirty="0" smtClean="0"/>
              <a:t>개의 사용자 </a:t>
            </a:r>
            <a:r>
              <a:rPr lang="ko-KR" altLang="en-US" dirty="0"/>
              <a:t>레벨 </a:t>
            </a:r>
            <a:r>
              <a:rPr lang="ko-KR" altLang="en-US" dirty="0" smtClean="0"/>
              <a:t>스레드가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커널 레벨 스레드 공유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16667" y="1992755"/>
            <a:ext cx="3563327" cy="3877176"/>
            <a:chOff x="4632167" y="1988840"/>
            <a:chExt cx="3563327" cy="387717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869694" y="4232722"/>
              <a:ext cx="2305065" cy="554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5412" y="4336739"/>
              <a:ext cx="300082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/>
                <a:t>커</a:t>
              </a:r>
              <a:endParaRPr lang="en-US" altLang="ko-KR" sz="900" dirty="0"/>
            </a:p>
            <a:p>
              <a:pPr algn="ctr"/>
              <a:r>
                <a:rPr lang="ko-KR" altLang="en-US" sz="900" dirty="0" smtClean="0"/>
                <a:t>널</a:t>
              </a:r>
              <a:endParaRPr lang="en-US" altLang="ko-KR" sz="900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공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090006" y="4345380"/>
              <a:ext cx="408350" cy="32980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TCB4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>
              <a:stCxn id="34" idx="0"/>
              <a:endCxn id="41" idx="2"/>
            </p:cNvCxnSpPr>
            <p:nvPr/>
          </p:nvCxnSpPr>
          <p:spPr>
            <a:xfrm flipH="1" flipV="1">
              <a:off x="6291881" y="3617489"/>
              <a:ext cx="2300" cy="727891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004402" y="5324797"/>
              <a:ext cx="583821" cy="5412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CPU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코어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위쪽/아래쪽 화살표 36"/>
            <p:cNvSpPr/>
            <p:nvPr/>
          </p:nvSpPr>
          <p:spPr>
            <a:xfrm>
              <a:off x="7789857" y="3962135"/>
              <a:ext cx="198867" cy="1236407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924561" y="2513338"/>
              <a:ext cx="2478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smtClean="0"/>
                <a:t>사용자 </a:t>
              </a:r>
              <a:endParaRPr lang="en-US" altLang="ko-KR" sz="900" dirty="0" smtClean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 smtClean="0"/>
                <a:t>공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간</a:t>
              </a:r>
            </a:p>
          </p:txBody>
        </p:sp>
        <p:sp>
          <p:nvSpPr>
            <p:cNvPr id="39" name="위쪽/아래쪽 화살표 38"/>
            <p:cNvSpPr/>
            <p:nvPr/>
          </p:nvSpPr>
          <p:spPr>
            <a:xfrm>
              <a:off x="7769230" y="2116575"/>
              <a:ext cx="214032" cy="1484014"/>
            </a:xfrm>
            <a:prstGeom prst="upDownArrow">
              <a:avLst>
                <a:gd name="adj1" fmla="val 54255"/>
                <a:gd name="adj2" fmla="val 4574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40" name="직선 화살표 연결선 39"/>
            <p:cNvCxnSpPr>
              <a:stCxn id="34" idx="2"/>
              <a:endCxn id="36" idx="0"/>
            </p:cNvCxnSpPr>
            <p:nvPr/>
          </p:nvCxnSpPr>
          <p:spPr>
            <a:xfrm>
              <a:off x="6294181" y="4675181"/>
              <a:ext cx="2132" cy="6496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4875759" y="1988840"/>
              <a:ext cx="2832244" cy="1628649"/>
            </a:xfrm>
            <a:prstGeom prst="roundRect">
              <a:avLst>
                <a:gd name="adj" fmla="val 10062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25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666391" y="2048108"/>
              <a:ext cx="638060" cy="558767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사용자 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스레드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코드</a:t>
              </a:r>
              <a:r>
                <a:rPr lang="en-US" altLang="ko-KR" sz="825" dirty="0">
                  <a:solidFill>
                    <a:schemeClr val="tx1"/>
                  </a:solidFill>
                </a:rPr>
                <a:t>2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970445" y="2045576"/>
              <a:ext cx="600857" cy="56997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altLang="ko-KR" sz="825" dirty="0">
                  <a:solidFill>
                    <a:schemeClr val="tx1"/>
                  </a:solidFill>
                </a:rPr>
                <a:t>   .......</a:t>
              </a:r>
            </a:p>
            <a:p>
              <a:r>
                <a:rPr lang="en-US" altLang="ko-KR" sz="825" dirty="0">
                  <a:solidFill>
                    <a:schemeClr val="tx1"/>
                  </a:solidFill>
                </a:rPr>
                <a:t> }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6396136" y="2053765"/>
              <a:ext cx="638060" cy="5587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사용자 스레드</a:t>
              </a:r>
              <a:endParaRPr lang="en-US" altLang="ko-KR" sz="82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코드</a:t>
              </a:r>
              <a:r>
                <a:rPr lang="en-US" altLang="ko-KR" sz="825" dirty="0">
                  <a:solidFill>
                    <a:schemeClr val="tx1"/>
                  </a:solidFill>
                </a:rPr>
                <a:t>3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32167" y="3962135"/>
              <a:ext cx="3069770" cy="1096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29454" y="4731299"/>
              <a:ext cx="127150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25" dirty="0">
                  <a:solidFill>
                    <a:srgbClr val="C00000"/>
                  </a:solidFill>
                </a:rPr>
                <a:t>커널 레벨의 </a:t>
              </a:r>
              <a:endParaRPr lang="en-US" altLang="ko-KR" sz="825" dirty="0">
                <a:solidFill>
                  <a:srgbClr val="C00000"/>
                </a:solidFill>
              </a:endParaRPr>
            </a:p>
            <a:p>
              <a:r>
                <a:rPr lang="ko-KR" altLang="en-US" sz="825" dirty="0">
                  <a:solidFill>
                    <a:srgbClr val="C00000"/>
                  </a:solidFill>
                </a:rPr>
                <a:t>컨텍스트 스위칭 없음</a:t>
              </a:r>
              <a:r>
                <a:rPr lang="en-US" altLang="ko-KR" sz="825" dirty="0">
                  <a:solidFill>
                    <a:srgbClr val="C00000"/>
                  </a:solidFill>
                </a:rPr>
                <a:t>!!</a:t>
              </a:r>
              <a:endParaRPr lang="ko-KR" altLang="en-US" sz="825" dirty="0">
                <a:solidFill>
                  <a:srgbClr val="C00000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936614" y="2810424"/>
              <a:ext cx="2659722" cy="6566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08979" y="3313712"/>
              <a:ext cx="115936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50" dirty="0"/>
                <a:t>   스레드 라이브러리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190751" y="2969067"/>
              <a:ext cx="391524" cy="27040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U-TCB1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0610" y="2969066"/>
              <a:ext cx="421711" cy="2704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U-TCB2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306741" y="2974569"/>
              <a:ext cx="404600" cy="2704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 smtClean="0">
                  <a:solidFill>
                    <a:schemeClr val="tx1"/>
                  </a:solidFill>
                </a:rPr>
                <a:t>U-TCB3</a:t>
              </a:r>
              <a:endParaRPr lang="ko-KR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883393" y="2896154"/>
              <a:ext cx="652837" cy="415257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25" dirty="0"/>
                <a:t>scheduler</a:t>
              </a:r>
              <a:endParaRPr lang="ko-KR" altLang="en-US" sz="825" dirty="0"/>
            </a:p>
          </p:txBody>
        </p:sp>
        <p:cxnSp>
          <p:nvCxnSpPr>
            <p:cNvPr id="52" name="직선 화살표 연결선 51"/>
            <p:cNvCxnSpPr>
              <a:stCxn id="67" idx="0"/>
              <a:endCxn id="44" idx="4"/>
            </p:cNvCxnSpPr>
            <p:nvPr/>
          </p:nvCxnSpPr>
          <p:spPr>
            <a:xfrm flipH="1" flipV="1">
              <a:off x="5270874" y="2615550"/>
              <a:ext cx="115639" cy="353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68" idx="0"/>
              <a:endCxn id="43" idx="4"/>
            </p:cNvCxnSpPr>
            <p:nvPr/>
          </p:nvCxnSpPr>
          <p:spPr>
            <a:xfrm flipV="1">
              <a:off x="5971466" y="2606875"/>
              <a:ext cx="13955" cy="362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69" idx="0"/>
              <a:endCxn id="45" idx="4"/>
            </p:cNvCxnSpPr>
            <p:nvPr/>
          </p:nvCxnSpPr>
          <p:spPr>
            <a:xfrm flipV="1">
              <a:off x="6509041" y="2612532"/>
              <a:ext cx="206125" cy="36203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6161040" y="2142631"/>
              <a:ext cx="816431" cy="3167743"/>
            </a:xfrm>
            <a:custGeom>
              <a:avLst/>
              <a:gdLst>
                <a:gd name="connsiteX0" fmla="*/ 304803 w 1088575"/>
                <a:gd name="connsiteY0" fmla="*/ 4223657 h 4223657"/>
                <a:gd name="connsiteX1" fmla="*/ 304803 w 1088575"/>
                <a:gd name="connsiteY1" fmla="*/ 4055706 h 4223657"/>
                <a:gd name="connsiteX2" fmla="*/ 298583 w 1088575"/>
                <a:gd name="connsiteY2" fmla="*/ 4037045 h 4223657"/>
                <a:gd name="connsiteX3" fmla="*/ 273701 w 1088575"/>
                <a:gd name="connsiteY3" fmla="*/ 3987282 h 4223657"/>
                <a:gd name="connsiteX4" fmla="*/ 267481 w 1088575"/>
                <a:gd name="connsiteY4" fmla="*/ 3962400 h 4223657"/>
                <a:gd name="connsiteX5" fmla="*/ 255040 w 1088575"/>
                <a:gd name="connsiteY5" fmla="*/ 3943739 h 4223657"/>
                <a:gd name="connsiteX6" fmla="*/ 248820 w 1088575"/>
                <a:gd name="connsiteY6" fmla="*/ 3912637 h 4223657"/>
                <a:gd name="connsiteX7" fmla="*/ 230158 w 1088575"/>
                <a:gd name="connsiteY7" fmla="*/ 3887755 h 4223657"/>
                <a:gd name="connsiteX8" fmla="*/ 211497 w 1088575"/>
                <a:gd name="connsiteY8" fmla="*/ 3850433 h 4223657"/>
                <a:gd name="connsiteX9" fmla="*/ 192836 w 1088575"/>
                <a:gd name="connsiteY9" fmla="*/ 3819331 h 4223657"/>
                <a:gd name="connsiteX10" fmla="*/ 180395 w 1088575"/>
                <a:gd name="connsiteY10" fmla="*/ 3788228 h 4223657"/>
                <a:gd name="connsiteX11" fmla="*/ 155513 w 1088575"/>
                <a:gd name="connsiteY11" fmla="*/ 3744686 h 4223657"/>
                <a:gd name="connsiteX12" fmla="*/ 130632 w 1088575"/>
                <a:gd name="connsiteY12" fmla="*/ 3682482 h 4223657"/>
                <a:gd name="connsiteX13" fmla="*/ 124411 w 1088575"/>
                <a:gd name="connsiteY13" fmla="*/ 3657600 h 4223657"/>
                <a:gd name="connsiteX14" fmla="*/ 99530 w 1088575"/>
                <a:gd name="connsiteY14" fmla="*/ 3595396 h 4223657"/>
                <a:gd name="connsiteX15" fmla="*/ 93309 w 1088575"/>
                <a:gd name="connsiteY15" fmla="*/ 3564294 h 4223657"/>
                <a:gd name="connsiteX16" fmla="*/ 68428 w 1088575"/>
                <a:gd name="connsiteY16" fmla="*/ 3495869 h 4223657"/>
                <a:gd name="connsiteX17" fmla="*/ 49766 w 1088575"/>
                <a:gd name="connsiteY17" fmla="*/ 3446106 h 4223657"/>
                <a:gd name="connsiteX18" fmla="*/ 43546 w 1088575"/>
                <a:gd name="connsiteY18" fmla="*/ 3415004 h 4223657"/>
                <a:gd name="connsiteX19" fmla="*/ 37326 w 1088575"/>
                <a:gd name="connsiteY19" fmla="*/ 3396343 h 4223657"/>
                <a:gd name="connsiteX20" fmla="*/ 31105 w 1088575"/>
                <a:gd name="connsiteY20" fmla="*/ 3359020 h 4223657"/>
                <a:gd name="connsiteX21" fmla="*/ 18664 w 1088575"/>
                <a:gd name="connsiteY21" fmla="*/ 3315477 h 4223657"/>
                <a:gd name="connsiteX22" fmla="*/ 6224 w 1088575"/>
                <a:gd name="connsiteY22" fmla="*/ 3247053 h 4223657"/>
                <a:gd name="connsiteX23" fmla="*/ 3 w 1088575"/>
                <a:gd name="connsiteY23" fmla="*/ 3184849 h 4223657"/>
                <a:gd name="connsiteX24" fmla="*/ 12444 w 1088575"/>
                <a:gd name="connsiteY24" fmla="*/ 2774302 h 4223657"/>
                <a:gd name="connsiteX25" fmla="*/ 24885 w 1088575"/>
                <a:gd name="connsiteY25" fmla="*/ 2699657 h 4223657"/>
                <a:gd name="connsiteX26" fmla="*/ 37326 w 1088575"/>
                <a:gd name="connsiteY26" fmla="*/ 2612571 h 4223657"/>
                <a:gd name="connsiteX27" fmla="*/ 43546 w 1088575"/>
                <a:gd name="connsiteY27" fmla="*/ 2550367 h 4223657"/>
                <a:gd name="connsiteX28" fmla="*/ 49766 w 1088575"/>
                <a:gd name="connsiteY28" fmla="*/ 2519265 h 4223657"/>
                <a:gd name="connsiteX29" fmla="*/ 55987 w 1088575"/>
                <a:gd name="connsiteY29" fmla="*/ 2457061 h 4223657"/>
                <a:gd name="connsiteX30" fmla="*/ 74648 w 1088575"/>
                <a:gd name="connsiteY30" fmla="*/ 2401077 h 4223657"/>
                <a:gd name="connsiteX31" fmla="*/ 80868 w 1088575"/>
                <a:gd name="connsiteY31" fmla="*/ 2369975 h 4223657"/>
                <a:gd name="connsiteX32" fmla="*/ 93309 w 1088575"/>
                <a:gd name="connsiteY32" fmla="*/ 2295331 h 4223657"/>
                <a:gd name="connsiteX33" fmla="*/ 105750 w 1088575"/>
                <a:gd name="connsiteY33" fmla="*/ 2258008 h 4223657"/>
                <a:gd name="connsiteX34" fmla="*/ 111971 w 1088575"/>
                <a:gd name="connsiteY34" fmla="*/ 2233126 h 4223657"/>
                <a:gd name="connsiteX35" fmla="*/ 124411 w 1088575"/>
                <a:gd name="connsiteY35" fmla="*/ 2195804 h 4223657"/>
                <a:gd name="connsiteX36" fmla="*/ 130632 w 1088575"/>
                <a:gd name="connsiteY36" fmla="*/ 2177143 h 4223657"/>
                <a:gd name="connsiteX37" fmla="*/ 149293 w 1088575"/>
                <a:gd name="connsiteY37" fmla="*/ 2114939 h 4223657"/>
                <a:gd name="connsiteX38" fmla="*/ 161734 w 1088575"/>
                <a:gd name="connsiteY38" fmla="*/ 2090057 h 4223657"/>
                <a:gd name="connsiteX39" fmla="*/ 174175 w 1088575"/>
                <a:gd name="connsiteY39" fmla="*/ 2034073 h 4223657"/>
                <a:gd name="connsiteX40" fmla="*/ 192836 w 1088575"/>
                <a:gd name="connsiteY40" fmla="*/ 1978090 h 4223657"/>
                <a:gd name="connsiteX41" fmla="*/ 199056 w 1088575"/>
                <a:gd name="connsiteY41" fmla="*/ 1959428 h 4223657"/>
                <a:gd name="connsiteX42" fmla="*/ 217717 w 1088575"/>
                <a:gd name="connsiteY42" fmla="*/ 1903445 h 4223657"/>
                <a:gd name="connsiteX43" fmla="*/ 236379 w 1088575"/>
                <a:gd name="connsiteY43" fmla="*/ 1822580 h 4223657"/>
                <a:gd name="connsiteX44" fmla="*/ 242599 w 1088575"/>
                <a:gd name="connsiteY44" fmla="*/ 1797698 h 4223657"/>
                <a:gd name="connsiteX45" fmla="*/ 261260 w 1088575"/>
                <a:gd name="connsiteY45" fmla="*/ 1685731 h 4223657"/>
                <a:gd name="connsiteX46" fmla="*/ 273701 w 1088575"/>
                <a:gd name="connsiteY46" fmla="*/ 1586204 h 4223657"/>
                <a:gd name="connsiteX47" fmla="*/ 286142 w 1088575"/>
                <a:gd name="connsiteY47" fmla="*/ 1492898 h 4223657"/>
                <a:gd name="connsiteX48" fmla="*/ 292362 w 1088575"/>
                <a:gd name="connsiteY48" fmla="*/ 1393371 h 4223657"/>
                <a:gd name="connsiteX49" fmla="*/ 298583 w 1088575"/>
                <a:gd name="connsiteY49" fmla="*/ 1362269 h 4223657"/>
                <a:gd name="connsiteX50" fmla="*/ 304803 w 1088575"/>
                <a:gd name="connsiteY50" fmla="*/ 1268963 h 4223657"/>
                <a:gd name="connsiteX51" fmla="*/ 311024 w 1088575"/>
                <a:gd name="connsiteY51" fmla="*/ 1150775 h 4223657"/>
                <a:gd name="connsiteX52" fmla="*/ 323464 w 1088575"/>
                <a:gd name="connsiteY52" fmla="*/ 1082351 h 4223657"/>
                <a:gd name="connsiteX53" fmla="*/ 329685 w 1088575"/>
                <a:gd name="connsiteY53" fmla="*/ 1013926 h 4223657"/>
                <a:gd name="connsiteX54" fmla="*/ 342126 w 1088575"/>
                <a:gd name="connsiteY54" fmla="*/ 970384 h 4223657"/>
                <a:gd name="connsiteX55" fmla="*/ 367007 w 1088575"/>
                <a:gd name="connsiteY55" fmla="*/ 895739 h 4223657"/>
                <a:gd name="connsiteX56" fmla="*/ 391889 w 1088575"/>
                <a:gd name="connsiteY56" fmla="*/ 814873 h 4223657"/>
                <a:gd name="connsiteX57" fmla="*/ 410550 w 1088575"/>
                <a:gd name="connsiteY57" fmla="*/ 746449 h 4223657"/>
                <a:gd name="connsiteX58" fmla="*/ 454093 w 1088575"/>
                <a:gd name="connsiteY58" fmla="*/ 628261 h 4223657"/>
                <a:gd name="connsiteX59" fmla="*/ 478975 w 1088575"/>
                <a:gd name="connsiteY59" fmla="*/ 553616 h 4223657"/>
                <a:gd name="connsiteX60" fmla="*/ 503856 w 1088575"/>
                <a:gd name="connsiteY60" fmla="*/ 485192 h 4223657"/>
                <a:gd name="connsiteX61" fmla="*/ 522517 w 1088575"/>
                <a:gd name="connsiteY61" fmla="*/ 429208 h 4223657"/>
                <a:gd name="connsiteX62" fmla="*/ 547399 w 1088575"/>
                <a:gd name="connsiteY62" fmla="*/ 379445 h 4223657"/>
                <a:gd name="connsiteX63" fmla="*/ 572281 w 1088575"/>
                <a:gd name="connsiteY63" fmla="*/ 335902 h 4223657"/>
                <a:gd name="connsiteX64" fmla="*/ 578501 w 1088575"/>
                <a:gd name="connsiteY64" fmla="*/ 317241 h 4223657"/>
                <a:gd name="connsiteX65" fmla="*/ 622044 w 1088575"/>
                <a:gd name="connsiteY65" fmla="*/ 255037 h 4223657"/>
                <a:gd name="connsiteX66" fmla="*/ 640705 w 1088575"/>
                <a:gd name="connsiteY66" fmla="*/ 217714 h 4223657"/>
                <a:gd name="connsiteX67" fmla="*/ 646926 w 1088575"/>
                <a:gd name="connsiteY67" fmla="*/ 199053 h 4223657"/>
                <a:gd name="connsiteX68" fmla="*/ 659366 w 1088575"/>
                <a:gd name="connsiteY68" fmla="*/ 180392 h 4223657"/>
                <a:gd name="connsiteX69" fmla="*/ 678028 w 1088575"/>
                <a:gd name="connsiteY69" fmla="*/ 143069 h 4223657"/>
                <a:gd name="connsiteX70" fmla="*/ 702909 w 1088575"/>
                <a:gd name="connsiteY70" fmla="*/ 93306 h 4223657"/>
                <a:gd name="connsiteX71" fmla="*/ 734011 w 1088575"/>
                <a:gd name="connsiteY71" fmla="*/ 31102 h 4223657"/>
                <a:gd name="connsiteX72" fmla="*/ 740232 w 1088575"/>
                <a:gd name="connsiteY72" fmla="*/ 12441 h 4223657"/>
                <a:gd name="connsiteX73" fmla="*/ 777554 w 1088575"/>
                <a:gd name="connsiteY73" fmla="*/ 0 h 4223657"/>
                <a:gd name="connsiteX74" fmla="*/ 957946 w 1088575"/>
                <a:gd name="connsiteY74" fmla="*/ 6220 h 4223657"/>
                <a:gd name="connsiteX75" fmla="*/ 982828 w 1088575"/>
                <a:gd name="connsiteY75" fmla="*/ 18661 h 4223657"/>
                <a:gd name="connsiteX76" fmla="*/ 1001489 w 1088575"/>
                <a:gd name="connsiteY76" fmla="*/ 24882 h 4223657"/>
                <a:gd name="connsiteX77" fmla="*/ 1045032 w 1088575"/>
                <a:gd name="connsiteY77" fmla="*/ 93306 h 4223657"/>
                <a:gd name="connsiteX78" fmla="*/ 1032591 w 1088575"/>
                <a:gd name="connsiteY78" fmla="*/ 155510 h 4223657"/>
                <a:gd name="connsiteX79" fmla="*/ 1013930 w 1088575"/>
                <a:gd name="connsiteY79" fmla="*/ 174171 h 4223657"/>
                <a:gd name="connsiteX80" fmla="*/ 1020150 w 1088575"/>
                <a:gd name="connsiteY80" fmla="*/ 192833 h 4223657"/>
                <a:gd name="connsiteX81" fmla="*/ 1069913 w 1088575"/>
                <a:gd name="connsiteY81" fmla="*/ 217714 h 4223657"/>
                <a:gd name="connsiteX82" fmla="*/ 1088575 w 1088575"/>
                <a:gd name="connsiteY82" fmla="*/ 230155 h 4223657"/>
                <a:gd name="connsiteX83" fmla="*/ 1076134 w 1088575"/>
                <a:gd name="connsiteY83" fmla="*/ 267477 h 4223657"/>
                <a:gd name="connsiteX84" fmla="*/ 1069913 w 1088575"/>
                <a:gd name="connsiteY84" fmla="*/ 286139 h 4223657"/>
                <a:gd name="connsiteX85" fmla="*/ 1038811 w 1088575"/>
                <a:gd name="connsiteY85" fmla="*/ 354563 h 4223657"/>
                <a:gd name="connsiteX86" fmla="*/ 1020150 w 1088575"/>
                <a:gd name="connsiteY86" fmla="*/ 360784 h 4223657"/>
                <a:gd name="connsiteX87" fmla="*/ 1013930 w 1088575"/>
                <a:gd name="connsiteY87" fmla="*/ 379445 h 4223657"/>
                <a:gd name="connsiteX88" fmla="*/ 1020150 w 1088575"/>
                <a:gd name="connsiteY88" fmla="*/ 398106 h 4223657"/>
                <a:gd name="connsiteX89" fmla="*/ 1007709 w 1088575"/>
                <a:gd name="connsiteY89" fmla="*/ 416767 h 4223657"/>
                <a:gd name="connsiteX90" fmla="*/ 1013930 w 1088575"/>
                <a:gd name="connsiteY90" fmla="*/ 435428 h 4223657"/>
                <a:gd name="connsiteX91" fmla="*/ 1026371 w 1088575"/>
                <a:gd name="connsiteY91" fmla="*/ 454090 h 4223657"/>
                <a:gd name="connsiteX92" fmla="*/ 1020150 w 1088575"/>
                <a:gd name="connsiteY92" fmla="*/ 478971 h 4223657"/>
                <a:gd name="connsiteX93" fmla="*/ 1020150 w 1088575"/>
                <a:gd name="connsiteY93" fmla="*/ 491412 h 422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88575" h="4223657">
                  <a:moveTo>
                    <a:pt x="304803" y="4223657"/>
                  </a:moveTo>
                  <a:cubicBezTo>
                    <a:pt x="319138" y="4151989"/>
                    <a:pt x="315141" y="4184933"/>
                    <a:pt x="304803" y="4055706"/>
                  </a:cubicBezTo>
                  <a:cubicBezTo>
                    <a:pt x="304280" y="4049170"/>
                    <a:pt x="301296" y="4043014"/>
                    <a:pt x="298583" y="4037045"/>
                  </a:cubicBezTo>
                  <a:cubicBezTo>
                    <a:pt x="290909" y="4020162"/>
                    <a:pt x="273701" y="3987282"/>
                    <a:pt x="273701" y="3987282"/>
                  </a:cubicBezTo>
                  <a:cubicBezTo>
                    <a:pt x="271628" y="3978988"/>
                    <a:pt x="270849" y="3970258"/>
                    <a:pt x="267481" y="3962400"/>
                  </a:cubicBezTo>
                  <a:cubicBezTo>
                    <a:pt x="264536" y="3955528"/>
                    <a:pt x="257665" y="3950739"/>
                    <a:pt x="255040" y="3943739"/>
                  </a:cubicBezTo>
                  <a:cubicBezTo>
                    <a:pt x="251328" y="3933840"/>
                    <a:pt x="253114" y="3922298"/>
                    <a:pt x="248820" y="3912637"/>
                  </a:cubicBezTo>
                  <a:cubicBezTo>
                    <a:pt x="244609" y="3903163"/>
                    <a:pt x="235492" y="3896645"/>
                    <a:pt x="230158" y="3887755"/>
                  </a:cubicBezTo>
                  <a:cubicBezTo>
                    <a:pt x="223002" y="3875828"/>
                    <a:pt x="218157" y="3862644"/>
                    <a:pt x="211497" y="3850433"/>
                  </a:cubicBezTo>
                  <a:cubicBezTo>
                    <a:pt x="205708" y="3839819"/>
                    <a:pt x="198243" y="3830145"/>
                    <a:pt x="192836" y="3819331"/>
                  </a:cubicBezTo>
                  <a:cubicBezTo>
                    <a:pt x="187842" y="3809344"/>
                    <a:pt x="184930" y="3798432"/>
                    <a:pt x="180395" y="3788228"/>
                  </a:cubicBezTo>
                  <a:cubicBezTo>
                    <a:pt x="169873" y="3764554"/>
                    <a:pt x="168855" y="3764698"/>
                    <a:pt x="155513" y="3744686"/>
                  </a:cubicBezTo>
                  <a:cubicBezTo>
                    <a:pt x="141315" y="3687888"/>
                    <a:pt x="160609" y="3757423"/>
                    <a:pt x="130632" y="3682482"/>
                  </a:cubicBezTo>
                  <a:cubicBezTo>
                    <a:pt x="127457" y="3674544"/>
                    <a:pt x="127286" y="3665651"/>
                    <a:pt x="124411" y="3657600"/>
                  </a:cubicBezTo>
                  <a:cubicBezTo>
                    <a:pt x="116900" y="3636569"/>
                    <a:pt x="103910" y="3617294"/>
                    <a:pt x="99530" y="3595396"/>
                  </a:cubicBezTo>
                  <a:cubicBezTo>
                    <a:pt x="97456" y="3585029"/>
                    <a:pt x="96091" y="3574494"/>
                    <a:pt x="93309" y="3564294"/>
                  </a:cubicBezTo>
                  <a:cubicBezTo>
                    <a:pt x="78063" y="3508395"/>
                    <a:pt x="85120" y="3545944"/>
                    <a:pt x="68428" y="3495869"/>
                  </a:cubicBezTo>
                  <a:cubicBezTo>
                    <a:pt x="51492" y="3445060"/>
                    <a:pt x="75213" y="3497001"/>
                    <a:pt x="49766" y="3446106"/>
                  </a:cubicBezTo>
                  <a:cubicBezTo>
                    <a:pt x="47693" y="3435739"/>
                    <a:pt x="46110" y="3425261"/>
                    <a:pt x="43546" y="3415004"/>
                  </a:cubicBezTo>
                  <a:cubicBezTo>
                    <a:pt x="41956" y="3408643"/>
                    <a:pt x="38748" y="3402744"/>
                    <a:pt x="37326" y="3396343"/>
                  </a:cubicBezTo>
                  <a:cubicBezTo>
                    <a:pt x="34590" y="3384031"/>
                    <a:pt x="33841" y="3371332"/>
                    <a:pt x="31105" y="3359020"/>
                  </a:cubicBezTo>
                  <a:cubicBezTo>
                    <a:pt x="17785" y="3299082"/>
                    <a:pt x="32208" y="3389965"/>
                    <a:pt x="18664" y="3315477"/>
                  </a:cubicBezTo>
                  <a:cubicBezTo>
                    <a:pt x="3802" y="3233736"/>
                    <a:pt x="20334" y="3303498"/>
                    <a:pt x="6224" y="3247053"/>
                  </a:cubicBezTo>
                  <a:cubicBezTo>
                    <a:pt x="4150" y="3226318"/>
                    <a:pt x="3" y="3205687"/>
                    <a:pt x="3" y="3184849"/>
                  </a:cubicBezTo>
                  <a:cubicBezTo>
                    <a:pt x="3" y="3074141"/>
                    <a:pt x="-550" y="2904249"/>
                    <a:pt x="12444" y="2774302"/>
                  </a:cubicBezTo>
                  <a:cubicBezTo>
                    <a:pt x="20855" y="2690187"/>
                    <a:pt x="15287" y="2766845"/>
                    <a:pt x="24885" y="2699657"/>
                  </a:cubicBezTo>
                  <a:cubicBezTo>
                    <a:pt x="39661" y="2596225"/>
                    <a:pt x="23262" y="2682885"/>
                    <a:pt x="37326" y="2612571"/>
                  </a:cubicBezTo>
                  <a:cubicBezTo>
                    <a:pt x="39399" y="2591836"/>
                    <a:pt x="40792" y="2571022"/>
                    <a:pt x="43546" y="2550367"/>
                  </a:cubicBezTo>
                  <a:cubicBezTo>
                    <a:pt x="44943" y="2539887"/>
                    <a:pt x="48369" y="2529745"/>
                    <a:pt x="49766" y="2519265"/>
                  </a:cubicBezTo>
                  <a:cubicBezTo>
                    <a:pt x="52520" y="2498610"/>
                    <a:pt x="53040" y="2477690"/>
                    <a:pt x="55987" y="2457061"/>
                  </a:cubicBezTo>
                  <a:cubicBezTo>
                    <a:pt x="58963" y="2436227"/>
                    <a:pt x="66806" y="2420682"/>
                    <a:pt x="74648" y="2401077"/>
                  </a:cubicBezTo>
                  <a:cubicBezTo>
                    <a:pt x="76721" y="2390710"/>
                    <a:pt x="79031" y="2380387"/>
                    <a:pt x="80868" y="2369975"/>
                  </a:cubicBezTo>
                  <a:cubicBezTo>
                    <a:pt x="85252" y="2345134"/>
                    <a:pt x="85332" y="2319261"/>
                    <a:pt x="93309" y="2295331"/>
                  </a:cubicBezTo>
                  <a:cubicBezTo>
                    <a:pt x="97456" y="2282890"/>
                    <a:pt x="101982" y="2270569"/>
                    <a:pt x="105750" y="2258008"/>
                  </a:cubicBezTo>
                  <a:cubicBezTo>
                    <a:pt x="108207" y="2249819"/>
                    <a:pt x="109514" y="2241315"/>
                    <a:pt x="111971" y="2233126"/>
                  </a:cubicBezTo>
                  <a:cubicBezTo>
                    <a:pt x="115739" y="2220565"/>
                    <a:pt x="120264" y="2208245"/>
                    <a:pt x="124411" y="2195804"/>
                  </a:cubicBezTo>
                  <a:cubicBezTo>
                    <a:pt x="126484" y="2189584"/>
                    <a:pt x="129042" y="2183504"/>
                    <a:pt x="130632" y="2177143"/>
                  </a:cubicBezTo>
                  <a:cubicBezTo>
                    <a:pt x="135097" y="2159282"/>
                    <a:pt x="141719" y="2130087"/>
                    <a:pt x="149293" y="2114939"/>
                  </a:cubicBezTo>
                  <a:lnTo>
                    <a:pt x="161734" y="2090057"/>
                  </a:lnTo>
                  <a:cubicBezTo>
                    <a:pt x="165288" y="2072287"/>
                    <a:pt x="168901" y="2051652"/>
                    <a:pt x="174175" y="2034073"/>
                  </a:cubicBezTo>
                  <a:cubicBezTo>
                    <a:pt x="174202" y="2033983"/>
                    <a:pt x="189711" y="1987465"/>
                    <a:pt x="192836" y="1978090"/>
                  </a:cubicBezTo>
                  <a:cubicBezTo>
                    <a:pt x="194910" y="1971869"/>
                    <a:pt x="197770" y="1965858"/>
                    <a:pt x="199056" y="1959428"/>
                  </a:cubicBezTo>
                  <a:cubicBezTo>
                    <a:pt x="207096" y="1919234"/>
                    <a:pt x="200549" y="1937783"/>
                    <a:pt x="217717" y="1903445"/>
                  </a:cubicBezTo>
                  <a:cubicBezTo>
                    <a:pt x="227293" y="1855571"/>
                    <a:pt x="221372" y="1882610"/>
                    <a:pt x="236379" y="1822580"/>
                  </a:cubicBezTo>
                  <a:cubicBezTo>
                    <a:pt x="238452" y="1814286"/>
                    <a:pt x="241390" y="1806161"/>
                    <a:pt x="242599" y="1797698"/>
                  </a:cubicBezTo>
                  <a:cubicBezTo>
                    <a:pt x="256249" y="1702149"/>
                    <a:pt x="247928" y="1739060"/>
                    <a:pt x="261260" y="1685731"/>
                  </a:cubicBezTo>
                  <a:cubicBezTo>
                    <a:pt x="272886" y="1581106"/>
                    <a:pt x="261870" y="1674938"/>
                    <a:pt x="273701" y="1586204"/>
                  </a:cubicBezTo>
                  <a:cubicBezTo>
                    <a:pt x="289779" y="1465620"/>
                    <a:pt x="270508" y="1602345"/>
                    <a:pt x="286142" y="1492898"/>
                  </a:cubicBezTo>
                  <a:cubicBezTo>
                    <a:pt x="288215" y="1459722"/>
                    <a:pt x="289210" y="1426462"/>
                    <a:pt x="292362" y="1393371"/>
                  </a:cubicBezTo>
                  <a:cubicBezTo>
                    <a:pt x="293364" y="1382846"/>
                    <a:pt x="297531" y="1372789"/>
                    <a:pt x="298583" y="1362269"/>
                  </a:cubicBezTo>
                  <a:cubicBezTo>
                    <a:pt x="301685" y="1331253"/>
                    <a:pt x="302973" y="1300080"/>
                    <a:pt x="304803" y="1268963"/>
                  </a:cubicBezTo>
                  <a:cubicBezTo>
                    <a:pt x="307120" y="1229581"/>
                    <a:pt x="307878" y="1190100"/>
                    <a:pt x="311024" y="1150775"/>
                  </a:cubicBezTo>
                  <a:cubicBezTo>
                    <a:pt x="312085" y="1137511"/>
                    <a:pt x="320552" y="1096911"/>
                    <a:pt x="323464" y="1082351"/>
                  </a:cubicBezTo>
                  <a:cubicBezTo>
                    <a:pt x="325538" y="1059543"/>
                    <a:pt x="325920" y="1036517"/>
                    <a:pt x="329685" y="1013926"/>
                  </a:cubicBezTo>
                  <a:cubicBezTo>
                    <a:pt x="332167" y="999037"/>
                    <a:pt x="338465" y="985028"/>
                    <a:pt x="342126" y="970384"/>
                  </a:cubicBezTo>
                  <a:cubicBezTo>
                    <a:pt x="357035" y="910749"/>
                    <a:pt x="335829" y="968488"/>
                    <a:pt x="367007" y="895739"/>
                  </a:cubicBezTo>
                  <a:cubicBezTo>
                    <a:pt x="380019" y="817674"/>
                    <a:pt x="363008" y="901517"/>
                    <a:pt x="391889" y="814873"/>
                  </a:cubicBezTo>
                  <a:cubicBezTo>
                    <a:pt x="399365" y="792445"/>
                    <a:pt x="403879" y="769129"/>
                    <a:pt x="410550" y="746449"/>
                  </a:cubicBezTo>
                  <a:cubicBezTo>
                    <a:pt x="426810" y="691167"/>
                    <a:pt x="429986" y="700580"/>
                    <a:pt x="454093" y="628261"/>
                  </a:cubicBezTo>
                  <a:cubicBezTo>
                    <a:pt x="462387" y="603379"/>
                    <a:pt x="469235" y="577968"/>
                    <a:pt x="478975" y="553616"/>
                  </a:cubicBezTo>
                  <a:cubicBezTo>
                    <a:pt x="490844" y="523941"/>
                    <a:pt x="494274" y="517131"/>
                    <a:pt x="503856" y="485192"/>
                  </a:cubicBezTo>
                  <a:cubicBezTo>
                    <a:pt x="514469" y="449816"/>
                    <a:pt x="504703" y="467806"/>
                    <a:pt x="522517" y="429208"/>
                  </a:cubicBezTo>
                  <a:cubicBezTo>
                    <a:pt x="530289" y="412369"/>
                    <a:pt x="541534" y="397039"/>
                    <a:pt x="547399" y="379445"/>
                  </a:cubicBezTo>
                  <a:cubicBezTo>
                    <a:pt x="556899" y="350949"/>
                    <a:pt x="549686" y="366030"/>
                    <a:pt x="572281" y="335902"/>
                  </a:cubicBezTo>
                  <a:cubicBezTo>
                    <a:pt x="574354" y="329682"/>
                    <a:pt x="575317" y="322973"/>
                    <a:pt x="578501" y="317241"/>
                  </a:cubicBezTo>
                  <a:cubicBezTo>
                    <a:pt x="589442" y="297548"/>
                    <a:pt x="608065" y="273675"/>
                    <a:pt x="622044" y="255037"/>
                  </a:cubicBezTo>
                  <a:cubicBezTo>
                    <a:pt x="637675" y="208139"/>
                    <a:pt x="616592" y="265937"/>
                    <a:pt x="640705" y="217714"/>
                  </a:cubicBezTo>
                  <a:cubicBezTo>
                    <a:pt x="643637" y="211849"/>
                    <a:pt x="643994" y="204918"/>
                    <a:pt x="646926" y="199053"/>
                  </a:cubicBezTo>
                  <a:cubicBezTo>
                    <a:pt x="650269" y="192366"/>
                    <a:pt x="656023" y="187079"/>
                    <a:pt x="659366" y="180392"/>
                  </a:cubicBezTo>
                  <a:cubicBezTo>
                    <a:pt x="685118" y="128888"/>
                    <a:pt x="642376" y="196548"/>
                    <a:pt x="678028" y="143069"/>
                  </a:cubicBezTo>
                  <a:cubicBezTo>
                    <a:pt x="696035" y="89044"/>
                    <a:pt x="666189" y="174089"/>
                    <a:pt x="702909" y="93306"/>
                  </a:cubicBezTo>
                  <a:cubicBezTo>
                    <a:pt x="733138" y="26802"/>
                    <a:pt x="696011" y="81770"/>
                    <a:pt x="734011" y="31102"/>
                  </a:cubicBezTo>
                  <a:cubicBezTo>
                    <a:pt x="736085" y="24882"/>
                    <a:pt x="734896" y="16252"/>
                    <a:pt x="740232" y="12441"/>
                  </a:cubicBezTo>
                  <a:cubicBezTo>
                    <a:pt x="750903" y="4819"/>
                    <a:pt x="777554" y="0"/>
                    <a:pt x="777554" y="0"/>
                  </a:cubicBezTo>
                  <a:cubicBezTo>
                    <a:pt x="837685" y="2073"/>
                    <a:pt x="898027" y="773"/>
                    <a:pt x="957946" y="6220"/>
                  </a:cubicBezTo>
                  <a:cubicBezTo>
                    <a:pt x="967181" y="7060"/>
                    <a:pt x="974305" y="15008"/>
                    <a:pt x="982828" y="18661"/>
                  </a:cubicBezTo>
                  <a:cubicBezTo>
                    <a:pt x="988855" y="21244"/>
                    <a:pt x="995269" y="22808"/>
                    <a:pt x="1001489" y="24882"/>
                  </a:cubicBezTo>
                  <a:cubicBezTo>
                    <a:pt x="1042745" y="79891"/>
                    <a:pt x="1032254" y="54975"/>
                    <a:pt x="1045032" y="93306"/>
                  </a:cubicBezTo>
                  <a:cubicBezTo>
                    <a:pt x="1040885" y="114041"/>
                    <a:pt x="1040182" y="135774"/>
                    <a:pt x="1032591" y="155510"/>
                  </a:cubicBezTo>
                  <a:cubicBezTo>
                    <a:pt x="1029433" y="163721"/>
                    <a:pt x="1016712" y="165826"/>
                    <a:pt x="1013930" y="174171"/>
                  </a:cubicBezTo>
                  <a:cubicBezTo>
                    <a:pt x="1011856" y="180392"/>
                    <a:pt x="1014974" y="188807"/>
                    <a:pt x="1020150" y="192833"/>
                  </a:cubicBezTo>
                  <a:cubicBezTo>
                    <a:pt x="1034789" y="204219"/>
                    <a:pt x="1054482" y="207427"/>
                    <a:pt x="1069913" y="217714"/>
                  </a:cubicBezTo>
                  <a:lnTo>
                    <a:pt x="1088575" y="230155"/>
                  </a:lnTo>
                  <a:lnTo>
                    <a:pt x="1076134" y="267477"/>
                  </a:lnTo>
                  <a:lnTo>
                    <a:pt x="1069913" y="286139"/>
                  </a:lnTo>
                  <a:cubicBezTo>
                    <a:pt x="1063887" y="322294"/>
                    <a:pt x="1069070" y="328627"/>
                    <a:pt x="1038811" y="354563"/>
                  </a:cubicBezTo>
                  <a:cubicBezTo>
                    <a:pt x="1033833" y="358830"/>
                    <a:pt x="1026370" y="358710"/>
                    <a:pt x="1020150" y="360784"/>
                  </a:cubicBezTo>
                  <a:cubicBezTo>
                    <a:pt x="1018077" y="367004"/>
                    <a:pt x="1013930" y="372888"/>
                    <a:pt x="1013930" y="379445"/>
                  </a:cubicBezTo>
                  <a:cubicBezTo>
                    <a:pt x="1013930" y="386002"/>
                    <a:pt x="1021228" y="391638"/>
                    <a:pt x="1020150" y="398106"/>
                  </a:cubicBezTo>
                  <a:cubicBezTo>
                    <a:pt x="1018921" y="405480"/>
                    <a:pt x="1011856" y="410547"/>
                    <a:pt x="1007709" y="416767"/>
                  </a:cubicBezTo>
                  <a:cubicBezTo>
                    <a:pt x="1009783" y="422987"/>
                    <a:pt x="1010998" y="429563"/>
                    <a:pt x="1013930" y="435428"/>
                  </a:cubicBezTo>
                  <a:cubicBezTo>
                    <a:pt x="1017274" y="442115"/>
                    <a:pt x="1025314" y="446689"/>
                    <a:pt x="1026371" y="454090"/>
                  </a:cubicBezTo>
                  <a:cubicBezTo>
                    <a:pt x="1027580" y="462553"/>
                    <a:pt x="1021556" y="470538"/>
                    <a:pt x="1020150" y="478971"/>
                  </a:cubicBezTo>
                  <a:cubicBezTo>
                    <a:pt x="1019468" y="483062"/>
                    <a:pt x="1020150" y="487265"/>
                    <a:pt x="1020150" y="491412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95788" y="6144732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사용자 레벨 스레드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 실행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760687" y="6158552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en-US" altLang="ko-KR" sz="1100" dirty="0"/>
              <a:t>b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사용자 레벨 스레드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 실행</a:t>
            </a:r>
            <a:endParaRPr lang="ko-KR" altLang="en-US" sz="1100" dirty="0"/>
          </a:p>
        </p:txBody>
      </p:sp>
      <p:sp>
        <p:nvSpPr>
          <p:cNvPr id="29" name="오른쪽 화살표 28"/>
          <p:cNvSpPr/>
          <p:nvPr/>
        </p:nvSpPr>
        <p:spPr>
          <a:xfrm>
            <a:off x="4333894" y="2699704"/>
            <a:ext cx="504545" cy="277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914865" y="2949955"/>
            <a:ext cx="142218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25" dirty="0" smtClean="0">
                <a:solidFill>
                  <a:srgbClr val="C00000"/>
                </a:solidFill>
              </a:rPr>
              <a:t>스레드 라이브러리에 의해</a:t>
            </a:r>
            <a:endParaRPr lang="en-US" altLang="ko-KR" sz="825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825" dirty="0" smtClean="0">
                <a:solidFill>
                  <a:srgbClr val="C00000"/>
                </a:solidFill>
              </a:rPr>
              <a:t>사용자 </a:t>
            </a:r>
            <a:r>
              <a:rPr lang="ko-KR" altLang="en-US" sz="825" dirty="0" smtClean="0">
                <a:solidFill>
                  <a:srgbClr val="C00000"/>
                </a:solidFill>
              </a:rPr>
              <a:t>레벨 스레드</a:t>
            </a:r>
            <a:r>
              <a:rPr lang="en-US" altLang="ko-KR" sz="825" dirty="0" smtClean="0">
                <a:solidFill>
                  <a:srgbClr val="C00000"/>
                </a:solidFill>
              </a:rPr>
              <a:t>2</a:t>
            </a:r>
            <a:r>
              <a:rPr lang="ko-KR" altLang="en-US" sz="825" dirty="0" smtClean="0">
                <a:solidFill>
                  <a:srgbClr val="C00000"/>
                </a:solidFill>
              </a:rPr>
              <a:t>로 </a:t>
            </a:r>
            <a:endParaRPr lang="en-US" altLang="ko-KR" sz="825" dirty="0">
              <a:solidFill>
                <a:srgbClr val="C00000"/>
              </a:solidFill>
            </a:endParaRPr>
          </a:p>
          <a:p>
            <a:pPr algn="ctr"/>
            <a:r>
              <a:rPr lang="ko-KR" altLang="en-US" sz="825" dirty="0" smtClean="0">
                <a:solidFill>
                  <a:srgbClr val="C00000"/>
                </a:solidFill>
              </a:rPr>
              <a:t>스위칭</a:t>
            </a:r>
            <a:r>
              <a:rPr lang="en-US" altLang="ko-KR" sz="825" dirty="0">
                <a:solidFill>
                  <a:srgbClr val="C00000"/>
                </a:solidFill>
              </a:rPr>
              <a:t>!!</a:t>
            </a:r>
            <a:endParaRPr lang="ko-KR" altLang="en-US" sz="825" dirty="0">
              <a:solidFill>
                <a:srgbClr val="C00000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753304" y="2525967"/>
            <a:ext cx="323324" cy="616876"/>
          </a:xfrm>
          <a:custGeom>
            <a:avLst/>
            <a:gdLst>
              <a:gd name="connsiteX0" fmla="*/ 35363 w 323324"/>
              <a:gd name="connsiteY0" fmla="*/ 0 h 616876"/>
              <a:gd name="connsiteX1" fmla="*/ 25260 w 323324"/>
              <a:gd name="connsiteY1" fmla="*/ 25260 h 616876"/>
              <a:gd name="connsiteX2" fmla="*/ 15156 w 323324"/>
              <a:gd name="connsiteY2" fmla="*/ 45467 h 616876"/>
              <a:gd name="connsiteX3" fmla="*/ 0 w 323324"/>
              <a:gd name="connsiteY3" fmla="*/ 90935 h 616876"/>
              <a:gd name="connsiteX4" fmla="*/ 15156 w 323324"/>
              <a:gd name="connsiteY4" fmla="*/ 161662 h 616876"/>
              <a:gd name="connsiteX5" fmla="*/ 55571 w 323324"/>
              <a:gd name="connsiteY5" fmla="*/ 202077 h 616876"/>
              <a:gd name="connsiteX6" fmla="*/ 95987 w 323324"/>
              <a:gd name="connsiteY6" fmla="*/ 267752 h 616876"/>
              <a:gd name="connsiteX7" fmla="*/ 121246 w 323324"/>
              <a:gd name="connsiteY7" fmla="*/ 272804 h 616876"/>
              <a:gd name="connsiteX8" fmla="*/ 151558 w 323324"/>
              <a:gd name="connsiteY8" fmla="*/ 308168 h 616876"/>
              <a:gd name="connsiteX9" fmla="*/ 197025 w 323324"/>
              <a:gd name="connsiteY9" fmla="*/ 358687 h 616876"/>
              <a:gd name="connsiteX10" fmla="*/ 212181 w 323324"/>
              <a:gd name="connsiteY10" fmla="*/ 368791 h 616876"/>
              <a:gd name="connsiteX11" fmla="*/ 232389 w 323324"/>
              <a:gd name="connsiteY11" fmla="*/ 373843 h 616876"/>
              <a:gd name="connsiteX12" fmla="*/ 257648 w 323324"/>
              <a:gd name="connsiteY12" fmla="*/ 383947 h 616876"/>
              <a:gd name="connsiteX13" fmla="*/ 298064 w 323324"/>
              <a:gd name="connsiteY13" fmla="*/ 424362 h 616876"/>
              <a:gd name="connsiteX14" fmla="*/ 318272 w 323324"/>
              <a:gd name="connsiteY14" fmla="*/ 474882 h 616876"/>
              <a:gd name="connsiteX15" fmla="*/ 323324 w 323324"/>
              <a:gd name="connsiteY15" fmla="*/ 505193 h 616876"/>
              <a:gd name="connsiteX16" fmla="*/ 318272 w 323324"/>
              <a:gd name="connsiteY16" fmla="*/ 565816 h 616876"/>
              <a:gd name="connsiteX17" fmla="*/ 267752 w 323324"/>
              <a:gd name="connsiteY17" fmla="*/ 601180 h 616876"/>
              <a:gd name="connsiteX18" fmla="*/ 176818 w 323324"/>
              <a:gd name="connsiteY18" fmla="*/ 616336 h 616876"/>
              <a:gd name="connsiteX19" fmla="*/ 45467 w 323324"/>
              <a:gd name="connsiteY19" fmla="*/ 616336 h 6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324" h="616876">
                <a:moveTo>
                  <a:pt x="35363" y="0"/>
                </a:moveTo>
                <a:cubicBezTo>
                  <a:pt x="31995" y="8420"/>
                  <a:pt x="28943" y="16973"/>
                  <a:pt x="25260" y="25260"/>
                </a:cubicBezTo>
                <a:cubicBezTo>
                  <a:pt x="22202" y="32142"/>
                  <a:pt x="17859" y="38438"/>
                  <a:pt x="15156" y="45467"/>
                </a:cubicBezTo>
                <a:cubicBezTo>
                  <a:pt x="9421" y="60378"/>
                  <a:pt x="0" y="90935"/>
                  <a:pt x="0" y="90935"/>
                </a:cubicBezTo>
                <a:cubicBezTo>
                  <a:pt x="5052" y="114511"/>
                  <a:pt x="4373" y="140097"/>
                  <a:pt x="15156" y="161662"/>
                </a:cubicBezTo>
                <a:cubicBezTo>
                  <a:pt x="23676" y="178702"/>
                  <a:pt x="55571" y="202077"/>
                  <a:pt x="55571" y="202077"/>
                </a:cubicBezTo>
                <a:cubicBezTo>
                  <a:pt x="62756" y="223633"/>
                  <a:pt x="74425" y="263440"/>
                  <a:pt x="95987" y="267752"/>
                </a:cubicBezTo>
                <a:lnTo>
                  <a:pt x="121246" y="272804"/>
                </a:lnTo>
                <a:cubicBezTo>
                  <a:pt x="165567" y="331899"/>
                  <a:pt x="109338" y="258912"/>
                  <a:pt x="151558" y="308168"/>
                </a:cubicBezTo>
                <a:cubicBezTo>
                  <a:pt x="168950" y="328459"/>
                  <a:pt x="171514" y="341680"/>
                  <a:pt x="197025" y="358687"/>
                </a:cubicBezTo>
                <a:cubicBezTo>
                  <a:pt x="202077" y="362055"/>
                  <a:pt x="206600" y="366399"/>
                  <a:pt x="212181" y="368791"/>
                </a:cubicBezTo>
                <a:cubicBezTo>
                  <a:pt x="218563" y="371526"/>
                  <a:pt x="225802" y="371647"/>
                  <a:pt x="232389" y="373843"/>
                </a:cubicBezTo>
                <a:cubicBezTo>
                  <a:pt x="240992" y="376711"/>
                  <a:pt x="249228" y="380579"/>
                  <a:pt x="257648" y="383947"/>
                </a:cubicBezTo>
                <a:cubicBezTo>
                  <a:pt x="271120" y="397419"/>
                  <a:pt x="289544" y="407321"/>
                  <a:pt x="298064" y="424362"/>
                </a:cubicBezTo>
                <a:cubicBezTo>
                  <a:pt x="306310" y="440853"/>
                  <a:pt x="315150" y="456153"/>
                  <a:pt x="318272" y="474882"/>
                </a:cubicBezTo>
                <a:lnTo>
                  <a:pt x="323324" y="505193"/>
                </a:lnTo>
                <a:cubicBezTo>
                  <a:pt x="321640" y="525401"/>
                  <a:pt x="322249" y="545932"/>
                  <a:pt x="318272" y="565816"/>
                </a:cubicBezTo>
                <a:cubicBezTo>
                  <a:pt x="314387" y="585241"/>
                  <a:pt x="277445" y="598757"/>
                  <a:pt x="267752" y="601180"/>
                </a:cubicBezTo>
                <a:cubicBezTo>
                  <a:pt x="228075" y="611099"/>
                  <a:pt x="220245" y="615130"/>
                  <a:pt x="176818" y="616336"/>
                </a:cubicBezTo>
                <a:cubicBezTo>
                  <a:pt x="133051" y="617552"/>
                  <a:pt x="89251" y="616336"/>
                  <a:pt x="45467" y="61633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39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N:1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N:1 </a:t>
            </a:r>
            <a:r>
              <a:rPr lang="ko-KR" altLang="en-US" dirty="0" smtClean="0"/>
              <a:t>매핑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모든 프로세스를 단일 스레드 프로세스로 다룸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커널 레벨 스레드</a:t>
            </a:r>
            <a:r>
              <a:rPr lang="en-US" altLang="ko-KR" dirty="0" smtClean="0"/>
              <a:t>(TCB)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 가능한 </a:t>
            </a:r>
            <a:r>
              <a:rPr lang="ko-KR" altLang="en-US" dirty="0" err="1" smtClean="0"/>
              <a:t>엔터티라고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모든 사용자 레벨 스레드가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커널 레벨 </a:t>
            </a:r>
            <a:r>
              <a:rPr lang="ko-KR" altLang="en-US" dirty="0" err="1" smtClean="0"/>
              <a:t>스레등에</a:t>
            </a:r>
            <a:r>
              <a:rPr lang="ko-KR" altLang="en-US" dirty="0" smtClean="0"/>
              <a:t> 매핑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레벨 스레드는 스레드 라이브러리에 의해 스위치 된다</a:t>
            </a:r>
            <a:endParaRPr lang="en-US" altLang="ko-KR" dirty="0" smtClean="0"/>
          </a:p>
          <a:p>
            <a:r>
              <a:rPr lang="ko-KR" altLang="en-US" dirty="0" smtClean="0"/>
              <a:t>매핑의 뜻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레벨 스레드는 해당 커널 레벨 스레드가 스케줄되어야 실행 가능하도록 묶어 있음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코어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응용프로그램의 실행 속도가 전반적으로 빠르다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스레드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동기화 등이 커널로의 진입없이 사용자 공간에서 이루어지므로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 코어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보편화된 현대 컴퓨터에서 비효율적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레벨 스레드의 병렬 처리 안됨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사용자 레벨 스레드가 </a:t>
            </a:r>
            <a:r>
              <a:rPr lang="ko-KR" altLang="en-US" dirty="0" err="1" smtClean="0"/>
              <a:t>블록되면</a:t>
            </a:r>
            <a:r>
              <a:rPr lang="ko-KR" altLang="en-US" dirty="0" smtClean="0"/>
              <a:t> 프로세스 전체 블록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사용자 레벨 스레드로 실행되지 못함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7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47277" y="4083390"/>
            <a:ext cx="1248161" cy="5547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3259249" y="3940314"/>
            <a:ext cx="30008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커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공</a:t>
            </a:r>
            <a:endParaRPr lang="en-US" altLang="ko-KR" sz="900" dirty="0"/>
          </a:p>
          <a:p>
            <a:pPr algn="ctr"/>
            <a:r>
              <a:rPr lang="ko-KR" altLang="en-US" sz="900" dirty="0"/>
              <a:t>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33421" y="4187407"/>
            <a:ext cx="537318" cy="3298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err="1" smtClean="0">
                <a:solidFill>
                  <a:schemeClr val="tx1"/>
                </a:solidFill>
              </a:rPr>
              <a:t>TCB</a:t>
            </a:r>
            <a:r>
              <a:rPr lang="en-US" altLang="ko-KR" sz="825" dirty="0" err="1">
                <a:solidFill>
                  <a:schemeClr val="tx1"/>
                </a:solidFill>
              </a:rPr>
              <a:t>4</a:t>
            </a:r>
            <a:endParaRPr lang="en-US" altLang="ko-KR" sz="825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950415" y="3508764"/>
            <a:ext cx="711" cy="680862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83440" y="5166825"/>
            <a:ext cx="661933" cy="4649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코어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위쪽/아래쪽 화살표 8"/>
          <p:cNvSpPr/>
          <p:nvPr/>
        </p:nvSpPr>
        <p:spPr>
          <a:xfrm>
            <a:off x="3152467" y="3812803"/>
            <a:ext cx="198867" cy="1236407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3288398" y="2364006"/>
            <a:ext cx="24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사용자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공</a:t>
            </a:r>
            <a:endParaRPr lang="en-US" altLang="ko-KR" sz="900" dirty="0"/>
          </a:p>
          <a:p>
            <a:pPr algn="ctr"/>
            <a:r>
              <a:rPr lang="ko-KR" altLang="en-US" sz="900" dirty="0"/>
              <a:t>간</a:t>
            </a:r>
          </a:p>
        </p:txBody>
      </p:sp>
      <p:sp>
        <p:nvSpPr>
          <p:cNvPr id="11" name="위쪽/아래쪽 화살표 10"/>
          <p:cNvSpPr/>
          <p:nvPr/>
        </p:nvSpPr>
        <p:spPr>
          <a:xfrm>
            <a:off x="3131840" y="1967243"/>
            <a:ext cx="214032" cy="1484014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2" name="직선 화살표 연결선 11"/>
          <p:cNvCxnSpPr>
            <a:stCxn id="6" idx="2"/>
            <a:endCxn id="8" idx="0"/>
          </p:cNvCxnSpPr>
          <p:nvPr/>
        </p:nvCxnSpPr>
        <p:spPr>
          <a:xfrm>
            <a:off x="1002080" y="4517208"/>
            <a:ext cx="12327" cy="6496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35711" y="1839508"/>
            <a:ext cx="2832244" cy="1656857"/>
          </a:xfrm>
          <a:prstGeom prst="roundRect">
            <a:avLst>
              <a:gd name="adj" fmla="val 1006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25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0390" y="2659149"/>
            <a:ext cx="2661637" cy="6566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26343" y="1898776"/>
            <a:ext cx="638060" cy="5587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사용자 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스레드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코드</a:t>
            </a:r>
            <a:r>
              <a:rPr lang="en-US" altLang="ko-KR" sz="825" dirty="0">
                <a:solidFill>
                  <a:schemeClr val="tx1"/>
                </a:solidFill>
              </a:rPr>
              <a:t>2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0397" y="1896244"/>
            <a:ext cx="600857" cy="56997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825" dirty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825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7" name="타원 16"/>
          <p:cNvSpPr/>
          <p:nvPr/>
        </p:nvSpPr>
        <p:spPr>
          <a:xfrm>
            <a:off x="1756088" y="1904433"/>
            <a:ext cx="638060" cy="55876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사용자 스레드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코드</a:t>
            </a:r>
            <a:r>
              <a:rPr lang="en-US" altLang="ko-KR" sz="825" dirty="0">
                <a:solidFill>
                  <a:schemeClr val="tx1"/>
                </a:solidFill>
              </a:rPr>
              <a:t>3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9912" y="3151829"/>
            <a:ext cx="129838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50" dirty="0"/>
              <a:t>   스레드 라이브러리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2942" y="2817792"/>
            <a:ext cx="429906" cy="2704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U-TCB1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99837" y="2817791"/>
            <a:ext cx="415266" cy="270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U-TCB2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86202" y="2822846"/>
            <a:ext cx="425767" cy="270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U-TCB3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0"/>
            <a:endCxn id="16" idx="4"/>
          </p:cNvCxnSpPr>
          <p:nvPr/>
        </p:nvCxnSpPr>
        <p:spPr>
          <a:xfrm flipH="1" flipV="1">
            <a:off x="630826" y="2466218"/>
            <a:ext cx="67069" cy="3515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0"/>
            <a:endCxn id="15" idx="4"/>
          </p:cNvCxnSpPr>
          <p:nvPr/>
        </p:nvCxnSpPr>
        <p:spPr>
          <a:xfrm flipV="1">
            <a:off x="1307470" y="2457543"/>
            <a:ext cx="37903" cy="36024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3" idx="0"/>
            <a:endCxn id="17" idx="4"/>
          </p:cNvCxnSpPr>
          <p:nvPr/>
        </p:nvCxnSpPr>
        <p:spPr>
          <a:xfrm flipV="1">
            <a:off x="1899086" y="2463200"/>
            <a:ext cx="176032" cy="3596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190971" y="2744879"/>
            <a:ext cx="652837" cy="38883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/>
              <a:t>scheduler</a:t>
            </a:r>
            <a:endParaRPr lang="ko-KR" altLang="en-US" sz="825" dirty="0"/>
          </a:p>
        </p:txBody>
      </p:sp>
      <p:sp>
        <p:nvSpPr>
          <p:cNvPr id="28" name="직사각형 27"/>
          <p:cNvSpPr/>
          <p:nvPr/>
        </p:nvSpPr>
        <p:spPr>
          <a:xfrm>
            <a:off x="235711" y="3812803"/>
            <a:ext cx="2826178" cy="109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714" y="3552282"/>
            <a:ext cx="778405" cy="2015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no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시스템 호출</a:t>
            </a:r>
          </a:p>
        </p:txBody>
      </p:sp>
      <p:sp>
        <p:nvSpPr>
          <p:cNvPr id="29" name="타원 28"/>
          <p:cNvSpPr/>
          <p:nvPr/>
        </p:nvSpPr>
        <p:spPr>
          <a:xfrm>
            <a:off x="1767745" y="4230057"/>
            <a:ext cx="609343" cy="442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924552" y="4261990"/>
            <a:ext cx="153956" cy="167951"/>
          </a:xfrm>
          <a:custGeom>
            <a:avLst/>
            <a:gdLst>
              <a:gd name="connsiteX0" fmla="*/ 0 w 205274"/>
              <a:gd name="connsiteY0" fmla="*/ 0 h 223935"/>
              <a:gd name="connsiteX1" fmla="*/ 24882 w 205274"/>
              <a:gd name="connsiteY1" fmla="*/ 31102 h 223935"/>
              <a:gd name="connsiteX2" fmla="*/ 43543 w 205274"/>
              <a:gd name="connsiteY2" fmla="*/ 37323 h 223935"/>
              <a:gd name="connsiteX3" fmla="*/ 130629 w 205274"/>
              <a:gd name="connsiteY3" fmla="*/ 31102 h 223935"/>
              <a:gd name="connsiteX4" fmla="*/ 111968 w 205274"/>
              <a:gd name="connsiteY4" fmla="*/ 49764 h 223935"/>
              <a:gd name="connsiteX5" fmla="*/ 143070 w 205274"/>
              <a:gd name="connsiteY5" fmla="*/ 74645 h 223935"/>
              <a:gd name="connsiteX6" fmla="*/ 205274 w 205274"/>
              <a:gd name="connsiteY6" fmla="*/ 80866 h 223935"/>
              <a:gd name="connsiteX7" fmla="*/ 186612 w 205274"/>
              <a:gd name="connsiteY7" fmla="*/ 87086 h 223935"/>
              <a:gd name="connsiteX8" fmla="*/ 161731 w 205274"/>
              <a:gd name="connsiteY8" fmla="*/ 99527 h 223935"/>
              <a:gd name="connsiteX9" fmla="*/ 136849 w 205274"/>
              <a:gd name="connsiteY9" fmla="*/ 105747 h 223935"/>
              <a:gd name="connsiteX10" fmla="*/ 74645 w 205274"/>
              <a:gd name="connsiteY10" fmla="*/ 130629 h 223935"/>
              <a:gd name="connsiteX11" fmla="*/ 105747 w 205274"/>
              <a:gd name="connsiteY11" fmla="*/ 167951 h 223935"/>
              <a:gd name="connsiteX12" fmla="*/ 99527 w 205274"/>
              <a:gd name="connsiteY12" fmla="*/ 186613 h 223935"/>
              <a:gd name="connsiteX13" fmla="*/ 118188 w 205274"/>
              <a:gd name="connsiteY13" fmla="*/ 205274 h 223935"/>
              <a:gd name="connsiteX14" fmla="*/ 99527 w 205274"/>
              <a:gd name="connsiteY14" fmla="*/ 217715 h 223935"/>
              <a:gd name="connsiteX15" fmla="*/ 118188 w 205274"/>
              <a:gd name="connsiteY15" fmla="*/ 223935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274" h="223935">
                <a:moveTo>
                  <a:pt x="0" y="0"/>
                </a:moveTo>
                <a:cubicBezTo>
                  <a:pt x="8294" y="10367"/>
                  <a:pt x="14802" y="22462"/>
                  <a:pt x="24882" y="31102"/>
                </a:cubicBezTo>
                <a:cubicBezTo>
                  <a:pt x="29860" y="35369"/>
                  <a:pt x="36986" y="37323"/>
                  <a:pt x="43543" y="37323"/>
                </a:cubicBezTo>
                <a:cubicBezTo>
                  <a:pt x="72646" y="37323"/>
                  <a:pt x="101600" y="33176"/>
                  <a:pt x="130629" y="31102"/>
                </a:cubicBezTo>
                <a:cubicBezTo>
                  <a:pt x="124409" y="37323"/>
                  <a:pt x="114750" y="41418"/>
                  <a:pt x="111968" y="49764"/>
                </a:cubicBezTo>
                <a:cubicBezTo>
                  <a:pt x="104672" y="71652"/>
                  <a:pt x="132975" y="73203"/>
                  <a:pt x="143070" y="74645"/>
                </a:cubicBezTo>
                <a:cubicBezTo>
                  <a:pt x="163699" y="77592"/>
                  <a:pt x="184539" y="78792"/>
                  <a:pt x="205274" y="80866"/>
                </a:cubicBezTo>
                <a:cubicBezTo>
                  <a:pt x="199053" y="82939"/>
                  <a:pt x="192639" y="84503"/>
                  <a:pt x="186612" y="87086"/>
                </a:cubicBezTo>
                <a:cubicBezTo>
                  <a:pt x="178089" y="90739"/>
                  <a:pt x="170413" y="96271"/>
                  <a:pt x="161731" y="99527"/>
                </a:cubicBezTo>
                <a:cubicBezTo>
                  <a:pt x="153726" y="102529"/>
                  <a:pt x="145038" y="103290"/>
                  <a:pt x="136849" y="105747"/>
                </a:cubicBezTo>
                <a:cubicBezTo>
                  <a:pt x="98419" y="117276"/>
                  <a:pt x="105819" y="115042"/>
                  <a:pt x="74645" y="130629"/>
                </a:cubicBezTo>
                <a:cubicBezTo>
                  <a:pt x="118199" y="145147"/>
                  <a:pt x="116374" y="130756"/>
                  <a:pt x="105747" y="167951"/>
                </a:cubicBezTo>
                <a:cubicBezTo>
                  <a:pt x="103946" y="174256"/>
                  <a:pt x="101600" y="180392"/>
                  <a:pt x="99527" y="186613"/>
                </a:cubicBezTo>
                <a:cubicBezTo>
                  <a:pt x="155509" y="205273"/>
                  <a:pt x="143070" y="192833"/>
                  <a:pt x="118188" y="205274"/>
                </a:cubicBezTo>
                <a:cubicBezTo>
                  <a:pt x="111501" y="208617"/>
                  <a:pt x="105747" y="213568"/>
                  <a:pt x="99527" y="217715"/>
                </a:cubicBezTo>
                <a:lnTo>
                  <a:pt x="118188" y="223935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직사각형 60"/>
          <p:cNvSpPr/>
          <p:nvPr/>
        </p:nvSpPr>
        <p:spPr>
          <a:xfrm>
            <a:off x="1800848" y="4382488"/>
            <a:ext cx="62068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25" dirty="0">
                <a:solidFill>
                  <a:srgbClr val="C00000"/>
                </a:solidFill>
              </a:rPr>
              <a:t>B</a:t>
            </a:r>
            <a:r>
              <a:rPr lang="en-US" altLang="ko-KR" sz="825" dirty="0" smtClean="0">
                <a:solidFill>
                  <a:srgbClr val="C00000"/>
                </a:solidFill>
              </a:rPr>
              <a:t>locked</a:t>
            </a:r>
            <a:r>
              <a:rPr lang="en-US" altLang="ko-KR" sz="825" dirty="0">
                <a:solidFill>
                  <a:srgbClr val="C00000"/>
                </a:solidFill>
              </a:rPr>
              <a:t>!!</a:t>
            </a:r>
            <a:endParaRPr lang="ko-KR" altLang="en-US" sz="825" dirty="0">
              <a:solidFill>
                <a:srgbClr val="C00000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1005891" y="1983969"/>
            <a:ext cx="377890" cy="3191069"/>
          </a:xfrm>
          <a:custGeom>
            <a:avLst/>
            <a:gdLst>
              <a:gd name="connsiteX0" fmla="*/ 37323 w 503853"/>
              <a:gd name="connsiteY0" fmla="*/ 4254759 h 4254759"/>
              <a:gd name="connsiteX1" fmla="*/ 31102 w 503853"/>
              <a:gd name="connsiteY1" fmla="*/ 4105469 h 4254759"/>
              <a:gd name="connsiteX2" fmla="*/ 24882 w 503853"/>
              <a:gd name="connsiteY2" fmla="*/ 4086808 h 4254759"/>
              <a:gd name="connsiteX3" fmla="*/ 18662 w 503853"/>
              <a:gd name="connsiteY3" fmla="*/ 4043265 h 4254759"/>
              <a:gd name="connsiteX4" fmla="*/ 0 w 503853"/>
              <a:gd name="connsiteY4" fmla="*/ 3862874 h 4254759"/>
              <a:gd name="connsiteX5" fmla="*/ 6221 w 503853"/>
              <a:gd name="connsiteY5" fmla="*/ 3321698 h 4254759"/>
              <a:gd name="connsiteX6" fmla="*/ 12441 w 503853"/>
              <a:gd name="connsiteY6" fmla="*/ 3265714 h 4254759"/>
              <a:gd name="connsiteX7" fmla="*/ 31102 w 503853"/>
              <a:gd name="connsiteY7" fmla="*/ 3066661 h 4254759"/>
              <a:gd name="connsiteX8" fmla="*/ 24882 w 503853"/>
              <a:gd name="connsiteY8" fmla="*/ 2730759 h 4254759"/>
              <a:gd name="connsiteX9" fmla="*/ 31102 w 503853"/>
              <a:gd name="connsiteY9" fmla="*/ 2419739 h 4254759"/>
              <a:gd name="connsiteX10" fmla="*/ 49764 w 503853"/>
              <a:gd name="connsiteY10" fmla="*/ 2332653 h 4254759"/>
              <a:gd name="connsiteX11" fmla="*/ 62204 w 503853"/>
              <a:gd name="connsiteY11" fmla="*/ 2264229 h 4254759"/>
              <a:gd name="connsiteX12" fmla="*/ 68425 w 503853"/>
              <a:gd name="connsiteY12" fmla="*/ 2226906 h 4254759"/>
              <a:gd name="connsiteX13" fmla="*/ 87086 w 503853"/>
              <a:gd name="connsiteY13" fmla="*/ 2170923 h 4254759"/>
              <a:gd name="connsiteX14" fmla="*/ 93306 w 503853"/>
              <a:gd name="connsiteY14" fmla="*/ 2146041 h 4254759"/>
              <a:gd name="connsiteX15" fmla="*/ 118188 w 503853"/>
              <a:gd name="connsiteY15" fmla="*/ 2090057 h 4254759"/>
              <a:gd name="connsiteX16" fmla="*/ 130629 w 503853"/>
              <a:gd name="connsiteY16" fmla="*/ 2046514 h 4254759"/>
              <a:gd name="connsiteX17" fmla="*/ 174172 w 503853"/>
              <a:gd name="connsiteY17" fmla="*/ 1953208 h 4254759"/>
              <a:gd name="connsiteX18" fmla="*/ 180392 w 503853"/>
              <a:gd name="connsiteY18" fmla="*/ 1928327 h 4254759"/>
              <a:gd name="connsiteX19" fmla="*/ 186613 w 503853"/>
              <a:gd name="connsiteY19" fmla="*/ 1909665 h 4254759"/>
              <a:gd name="connsiteX20" fmla="*/ 199053 w 503853"/>
              <a:gd name="connsiteY20" fmla="*/ 1866123 h 4254759"/>
              <a:gd name="connsiteX21" fmla="*/ 223935 w 503853"/>
              <a:gd name="connsiteY21" fmla="*/ 1803918 h 4254759"/>
              <a:gd name="connsiteX22" fmla="*/ 248817 w 503853"/>
              <a:gd name="connsiteY22" fmla="*/ 1747935 h 4254759"/>
              <a:gd name="connsiteX23" fmla="*/ 255037 w 503853"/>
              <a:gd name="connsiteY23" fmla="*/ 1716833 h 4254759"/>
              <a:gd name="connsiteX24" fmla="*/ 286139 w 503853"/>
              <a:gd name="connsiteY24" fmla="*/ 1642188 h 4254759"/>
              <a:gd name="connsiteX25" fmla="*/ 304800 w 503853"/>
              <a:gd name="connsiteY25" fmla="*/ 1555102 h 4254759"/>
              <a:gd name="connsiteX26" fmla="*/ 311021 w 503853"/>
              <a:gd name="connsiteY26" fmla="*/ 1530221 h 4254759"/>
              <a:gd name="connsiteX27" fmla="*/ 317241 w 503853"/>
              <a:gd name="connsiteY27" fmla="*/ 1492898 h 4254759"/>
              <a:gd name="connsiteX28" fmla="*/ 329682 w 503853"/>
              <a:gd name="connsiteY28" fmla="*/ 1461796 h 4254759"/>
              <a:gd name="connsiteX29" fmla="*/ 348343 w 503853"/>
              <a:gd name="connsiteY29" fmla="*/ 1374710 h 4254759"/>
              <a:gd name="connsiteX30" fmla="*/ 342123 w 503853"/>
              <a:gd name="connsiteY30" fmla="*/ 1200539 h 4254759"/>
              <a:gd name="connsiteX31" fmla="*/ 335902 w 503853"/>
              <a:gd name="connsiteY31" fmla="*/ 1181878 h 4254759"/>
              <a:gd name="connsiteX32" fmla="*/ 329682 w 503853"/>
              <a:gd name="connsiteY32" fmla="*/ 1156996 h 4254759"/>
              <a:gd name="connsiteX33" fmla="*/ 323462 w 503853"/>
              <a:gd name="connsiteY33" fmla="*/ 1107233 h 4254759"/>
              <a:gd name="connsiteX34" fmla="*/ 311021 w 503853"/>
              <a:gd name="connsiteY34" fmla="*/ 1045029 h 4254759"/>
              <a:gd name="connsiteX35" fmla="*/ 298580 w 503853"/>
              <a:gd name="connsiteY35" fmla="*/ 976604 h 4254759"/>
              <a:gd name="connsiteX36" fmla="*/ 292360 w 503853"/>
              <a:gd name="connsiteY36" fmla="*/ 957943 h 4254759"/>
              <a:gd name="connsiteX37" fmla="*/ 286139 w 503853"/>
              <a:gd name="connsiteY37" fmla="*/ 933061 h 4254759"/>
              <a:gd name="connsiteX38" fmla="*/ 279919 w 503853"/>
              <a:gd name="connsiteY38" fmla="*/ 914400 h 4254759"/>
              <a:gd name="connsiteX39" fmla="*/ 273698 w 503853"/>
              <a:gd name="connsiteY39" fmla="*/ 877078 h 4254759"/>
              <a:gd name="connsiteX40" fmla="*/ 267478 w 503853"/>
              <a:gd name="connsiteY40" fmla="*/ 858416 h 4254759"/>
              <a:gd name="connsiteX41" fmla="*/ 261257 w 503853"/>
              <a:gd name="connsiteY41" fmla="*/ 827314 h 4254759"/>
              <a:gd name="connsiteX42" fmla="*/ 255037 w 503853"/>
              <a:gd name="connsiteY42" fmla="*/ 802433 h 4254759"/>
              <a:gd name="connsiteX43" fmla="*/ 248817 w 503853"/>
              <a:gd name="connsiteY43" fmla="*/ 765110 h 4254759"/>
              <a:gd name="connsiteX44" fmla="*/ 236376 w 503853"/>
              <a:gd name="connsiteY44" fmla="*/ 715347 h 4254759"/>
              <a:gd name="connsiteX45" fmla="*/ 217715 w 503853"/>
              <a:gd name="connsiteY45" fmla="*/ 653143 h 4254759"/>
              <a:gd name="connsiteX46" fmla="*/ 211494 w 503853"/>
              <a:gd name="connsiteY46" fmla="*/ 634482 h 4254759"/>
              <a:gd name="connsiteX47" fmla="*/ 205274 w 503853"/>
              <a:gd name="connsiteY47" fmla="*/ 584718 h 4254759"/>
              <a:gd name="connsiteX48" fmla="*/ 180392 w 503853"/>
              <a:gd name="connsiteY48" fmla="*/ 522514 h 4254759"/>
              <a:gd name="connsiteX49" fmla="*/ 174172 w 503853"/>
              <a:gd name="connsiteY49" fmla="*/ 491412 h 4254759"/>
              <a:gd name="connsiteX50" fmla="*/ 167951 w 503853"/>
              <a:gd name="connsiteY50" fmla="*/ 447869 h 4254759"/>
              <a:gd name="connsiteX51" fmla="*/ 161731 w 503853"/>
              <a:gd name="connsiteY51" fmla="*/ 429208 h 4254759"/>
              <a:gd name="connsiteX52" fmla="*/ 167951 w 503853"/>
              <a:gd name="connsiteY52" fmla="*/ 192833 h 4254759"/>
              <a:gd name="connsiteX53" fmla="*/ 174172 w 503853"/>
              <a:gd name="connsiteY53" fmla="*/ 143069 h 4254759"/>
              <a:gd name="connsiteX54" fmla="*/ 192833 w 503853"/>
              <a:gd name="connsiteY54" fmla="*/ 118188 h 4254759"/>
              <a:gd name="connsiteX55" fmla="*/ 230155 w 503853"/>
              <a:gd name="connsiteY55" fmla="*/ 87086 h 4254759"/>
              <a:gd name="connsiteX56" fmla="*/ 242596 w 503853"/>
              <a:gd name="connsiteY56" fmla="*/ 62204 h 4254759"/>
              <a:gd name="connsiteX57" fmla="*/ 279919 w 503853"/>
              <a:gd name="connsiteY57" fmla="*/ 43543 h 4254759"/>
              <a:gd name="connsiteX58" fmla="*/ 335902 w 503853"/>
              <a:gd name="connsiteY58" fmla="*/ 18661 h 4254759"/>
              <a:gd name="connsiteX59" fmla="*/ 354564 w 503853"/>
              <a:gd name="connsiteY59" fmla="*/ 12441 h 4254759"/>
              <a:gd name="connsiteX60" fmla="*/ 373225 w 503853"/>
              <a:gd name="connsiteY60" fmla="*/ 6221 h 4254759"/>
              <a:gd name="connsiteX61" fmla="*/ 422988 w 503853"/>
              <a:gd name="connsiteY61" fmla="*/ 0 h 4254759"/>
              <a:gd name="connsiteX62" fmla="*/ 503853 w 503853"/>
              <a:gd name="connsiteY62" fmla="*/ 6221 h 425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3853" h="4254759">
                <a:moveTo>
                  <a:pt x="37323" y="4254759"/>
                </a:moveTo>
                <a:cubicBezTo>
                  <a:pt x="35249" y="4204996"/>
                  <a:pt x="34781" y="4155139"/>
                  <a:pt x="31102" y="4105469"/>
                </a:cubicBezTo>
                <a:cubicBezTo>
                  <a:pt x="30618" y="4098930"/>
                  <a:pt x="26168" y="4093237"/>
                  <a:pt x="24882" y="4086808"/>
                </a:cubicBezTo>
                <a:cubicBezTo>
                  <a:pt x="22007" y="4072431"/>
                  <a:pt x="20409" y="4057822"/>
                  <a:pt x="18662" y="4043265"/>
                </a:cubicBezTo>
                <a:cubicBezTo>
                  <a:pt x="7435" y="3949703"/>
                  <a:pt x="7338" y="3943589"/>
                  <a:pt x="0" y="3862874"/>
                </a:cubicBezTo>
                <a:cubicBezTo>
                  <a:pt x="2074" y="3682482"/>
                  <a:pt x="2463" y="3502063"/>
                  <a:pt x="6221" y="3321698"/>
                </a:cubicBezTo>
                <a:cubicBezTo>
                  <a:pt x="6612" y="3302926"/>
                  <a:pt x="10441" y="3284383"/>
                  <a:pt x="12441" y="3265714"/>
                </a:cubicBezTo>
                <a:cubicBezTo>
                  <a:pt x="27019" y="3129647"/>
                  <a:pt x="22317" y="3180877"/>
                  <a:pt x="31102" y="3066661"/>
                </a:cubicBezTo>
                <a:cubicBezTo>
                  <a:pt x="29029" y="2954694"/>
                  <a:pt x="24882" y="2842746"/>
                  <a:pt x="24882" y="2730759"/>
                </a:cubicBezTo>
                <a:cubicBezTo>
                  <a:pt x="24882" y="2627065"/>
                  <a:pt x="27401" y="2523367"/>
                  <a:pt x="31102" y="2419739"/>
                </a:cubicBezTo>
                <a:cubicBezTo>
                  <a:pt x="32141" y="2390638"/>
                  <a:pt x="45099" y="2360643"/>
                  <a:pt x="49764" y="2332653"/>
                </a:cubicBezTo>
                <a:cubicBezTo>
                  <a:pt x="68077" y="2222766"/>
                  <a:pt x="44830" y="2359786"/>
                  <a:pt x="62204" y="2264229"/>
                </a:cubicBezTo>
                <a:cubicBezTo>
                  <a:pt x="64460" y="2251820"/>
                  <a:pt x="65175" y="2239093"/>
                  <a:pt x="68425" y="2226906"/>
                </a:cubicBezTo>
                <a:cubicBezTo>
                  <a:pt x="73493" y="2207900"/>
                  <a:pt x="82316" y="2190006"/>
                  <a:pt x="87086" y="2170923"/>
                </a:cubicBezTo>
                <a:cubicBezTo>
                  <a:pt x="89159" y="2162629"/>
                  <a:pt x="90237" y="2154020"/>
                  <a:pt x="93306" y="2146041"/>
                </a:cubicBezTo>
                <a:cubicBezTo>
                  <a:pt x="100637" y="2126981"/>
                  <a:pt x="111017" y="2109178"/>
                  <a:pt x="118188" y="2090057"/>
                </a:cubicBezTo>
                <a:cubicBezTo>
                  <a:pt x="123488" y="2075923"/>
                  <a:pt x="124882" y="2060472"/>
                  <a:pt x="130629" y="2046514"/>
                </a:cubicBezTo>
                <a:cubicBezTo>
                  <a:pt x="155552" y="1985987"/>
                  <a:pt x="158503" y="2000216"/>
                  <a:pt x="174172" y="1953208"/>
                </a:cubicBezTo>
                <a:cubicBezTo>
                  <a:pt x="176875" y="1945098"/>
                  <a:pt x="178043" y="1936547"/>
                  <a:pt x="180392" y="1928327"/>
                </a:cubicBezTo>
                <a:cubicBezTo>
                  <a:pt x="182193" y="1922022"/>
                  <a:pt x="184729" y="1915946"/>
                  <a:pt x="186613" y="1909665"/>
                </a:cubicBezTo>
                <a:cubicBezTo>
                  <a:pt x="190950" y="1895207"/>
                  <a:pt x="194029" y="1880357"/>
                  <a:pt x="199053" y="1866123"/>
                </a:cubicBezTo>
                <a:cubicBezTo>
                  <a:pt x="206486" y="1845064"/>
                  <a:pt x="216873" y="1825104"/>
                  <a:pt x="223935" y="1803918"/>
                </a:cubicBezTo>
                <a:cubicBezTo>
                  <a:pt x="238740" y="1759504"/>
                  <a:pt x="229102" y="1777507"/>
                  <a:pt x="248817" y="1747935"/>
                </a:cubicBezTo>
                <a:cubicBezTo>
                  <a:pt x="250890" y="1737568"/>
                  <a:pt x="251424" y="1726769"/>
                  <a:pt x="255037" y="1716833"/>
                </a:cubicBezTo>
                <a:cubicBezTo>
                  <a:pt x="279989" y="1648212"/>
                  <a:pt x="268897" y="1711155"/>
                  <a:pt x="286139" y="1642188"/>
                </a:cubicBezTo>
                <a:cubicBezTo>
                  <a:pt x="313888" y="1531193"/>
                  <a:pt x="286734" y="1645433"/>
                  <a:pt x="304800" y="1555102"/>
                </a:cubicBezTo>
                <a:cubicBezTo>
                  <a:pt x="306477" y="1546719"/>
                  <a:pt x="309344" y="1538604"/>
                  <a:pt x="311021" y="1530221"/>
                </a:cubicBezTo>
                <a:cubicBezTo>
                  <a:pt x="313495" y="1517853"/>
                  <a:pt x="313922" y="1505066"/>
                  <a:pt x="317241" y="1492898"/>
                </a:cubicBezTo>
                <a:cubicBezTo>
                  <a:pt x="320179" y="1482125"/>
                  <a:pt x="326398" y="1472468"/>
                  <a:pt x="329682" y="1461796"/>
                </a:cubicBezTo>
                <a:cubicBezTo>
                  <a:pt x="340956" y="1425157"/>
                  <a:pt x="342430" y="1410192"/>
                  <a:pt x="348343" y="1374710"/>
                </a:cubicBezTo>
                <a:cubicBezTo>
                  <a:pt x="346270" y="1316653"/>
                  <a:pt x="345863" y="1258512"/>
                  <a:pt x="342123" y="1200539"/>
                </a:cubicBezTo>
                <a:cubicBezTo>
                  <a:pt x="341701" y="1193996"/>
                  <a:pt x="337703" y="1188183"/>
                  <a:pt x="335902" y="1181878"/>
                </a:cubicBezTo>
                <a:cubicBezTo>
                  <a:pt x="333553" y="1173658"/>
                  <a:pt x="331087" y="1165429"/>
                  <a:pt x="329682" y="1156996"/>
                </a:cubicBezTo>
                <a:cubicBezTo>
                  <a:pt x="326934" y="1140507"/>
                  <a:pt x="326210" y="1123722"/>
                  <a:pt x="323462" y="1107233"/>
                </a:cubicBezTo>
                <a:cubicBezTo>
                  <a:pt x="319986" y="1086375"/>
                  <a:pt x="314498" y="1065887"/>
                  <a:pt x="311021" y="1045029"/>
                </a:cubicBezTo>
                <a:cubicBezTo>
                  <a:pt x="308249" y="1028401"/>
                  <a:pt x="302925" y="993984"/>
                  <a:pt x="298580" y="976604"/>
                </a:cubicBezTo>
                <a:cubicBezTo>
                  <a:pt x="296990" y="970243"/>
                  <a:pt x="294161" y="964247"/>
                  <a:pt x="292360" y="957943"/>
                </a:cubicBezTo>
                <a:cubicBezTo>
                  <a:pt x="290011" y="949723"/>
                  <a:pt x="288488" y="941281"/>
                  <a:pt x="286139" y="933061"/>
                </a:cubicBezTo>
                <a:cubicBezTo>
                  <a:pt x="284338" y="926757"/>
                  <a:pt x="281341" y="920801"/>
                  <a:pt x="279919" y="914400"/>
                </a:cubicBezTo>
                <a:cubicBezTo>
                  <a:pt x="277183" y="902088"/>
                  <a:pt x="276434" y="889390"/>
                  <a:pt x="273698" y="877078"/>
                </a:cubicBezTo>
                <a:cubicBezTo>
                  <a:pt x="272276" y="870677"/>
                  <a:pt x="269068" y="864777"/>
                  <a:pt x="267478" y="858416"/>
                </a:cubicBezTo>
                <a:cubicBezTo>
                  <a:pt x="264914" y="848159"/>
                  <a:pt x="263551" y="837635"/>
                  <a:pt x="261257" y="827314"/>
                </a:cubicBezTo>
                <a:cubicBezTo>
                  <a:pt x="259402" y="818969"/>
                  <a:pt x="256713" y="810816"/>
                  <a:pt x="255037" y="802433"/>
                </a:cubicBezTo>
                <a:cubicBezTo>
                  <a:pt x="252564" y="790065"/>
                  <a:pt x="251460" y="777443"/>
                  <a:pt x="248817" y="765110"/>
                </a:cubicBezTo>
                <a:cubicBezTo>
                  <a:pt x="245234" y="748391"/>
                  <a:pt x="240523" y="731935"/>
                  <a:pt x="236376" y="715347"/>
                </a:cubicBezTo>
                <a:cubicBezTo>
                  <a:pt x="226977" y="677754"/>
                  <a:pt x="232854" y="698559"/>
                  <a:pt x="217715" y="653143"/>
                </a:cubicBezTo>
                <a:lnTo>
                  <a:pt x="211494" y="634482"/>
                </a:lnTo>
                <a:cubicBezTo>
                  <a:pt x="209421" y="617894"/>
                  <a:pt x="208777" y="601064"/>
                  <a:pt x="205274" y="584718"/>
                </a:cubicBezTo>
                <a:cubicBezTo>
                  <a:pt x="199510" y="557817"/>
                  <a:pt x="191903" y="545536"/>
                  <a:pt x="180392" y="522514"/>
                </a:cubicBezTo>
                <a:cubicBezTo>
                  <a:pt x="178319" y="512147"/>
                  <a:pt x="175910" y="501841"/>
                  <a:pt x="174172" y="491412"/>
                </a:cubicBezTo>
                <a:cubicBezTo>
                  <a:pt x="171762" y="476950"/>
                  <a:pt x="170826" y="462246"/>
                  <a:pt x="167951" y="447869"/>
                </a:cubicBezTo>
                <a:cubicBezTo>
                  <a:pt x="166665" y="441440"/>
                  <a:pt x="163804" y="435428"/>
                  <a:pt x="161731" y="429208"/>
                </a:cubicBezTo>
                <a:cubicBezTo>
                  <a:pt x="163804" y="350416"/>
                  <a:pt x="164527" y="271578"/>
                  <a:pt x="167951" y="192833"/>
                </a:cubicBezTo>
                <a:cubicBezTo>
                  <a:pt x="168677" y="176132"/>
                  <a:pt x="168886" y="158928"/>
                  <a:pt x="174172" y="143069"/>
                </a:cubicBezTo>
                <a:cubicBezTo>
                  <a:pt x="177450" y="133234"/>
                  <a:pt x="186086" y="126059"/>
                  <a:pt x="192833" y="118188"/>
                </a:cubicBezTo>
                <a:cubicBezTo>
                  <a:pt x="208798" y="99562"/>
                  <a:pt x="210958" y="99884"/>
                  <a:pt x="230155" y="87086"/>
                </a:cubicBezTo>
                <a:cubicBezTo>
                  <a:pt x="234302" y="78792"/>
                  <a:pt x="236660" y="69328"/>
                  <a:pt x="242596" y="62204"/>
                </a:cubicBezTo>
                <a:cubicBezTo>
                  <a:pt x="251873" y="51072"/>
                  <a:pt x="267181" y="47789"/>
                  <a:pt x="279919" y="43543"/>
                </a:cubicBezTo>
                <a:cubicBezTo>
                  <a:pt x="309490" y="23828"/>
                  <a:pt x="291490" y="33465"/>
                  <a:pt x="335902" y="18661"/>
                </a:cubicBezTo>
                <a:lnTo>
                  <a:pt x="354564" y="12441"/>
                </a:lnTo>
                <a:cubicBezTo>
                  <a:pt x="360784" y="10368"/>
                  <a:pt x="366719" y="7034"/>
                  <a:pt x="373225" y="6221"/>
                </a:cubicBezTo>
                <a:lnTo>
                  <a:pt x="422988" y="0"/>
                </a:lnTo>
                <a:lnTo>
                  <a:pt x="503853" y="6221"/>
                </a:lnTo>
              </a:path>
            </a:pathLst>
          </a:cu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자유형 64"/>
          <p:cNvSpPr/>
          <p:nvPr/>
        </p:nvSpPr>
        <p:spPr>
          <a:xfrm>
            <a:off x="1374450" y="1988634"/>
            <a:ext cx="559837" cy="2286000"/>
          </a:xfrm>
          <a:custGeom>
            <a:avLst/>
            <a:gdLst>
              <a:gd name="connsiteX0" fmla="*/ 0 w 746449"/>
              <a:gd name="connsiteY0" fmla="*/ 0 h 3048000"/>
              <a:gd name="connsiteX1" fmla="*/ 37322 w 746449"/>
              <a:gd name="connsiteY1" fmla="*/ 6220 h 3048000"/>
              <a:gd name="connsiteX2" fmla="*/ 105747 w 746449"/>
              <a:gd name="connsiteY2" fmla="*/ 24881 h 3048000"/>
              <a:gd name="connsiteX3" fmla="*/ 99526 w 746449"/>
              <a:gd name="connsiteY3" fmla="*/ 43542 h 3048000"/>
              <a:gd name="connsiteX4" fmla="*/ 55983 w 746449"/>
              <a:gd name="connsiteY4" fmla="*/ 87085 h 3048000"/>
              <a:gd name="connsiteX5" fmla="*/ 43542 w 746449"/>
              <a:gd name="connsiteY5" fmla="*/ 105746 h 3048000"/>
              <a:gd name="connsiteX6" fmla="*/ 37322 w 746449"/>
              <a:gd name="connsiteY6" fmla="*/ 124408 h 3048000"/>
              <a:gd name="connsiteX7" fmla="*/ 43542 w 746449"/>
              <a:gd name="connsiteY7" fmla="*/ 143069 h 3048000"/>
              <a:gd name="connsiteX8" fmla="*/ 62204 w 746449"/>
              <a:gd name="connsiteY8" fmla="*/ 149289 h 3048000"/>
              <a:gd name="connsiteX9" fmla="*/ 155510 w 746449"/>
              <a:gd name="connsiteY9" fmla="*/ 155510 h 3048000"/>
              <a:gd name="connsiteX10" fmla="*/ 217714 w 746449"/>
              <a:gd name="connsiteY10" fmla="*/ 161730 h 3048000"/>
              <a:gd name="connsiteX11" fmla="*/ 180391 w 746449"/>
              <a:gd name="connsiteY11" fmla="*/ 186612 h 3048000"/>
              <a:gd name="connsiteX12" fmla="*/ 118187 w 746449"/>
              <a:gd name="connsiteY12" fmla="*/ 211493 h 3048000"/>
              <a:gd name="connsiteX13" fmla="*/ 161730 w 746449"/>
              <a:gd name="connsiteY13" fmla="*/ 223934 h 3048000"/>
              <a:gd name="connsiteX14" fmla="*/ 192832 w 746449"/>
              <a:gd name="connsiteY14" fmla="*/ 230155 h 3048000"/>
              <a:gd name="connsiteX15" fmla="*/ 199053 w 746449"/>
              <a:gd name="connsiteY15" fmla="*/ 740228 h 3048000"/>
              <a:gd name="connsiteX16" fmla="*/ 205273 w 746449"/>
              <a:gd name="connsiteY16" fmla="*/ 858416 h 3048000"/>
              <a:gd name="connsiteX17" fmla="*/ 211493 w 746449"/>
              <a:gd name="connsiteY17" fmla="*/ 1007706 h 3048000"/>
              <a:gd name="connsiteX18" fmla="*/ 217714 w 746449"/>
              <a:gd name="connsiteY18" fmla="*/ 1094791 h 3048000"/>
              <a:gd name="connsiteX19" fmla="*/ 230155 w 746449"/>
              <a:gd name="connsiteY19" fmla="*/ 1132114 h 3048000"/>
              <a:gd name="connsiteX20" fmla="*/ 242596 w 746449"/>
              <a:gd name="connsiteY20" fmla="*/ 1262742 h 3048000"/>
              <a:gd name="connsiteX21" fmla="*/ 230155 w 746449"/>
              <a:gd name="connsiteY21" fmla="*/ 1405812 h 3048000"/>
              <a:gd name="connsiteX22" fmla="*/ 211493 w 746449"/>
              <a:gd name="connsiteY22" fmla="*/ 1492897 h 3048000"/>
              <a:gd name="connsiteX23" fmla="*/ 199053 w 746449"/>
              <a:gd name="connsiteY23" fmla="*/ 1542661 h 3048000"/>
              <a:gd name="connsiteX24" fmla="*/ 205273 w 746449"/>
              <a:gd name="connsiteY24" fmla="*/ 1691951 h 3048000"/>
              <a:gd name="connsiteX25" fmla="*/ 217714 w 746449"/>
              <a:gd name="connsiteY25" fmla="*/ 1729273 h 3048000"/>
              <a:gd name="connsiteX26" fmla="*/ 242596 w 746449"/>
              <a:gd name="connsiteY26" fmla="*/ 1772816 h 3048000"/>
              <a:gd name="connsiteX27" fmla="*/ 248816 w 746449"/>
              <a:gd name="connsiteY27" fmla="*/ 1791477 h 3048000"/>
              <a:gd name="connsiteX28" fmla="*/ 273698 w 746449"/>
              <a:gd name="connsiteY28" fmla="*/ 1828800 h 3048000"/>
              <a:gd name="connsiteX29" fmla="*/ 298579 w 746449"/>
              <a:gd name="connsiteY29" fmla="*/ 1884783 h 3048000"/>
              <a:gd name="connsiteX30" fmla="*/ 317240 w 746449"/>
              <a:gd name="connsiteY30" fmla="*/ 1922106 h 3048000"/>
              <a:gd name="connsiteX31" fmla="*/ 348342 w 746449"/>
              <a:gd name="connsiteY31" fmla="*/ 1959428 h 3048000"/>
              <a:gd name="connsiteX32" fmla="*/ 354563 w 746449"/>
              <a:gd name="connsiteY32" fmla="*/ 1978089 h 3048000"/>
              <a:gd name="connsiteX33" fmla="*/ 367004 w 746449"/>
              <a:gd name="connsiteY33" fmla="*/ 2002971 h 3048000"/>
              <a:gd name="connsiteX34" fmla="*/ 379444 w 746449"/>
              <a:gd name="connsiteY34" fmla="*/ 2021632 h 3048000"/>
              <a:gd name="connsiteX35" fmla="*/ 391885 w 746449"/>
              <a:gd name="connsiteY35" fmla="*/ 2058955 h 3048000"/>
              <a:gd name="connsiteX36" fmla="*/ 398106 w 746449"/>
              <a:gd name="connsiteY36" fmla="*/ 2077616 h 3048000"/>
              <a:gd name="connsiteX37" fmla="*/ 404326 w 746449"/>
              <a:gd name="connsiteY37" fmla="*/ 2096277 h 3048000"/>
              <a:gd name="connsiteX38" fmla="*/ 416767 w 746449"/>
              <a:gd name="connsiteY38" fmla="*/ 2121159 h 3048000"/>
              <a:gd name="connsiteX39" fmla="*/ 435428 w 746449"/>
              <a:gd name="connsiteY39" fmla="*/ 2177142 h 3048000"/>
              <a:gd name="connsiteX40" fmla="*/ 447869 w 746449"/>
              <a:gd name="connsiteY40" fmla="*/ 2208244 h 3048000"/>
              <a:gd name="connsiteX41" fmla="*/ 466530 w 746449"/>
              <a:gd name="connsiteY41" fmla="*/ 2233126 h 3048000"/>
              <a:gd name="connsiteX42" fmla="*/ 485191 w 746449"/>
              <a:gd name="connsiteY42" fmla="*/ 2289110 h 3048000"/>
              <a:gd name="connsiteX43" fmla="*/ 516293 w 746449"/>
              <a:gd name="connsiteY43" fmla="*/ 2332653 h 3048000"/>
              <a:gd name="connsiteX44" fmla="*/ 522514 w 746449"/>
              <a:gd name="connsiteY44" fmla="*/ 2351314 h 3048000"/>
              <a:gd name="connsiteX45" fmla="*/ 534955 w 746449"/>
              <a:gd name="connsiteY45" fmla="*/ 2376195 h 3048000"/>
              <a:gd name="connsiteX46" fmla="*/ 541175 w 746449"/>
              <a:gd name="connsiteY46" fmla="*/ 2413518 h 3048000"/>
              <a:gd name="connsiteX47" fmla="*/ 553616 w 746449"/>
              <a:gd name="connsiteY47" fmla="*/ 2438400 h 3048000"/>
              <a:gd name="connsiteX48" fmla="*/ 566057 w 746449"/>
              <a:gd name="connsiteY48" fmla="*/ 2475722 h 3048000"/>
              <a:gd name="connsiteX49" fmla="*/ 584718 w 746449"/>
              <a:gd name="connsiteY49" fmla="*/ 2519265 h 3048000"/>
              <a:gd name="connsiteX50" fmla="*/ 609600 w 746449"/>
              <a:gd name="connsiteY50" fmla="*/ 2556587 h 3048000"/>
              <a:gd name="connsiteX51" fmla="*/ 634481 w 746449"/>
              <a:gd name="connsiteY51" fmla="*/ 2631232 h 3048000"/>
              <a:gd name="connsiteX52" fmla="*/ 646922 w 746449"/>
              <a:gd name="connsiteY52" fmla="*/ 2668555 h 3048000"/>
              <a:gd name="connsiteX53" fmla="*/ 653142 w 746449"/>
              <a:gd name="connsiteY53" fmla="*/ 2687216 h 3048000"/>
              <a:gd name="connsiteX54" fmla="*/ 665583 w 746449"/>
              <a:gd name="connsiteY54" fmla="*/ 2705877 h 3048000"/>
              <a:gd name="connsiteX55" fmla="*/ 671804 w 746449"/>
              <a:gd name="connsiteY55" fmla="*/ 2730759 h 3048000"/>
              <a:gd name="connsiteX56" fmla="*/ 684244 w 746449"/>
              <a:gd name="connsiteY56" fmla="*/ 2755640 h 3048000"/>
              <a:gd name="connsiteX57" fmla="*/ 702906 w 746449"/>
              <a:gd name="connsiteY57" fmla="*/ 2805404 h 3048000"/>
              <a:gd name="connsiteX58" fmla="*/ 727787 w 746449"/>
              <a:gd name="connsiteY58" fmla="*/ 2873828 h 3048000"/>
              <a:gd name="connsiteX59" fmla="*/ 734008 w 746449"/>
              <a:gd name="connsiteY59" fmla="*/ 2892489 h 3048000"/>
              <a:gd name="connsiteX60" fmla="*/ 746449 w 746449"/>
              <a:gd name="connsiteY60" fmla="*/ 2948473 h 3048000"/>
              <a:gd name="connsiteX61" fmla="*/ 740228 w 746449"/>
              <a:gd name="connsiteY61" fmla="*/ 3016897 h 3048000"/>
              <a:gd name="connsiteX62" fmla="*/ 727787 w 746449"/>
              <a:gd name="connsiteY62" fmla="*/ 3035559 h 3048000"/>
              <a:gd name="connsiteX63" fmla="*/ 709126 w 746449"/>
              <a:gd name="connsiteY6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46449" h="3048000">
                <a:moveTo>
                  <a:pt x="0" y="0"/>
                </a:moveTo>
                <a:cubicBezTo>
                  <a:pt x="12441" y="2073"/>
                  <a:pt x="24990" y="3577"/>
                  <a:pt x="37322" y="6220"/>
                </a:cubicBezTo>
                <a:cubicBezTo>
                  <a:pt x="76601" y="14637"/>
                  <a:pt x="77324" y="15408"/>
                  <a:pt x="105747" y="24881"/>
                </a:cubicBezTo>
                <a:cubicBezTo>
                  <a:pt x="103673" y="31101"/>
                  <a:pt x="103622" y="38422"/>
                  <a:pt x="99526" y="43542"/>
                </a:cubicBezTo>
                <a:cubicBezTo>
                  <a:pt x="86703" y="59570"/>
                  <a:pt x="67369" y="70006"/>
                  <a:pt x="55983" y="87085"/>
                </a:cubicBezTo>
                <a:lnTo>
                  <a:pt x="43542" y="105746"/>
                </a:lnTo>
                <a:cubicBezTo>
                  <a:pt x="41469" y="111967"/>
                  <a:pt x="37322" y="117851"/>
                  <a:pt x="37322" y="124408"/>
                </a:cubicBezTo>
                <a:cubicBezTo>
                  <a:pt x="37322" y="130965"/>
                  <a:pt x="38906" y="138433"/>
                  <a:pt x="43542" y="143069"/>
                </a:cubicBezTo>
                <a:cubicBezTo>
                  <a:pt x="48179" y="147705"/>
                  <a:pt x="55687" y="148565"/>
                  <a:pt x="62204" y="149289"/>
                </a:cubicBezTo>
                <a:cubicBezTo>
                  <a:pt x="93184" y="152731"/>
                  <a:pt x="124438" y="153024"/>
                  <a:pt x="155510" y="155510"/>
                </a:cubicBezTo>
                <a:cubicBezTo>
                  <a:pt x="176282" y="157172"/>
                  <a:pt x="196979" y="159657"/>
                  <a:pt x="217714" y="161730"/>
                </a:cubicBezTo>
                <a:cubicBezTo>
                  <a:pt x="205273" y="170024"/>
                  <a:pt x="194274" y="181059"/>
                  <a:pt x="180391" y="186612"/>
                </a:cubicBezTo>
                <a:lnTo>
                  <a:pt x="118187" y="211493"/>
                </a:lnTo>
                <a:cubicBezTo>
                  <a:pt x="132701" y="215640"/>
                  <a:pt x="147086" y="220273"/>
                  <a:pt x="161730" y="223934"/>
                </a:cubicBezTo>
                <a:cubicBezTo>
                  <a:pt x="171987" y="226498"/>
                  <a:pt x="192070" y="219610"/>
                  <a:pt x="192832" y="230155"/>
                </a:cubicBezTo>
                <a:cubicBezTo>
                  <a:pt x="205092" y="399749"/>
                  <a:pt x="195687" y="570224"/>
                  <a:pt x="199053" y="740228"/>
                </a:cubicBezTo>
                <a:cubicBezTo>
                  <a:pt x="199834" y="779671"/>
                  <a:pt x="203440" y="819008"/>
                  <a:pt x="205273" y="858416"/>
                </a:cubicBezTo>
                <a:cubicBezTo>
                  <a:pt x="207587" y="908169"/>
                  <a:pt x="208875" y="957968"/>
                  <a:pt x="211493" y="1007706"/>
                </a:cubicBezTo>
                <a:cubicBezTo>
                  <a:pt x="213023" y="1036768"/>
                  <a:pt x="213397" y="1066011"/>
                  <a:pt x="217714" y="1094791"/>
                </a:cubicBezTo>
                <a:cubicBezTo>
                  <a:pt x="219659" y="1107760"/>
                  <a:pt x="230155" y="1132114"/>
                  <a:pt x="230155" y="1132114"/>
                </a:cubicBezTo>
                <a:cubicBezTo>
                  <a:pt x="233281" y="1160252"/>
                  <a:pt x="242596" y="1239413"/>
                  <a:pt x="242596" y="1262742"/>
                </a:cubicBezTo>
                <a:cubicBezTo>
                  <a:pt x="242596" y="1365993"/>
                  <a:pt x="239693" y="1339048"/>
                  <a:pt x="230155" y="1405812"/>
                </a:cubicBezTo>
                <a:cubicBezTo>
                  <a:pt x="216837" y="1499037"/>
                  <a:pt x="233512" y="1415829"/>
                  <a:pt x="211493" y="1492897"/>
                </a:cubicBezTo>
                <a:cubicBezTo>
                  <a:pt x="206796" y="1509338"/>
                  <a:pt x="199053" y="1542661"/>
                  <a:pt x="199053" y="1542661"/>
                </a:cubicBezTo>
                <a:cubicBezTo>
                  <a:pt x="201126" y="1592424"/>
                  <a:pt x="200317" y="1642392"/>
                  <a:pt x="205273" y="1691951"/>
                </a:cubicBezTo>
                <a:cubicBezTo>
                  <a:pt x="206578" y="1705000"/>
                  <a:pt x="210440" y="1718362"/>
                  <a:pt x="217714" y="1729273"/>
                </a:cubicBezTo>
                <a:cubicBezTo>
                  <a:pt x="230209" y="1748014"/>
                  <a:pt x="233125" y="1750718"/>
                  <a:pt x="242596" y="1772816"/>
                </a:cubicBezTo>
                <a:cubicBezTo>
                  <a:pt x="245179" y="1778843"/>
                  <a:pt x="245632" y="1785745"/>
                  <a:pt x="248816" y="1791477"/>
                </a:cubicBezTo>
                <a:cubicBezTo>
                  <a:pt x="256077" y="1804548"/>
                  <a:pt x="273698" y="1828800"/>
                  <a:pt x="273698" y="1828800"/>
                </a:cubicBezTo>
                <a:cubicBezTo>
                  <a:pt x="285567" y="1876278"/>
                  <a:pt x="271677" y="1830981"/>
                  <a:pt x="298579" y="1884783"/>
                </a:cubicBezTo>
                <a:cubicBezTo>
                  <a:pt x="312603" y="1912831"/>
                  <a:pt x="294962" y="1895372"/>
                  <a:pt x="317240" y="1922106"/>
                </a:cubicBezTo>
                <a:cubicBezTo>
                  <a:pt x="334441" y="1942748"/>
                  <a:pt x="336756" y="1936256"/>
                  <a:pt x="348342" y="1959428"/>
                </a:cubicBezTo>
                <a:cubicBezTo>
                  <a:pt x="351274" y="1965293"/>
                  <a:pt x="351980" y="1972062"/>
                  <a:pt x="354563" y="1978089"/>
                </a:cubicBezTo>
                <a:cubicBezTo>
                  <a:pt x="358216" y="1986612"/>
                  <a:pt x="362403" y="1994920"/>
                  <a:pt x="367004" y="2002971"/>
                </a:cubicBezTo>
                <a:cubicBezTo>
                  <a:pt x="370713" y="2009462"/>
                  <a:pt x="376408" y="2014801"/>
                  <a:pt x="379444" y="2021632"/>
                </a:cubicBezTo>
                <a:cubicBezTo>
                  <a:pt x="384770" y="2033616"/>
                  <a:pt x="387738" y="2046514"/>
                  <a:pt x="391885" y="2058955"/>
                </a:cubicBezTo>
                <a:lnTo>
                  <a:pt x="398106" y="2077616"/>
                </a:lnTo>
                <a:cubicBezTo>
                  <a:pt x="400179" y="2083836"/>
                  <a:pt x="401394" y="2090412"/>
                  <a:pt x="404326" y="2096277"/>
                </a:cubicBezTo>
                <a:lnTo>
                  <a:pt x="416767" y="2121159"/>
                </a:lnTo>
                <a:cubicBezTo>
                  <a:pt x="426585" y="2170252"/>
                  <a:pt x="416698" y="2135000"/>
                  <a:pt x="435428" y="2177142"/>
                </a:cubicBezTo>
                <a:cubicBezTo>
                  <a:pt x="439963" y="2187346"/>
                  <a:pt x="442446" y="2198483"/>
                  <a:pt x="447869" y="2208244"/>
                </a:cubicBezTo>
                <a:cubicBezTo>
                  <a:pt x="452904" y="2217307"/>
                  <a:pt x="460310" y="2224832"/>
                  <a:pt x="466530" y="2233126"/>
                </a:cubicBezTo>
                <a:cubicBezTo>
                  <a:pt x="472469" y="2256881"/>
                  <a:pt x="473481" y="2265690"/>
                  <a:pt x="485191" y="2289110"/>
                </a:cubicBezTo>
                <a:cubicBezTo>
                  <a:pt x="489737" y="2298202"/>
                  <a:pt x="512070" y="2327023"/>
                  <a:pt x="516293" y="2332653"/>
                </a:cubicBezTo>
                <a:cubicBezTo>
                  <a:pt x="518367" y="2338873"/>
                  <a:pt x="519931" y="2345287"/>
                  <a:pt x="522514" y="2351314"/>
                </a:cubicBezTo>
                <a:cubicBezTo>
                  <a:pt x="526167" y="2359837"/>
                  <a:pt x="532291" y="2367313"/>
                  <a:pt x="534955" y="2376195"/>
                </a:cubicBezTo>
                <a:cubicBezTo>
                  <a:pt x="538579" y="2388276"/>
                  <a:pt x="537551" y="2401437"/>
                  <a:pt x="541175" y="2413518"/>
                </a:cubicBezTo>
                <a:cubicBezTo>
                  <a:pt x="543840" y="2422400"/>
                  <a:pt x="550172" y="2429790"/>
                  <a:pt x="553616" y="2438400"/>
                </a:cubicBezTo>
                <a:cubicBezTo>
                  <a:pt x="558486" y="2450576"/>
                  <a:pt x="561349" y="2463482"/>
                  <a:pt x="566057" y="2475722"/>
                </a:cubicBezTo>
                <a:cubicBezTo>
                  <a:pt x="571726" y="2490461"/>
                  <a:pt x="577231" y="2505361"/>
                  <a:pt x="584718" y="2519265"/>
                </a:cubicBezTo>
                <a:cubicBezTo>
                  <a:pt x="591807" y="2532430"/>
                  <a:pt x="609600" y="2556587"/>
                  <a:pt x="609600" y="2556587"/>
                </a:cubicBezTo>
                <a:cubicBezTo>
                  <a:pt x="636634" y="2664731"/>
                  <a:pt x="607698" y="2564276"/>
                  <a:pt x="634481" y="2631232"/>
                </a:cubicBezTo>
                <a:cubicBezTo>
                  <a:pt x="639351" y="2643408"/>
                  <a:pt x="642775" y="2656114"/>
                  <a:pt x="646922" y="2668555"/>
                </a:cubicBezTo>
                <a:cubicBezTo>
                  <a:pt x="648995" y="2674775"/>
                  <a:pt x="649505" y="2681760"/>
                  <a:pt x="653142" y="2687216"/>
                </a:cubicBezTo>
                <a:lnTo>
                  <a:pt x="665583" y="2705877"/>
                </a:lnTo>
                <a:cubicBezTo>
                  <a:pt x="667657" y="2714171"/>
                  <a:pt x="668802" y="2722754"/>
                  <a:pt x="671804" y="2730759"/>
                </a:cubicBezTo>
                <a:cubicBezTo>
                  <a:pt x="675060" y="2739441"/>
                  <a:pt x="681312" y="2746843"/>
                  <a:pt x="684244" y="2755640"/>
                </a:cubicBezTo>
                <a:cubicBezTo>
                  <a:pt x="702179" y="2809445"/>
                  <a:pt x="677354" y="2767075"/>
                  <a:pt x="702906" y="2805404"/>
                </a:cubicBezTo>
                <a:cubicBezTo>
                  <a:pt x="729695" y="2912556"/>
                  <a:pt x="700383" y="2819019"/>
                  <a:pt x="727787" y="2873828"/>
                </a:cubicBezTo>
                <a:cubicBezTo>
                  <a:pt x="730719" y="2879693"/>
                  <a:pt x="732207" y="2886184"/>
                  <a:pt x="734008" y="2892489"/>
                </a:cubicBezTo>
                <a:cubicBezTo>
                  <a:pt x="739861" y="2912974"/>
                  <a:pt x="742176" y="2927110"/>
                  <a:pt x="746449" y="2948473"/>
                </a:cubicBezTo>
                <a:cubicBezTo>
                  <a:pt x="744375" y="2971281"/>
                  <a:pt x="745027" y="2994503"/>
                  <a:pt x="740228" y="3016897"/>
                </a:cubicBezTo>
                <a:cubicBezTo>
                  <a:pt x="738661" y="3024207"/>
                  <a:pt x="733073" y="3030272"/>
                  <a:pt x="727787" y="3035559"/>
                </a:cubicBezTo>
                <a:cubicBezTo>
                  <a:pt x="722501" y="3040845"/>
                  <a:pt x="709126" y="3048000"/>
                  <a:pt x="709126" y="30480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6" name="TextBox 65"/>
          <p:cNvSpPr txBox="1"/>
          <p:nvPr/>
        </p:nvSpPr>
        <p:spPr>
          <a:xfrm>
            <a:off x="2361281" y="4268358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read()</a:t>
            </a:r>
          </a:p>
          <a:p>
            <a:r>
              <a:rPr lang="ko-KR" altLang="en-US" sz="825" dirty="0"/>
              <a:t>커널 코드</a:t>
            </a:r>
          </a:p>
        </p:txBody>
      </p:sp>
      <p:sp>
        <p:nvSpPr>
          <p:cNvPr id="67" name="순서도: 자기 디스크 66"/>
          <p:cNvSpPr/>
          <p:nvPr/>
        </p:nvSpPr>
        <p:spPr>
          <a:xfrm>
            <a:off x="1858070" y="5259328"/>
            <a:ext cx="536078" cy="27991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TextBox 67"/>
          <p:cNvSpPr txBox="1"/>
          <p:nvPr/>
        </p:nvSpPr>
        <p:spPr>
          <a:xfrm>
            <a:off x="2358604" y="5309824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25" dirty="0" smtClean="0"/>
              <a:t>디스크</a:t>
            </a:r>
            <a:endParaRPr lang="ko-KR" altLang="en-US" sz="825" dirty="0"/>
          </a:p>
        </p:txBody>
      </p:sp>
      <p:cxnSp>
        <p:nvCxnSpPr>
          <p:cNvPr id="70" name="직선 화살표 연결선 69"/>
          <p:cNvCxnSpPr>
            <a:endCxn id="67" idx="1"/>
          </p:cNvCxnSpPr>
          <p:nvPr/>
        </p:nvCxnSpPr>
        <p:spPr>
          <a:xfrm>
            <a:off x="2024811" y="4537795"/>
            <a:ext cx="101299" cy="721533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N:1 </a:t>
            </a:r>
            <a:r>
              <a:rPr lang="ko-KR" altLang="en-US" dirty="0" smtClean="0"/>
              <a:t>매핑에서 사용자 </a:t>
            </a:r>
            <a:r>
              <a:rPr lang="ko-KR" altLang="en-US" dirty="0"/>
              <a:t>스레드가 </a:t>
            </a:r>
            <a:r>
              <a:rPr lang="ko-KR" altLang="en-US" dirty="0" err="1"/>
              <a:t>블록되면</a:t>
            </a:r>
            <a:r>
              <a:rPr lang="ko-KR" altLang="en-US" dirty="0"/>
              <a:t> </a:t>
            </a:r>
            <a:r>
              <a:rPr lang="ko-KR" altLang="en-US" dirty="0" smtClean="0"/>
              <a:t>응용프로그램 전체가 중단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472370" y="4098489"/>
            <a:ext cx="2265194" cy="5547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직사각형 74"/>
          <p:cNvSpPr/>
          <p:nvPr/>
        </p:nvSpPr>
        <p:spPr>
          <a:xfrm>
            <a:off x="8448381" y="3940314"/>
            <a:ext cx="30008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커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공</a:t>
            </a:r>
            <a:endParaRPr lang="en-US" altLang="ko-KR" sz="900" dirty="0"/>
          </a:p>
          <a:p>
            <a:pPr algn="ctr"/>
            <a:r>
              <a:rPr lang="ko-KR" altLang="en-US" sz="900" dirty="0"/>
              <a:t>간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11170" y="4187407"/>
            <a:ext cx="438082" cy="3298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TCB4</a:t>
            </a:r>
          </a:p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(Blocked)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6173357" y="3508764"/>
            <a:ext cx="19896" cy="6808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925566" y="5166825"/>
            <a:ext cx="661933" cy="4649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코어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위쪽/아래쪽 화살표 78"/>
          <p:cNvSpPr/>
          <p:nvPr/>
        </p:nvSpPr>
        <p:spPr>
          <a:xfrm>
            <a:off x="8368096" y="3812803"/>
            <a:ext cx="198867" cy="1236407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0" name="직사각형 79"/>
          <p:cNvSpPr/>
          <p:nvPr/>
        </p:nvSpPr>
        <p:spPr>
          <a:xfrm>
            <a:off x="8477530" y="2364006"/>
            <a:ext cx="24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사용자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공</a:t>
            </a:r>
            <a:endParaRPr lang="en-US" altLang="ko-KR" sz="900" dirty="0"/>
          </a:p>
          <a:p>
            <a:pPr algn="ctr"/>
            <a:r>
              <a:rPr lang="ko-KR" altLang="en-US" sz="900" dirty="0"/>
              <a:t>간</a:t>
            </a:r>
          </a:p>
        </p:txBody>
      </p:sp>
      <p:sp>
        <p:nvSpPr>
          <p:cNvPr id="81" name="위쪽/아래쪽 화살표 80"/>
          <p:cNvSpPr/>
          <p:nvPr/>
        </p:nvSpPr>
        <p:spPr>
          <a:xfrm>
            <a:off x="8347469" y="1967243"/>
            <a:ext cx="214032" cy="1484014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2" name="직선 화살표 연결선 81"/>
          <p:cNvCxnSpPr>
            <a:stCxn id="153" idx="2"/>
            <a:endCxn id="78" idx="1"/>
          </p:cNvCxnSpPr>
          <p:nvPr/>
        </p:nvCxnSpPr>
        <p:spPr>
          <a:xfrm>
            <a:off x="5076293" y="4521762"/>
            <a:ext cx="946211" cy="7131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5477837" y="1839508"/>
            <a:ext cx="2832244" cy="1656857"/>
          </a:xfrm>
          <a:prstGeom prst="roundRect">
            <a:avLst>
              <a:gd name="adj" fmla="val 10062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25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268470" y="1898776"/>
            <a:ext cx="638060" cy="55876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사용자 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스레드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코드</a:t>
            </a:r>
            <a:r>
              <a:rPr lang="en-US" altLang="ko-KR" sz="825" dirty="0">
                <a:solidFill>
                  <a:schemeClr val="tx1"/>
                </a:solidFill>
              </a:rPr>
              <a:t>2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572524" y="1896244"/>
            <a:ext cx="600857" cy="569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825" dirty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825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87" name="타원 86"/>
          <p:cNvSpPr/>
          <p:nvPr/>
        </p:nvSpPr>
        <p:spPr>
          <a:xfrm>
            <a:off x="6998214" y="1904433"/>
            <a:ext cx="638060" cy="558767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사용자 스레드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코드</a:t>
            </a:r>
            <a:r>
              <a:rPr lang="en-US" altLang="ko-KR" sz="825" dirty="0">
                <a:solidFill>
                  <a:schemeClr val="tx1"/>
                </a:solidFill>
              </a:rPr>
              <a:t>3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15021" y="3812803"/>
            <a:ext cx="3988994" cy="109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38840" y="3552282"/>
            <a:ext cx="778405" cy="2015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시스템 호출</a:t>
            </a:r>
          </a:p>
        </p:txBody>
      </p:sp>
      <p:sp>
        <p:nvSpPr>
          <p:cNvPr id="100" name="타원 99"/>
          <p:cNvSpPr/>
          <p:nvPr/>
        </p:nvSpPr>
        <p:spPr>
          <a:xfrm>
            <a:off x="7009871" y="4230057"/>
            <a:ext cx="609343" cy="442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7166679" y="4261990"/>
            <a:ext cx="153956" cy="167951"/>
          </a:xfrm>
          <a:custGeom>
            <a:avLst/>
            <a:gdLst>
              <a:gd name="connsiteX0" fmla="*/ 0 w 205274"/>
              <a:gd name="connsiteY0" fmla="*/ 0 h 223935"/>
              <a:gd name="connsiteX1" fmla="*/ 24882 w 205274"/>
              <a:gd name="connsiteY1" fmla="*/ 31102 h 223935"/>
              <a:gd name="connsiteX2" fmla="*/ 43543 w 205274"/>
              <a:gd name="connsiteY2" fmla="*/ 37323 h 223935"/>
              <a:gd name="connsiteX3" fmla="*/ 130629 w 205274"/>
              <a:gd name="connsiteY3" fmla="*/ 31102 h 223935"/>
              <a:gd name="connsiteX4" fmla="*/ 111968 w 205274"/>
              <a:gd name="connsiteY4" fmla="*/ 49764 h 223935"/>
              <a:gd name="connsiteX5" fmla="*/ 143070 w 205274"/>
              <a:gd name="connsiteY5" fmla="*/ 74645 h 223935"/>
              <a:gd name="connsiteX6" fmla="*/ 205274 w 205274"/>
              <a:gd name="connsiteY6" fmla="*/ 80866 h 223935"/>
              <a:gd name="connsiteX7" fmla="*/ 186612 w 205274"/>
              <a:gd name="connsiteY7" fmla="*/ 87086 h 223935"/>
              <a:gd name="connsiteX8" fmla="*/ 161731 w 205274"/>
              <a:gd name="connsiteY8" fmla="*/ 99527 h 223935"/>
              <a:gd name="connsiteX9" fmla="*/ 136849 w 205274"/>
              <a:gd name="connsiteY9" fmla="*/ 105747 h 223935"/>
              <a:gd name="connsiteX10" fmla="*/ 74645 w 205274"/>
              <a:gd name="connsiteY10" fmla="*/ 130629 h 223935"/>
              <a:gd name="connsiteX11" fmla="*/ 105747 w 205274"/>
              <a:gd name="connsiteY11" fmla="*/ 167951 h 223935"/>
              <a:gd name="connsiteX12" fmla="*/ 99527 w 205274"/>
              <a:gd name="connsiteY12" fmla="*/ 186613 h 223935"/>
              <a:gd name="connsiteX13" fmla="*/ 118188 w 205274"/>
              <a:gd name="connsiteY13" fmla="*/ 205274 h 223935"/>
              <a:gd name="connsiteX14" fmla="*/ 99527 w 205274"/>
              <a:gd name="connsiteY14" fmla="*/ 217715 h 223935"/>
              <a:gd name="connsiteX15" fmla="*/ 118188 w 205274"/>
              <a:gd name="connsiteY15" fmla="*/ 223935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274" h="223935">
                <a:moveTo>
                  <a:pt x="0" y="0"/>
                </a:moveTo>
                <a:cubicBezTo>
                  <a:pt x="8294" y="10367"/>
                  <a:pt x="14802" y="22462"/>
                  <a:pt x="24882" y="31102"/>
                </a:cubicBezTo>
                <a:cubicBezTo>
                  <a:pt x="29860" y="35369"/>
                  <a:pt x="36986" y="37323"/>
                  <a:pt x="43543" y="37323"/>
                </a:cubicBezTo>
                <a:cubicBezTo>
                  <a:pt x="72646" y="37323"/>
                  <a:pt x="101600" y="33176"/>
                  <a:pt x="130629" y="31102"/>
                </a:cubicBezTo>
                <a:cubicBezTo>
                  <a:pt x="124409" y="37323"/>
                  <a:pt x="114750" y="41418"/>
                  <a:pt x="111968" y="49764"/>
                </a:cubicBezTo>
                <a:cubicBezTo>
                  <a:pt x="104672" y="71652"/>
                  <a:pt x="132975" y="73203"/>
                  <a:pt x="143070" y="74645"/>
                </a:cubicBezTo>
                <a:cubicBezTo>
                  <a:pt x="163699" y="77592"/>
                  <a:pt x="184539" y="78792"/>
                  <a:pt x="205274" y="80866"/>
                </a:cubicBezTo>
                <a:cubicBezTo>
                  <a:pt x="199053" y="82939"/>
                  <a:pt x="192639" y="84503"/>
                  <a:pt x="186612" y="87086"/>
                </a:cubicBezTo>
                <a:cubicBezTo>
                  <a:pt x="178089" y="90739"/>
                  <a:pt x="170413" y="96271"/>
                  <a:pt x="161731" y="99527"/>
                </a:cubicBezTo>
                <a:cubicBezTo>
                  <a:pt x="153726" y="102529"/>
                  <a:pt x="145038" y="103290"/>
                  <a:pt x="136849" y="105747"/>
                </a:cubicBezTo>
                <a:cubicBezTo>
                  <a:pt x="98419" y="117276"/>
                  <a:pt x="105819" y="115042"/>
                  <a:pt x="74645" y="130629"/>
                </a:cubicBezTo>
                <a:cubicBezTo>
                  <a:pt x="118199" y="145147"/>
                  <a:pt x="116374" y="130756"/>
                  <a:pt x="105747" y="167951"/>
                </a:cubicBezTo>
                <a:cubicBezTo>
                  <a:pt x="103946" y="174256"/>
                  <a:pt x="101600" y="180392"/>
                  <a:pt x="99527" y="186613"/>
                </a:cubicBezTo>
                <a:cubicBezTo>
                  <a:pt x="155509" y="205273"/>
                  <a:pt x="143070" y="192833"/>
                  <a:pt x="118188" y="205274"/>
                </a:cubicBezTo>
                <a:cubicBezTo>
                  <a:pt x="111501" y="208617"/>
                  <a:pt x="105747" y="213568"/>
                  <a:pt x="99527" y="217715"/>
                </a:cubicBezTo>
                <a:lnTo>
                  <a:pt x="118188" y="223935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2" name="직사각형 101"/>
          <p:cNvSpPr/>
          <p:nvPr/>
        </p:nvSpPr>
        <p:spPr>
          <a:xfrm>
            <a:off x="7042975" y="4382488"/>
            <a:ext cx="62068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2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Blocked</a:t>
            </a:r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03408" y="4268358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read()</a:t>
            </a:r>
          </a:p>
          <a:p>
            <a:r>
              <a:rPr lang="ko-KR" altLang="en-US" sz="825" dirty="0"/>
              <a:t>커널 코드</a:t>
            </a:r>
          </a:p>
        </p:txBody>
      </p:sp>
      <p:sp>
        <p:nvSpPr>
          <p:cNvPr id="106" name="순서도: 자기 디스크 105"/>
          <p:cNvSpPr/>
          <p:nvPr/>
        </p:nvSpPr>
        <p:spPr>
          <a:xfrm>
            <a:off x="7100196" y="5259328"/>
            <a:ext cx="536078" cy="27991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7600163" y="5323105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25" dirty="0" smtClean="0"/>
              <a:t>디스크</a:t>
            </a:r>
            <a:endParaRPr lang="ko-KR" altLang="en-US" sz="825" dirty="0"/>
          </a:p>
        </p:txBody>
      </p:sp>
      <p:cxnSp>
        <p:nvCxnSpPr>
          <p:cNvPr id="108" name="직선 화살표 연결선 107"/>
          <p:cNvCxnSpPr>
            <a:endCxn id="106" idx="1"/>
          </p:cNvCxnSpPr>
          <p:nvPr/>
        </p:nvCxnSpPr>
        <p:spPr>
          <a:xfrm>
            <a:off x="7266937" y="4537795"/>
            <a:ext cx="101299" cy="721533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4391880" y="1956964"/>
            <a:ext cx="638060" cy="558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사용자 스레드</a:t>
            </a:r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코드</a:t>
            </a:r>
            <a:r>
              <a:rPr lang="en-US" altLang="ko-KR" sz="825" dirty="0">
                <a:solidFill>
                  <a:schemeClr val="tx1"/>
                </a:solidFill>
              </a:rPr>
              <a:t>10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537942" y="2823294"/>
            <a:ext cx="415892" cy="270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U-TCB2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>
            <a:stCxn id="144" idx="0"/>
            <a:endCxn id="143" idx="4"/>
          </p:cNvCxnSpPr>
          <p:nvPr/>
        </p:nvCxnSpPr>
        <p:spPr>
          <a:xfrm flipH="1" flipV="1">
            <a:off x="4710910" y="2515731"/>
            <a:ext cx="34978" cy="307563"/>
          </a:xfrm>
          <a:prstGeom prst="straightConnector1">
            <a:avLst/>
          </a:prstGeom>
          <a:ln w="95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4315021" y="1844824"/>
            <a:ext cx="766296" cy="1651541"/>
          </a:xfrm>
          <a:prstGeom prst="roundRect">
            <a:avLst>
              <a:gd name="adj" fmla="val 1006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25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246739" y="1772816"/>
            <a:ext cx="114732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872118" y="4191961"/>
            <a:ext cx="408350" cy="3298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>
                <a:solidFill>
                  <a:schemeClr val="tx1"/>
                </a:solidFill>
              </a:rPr>
              <a:t>TCB3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5280468" y="4352307"/>
            <a:ext cx="745460" cy="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자유형 157"/>
          <p:cNvSpPr/>
          <p:nvPr/>
        </p:nvSpPr>
        <p:spPr>
          <a:xfrm>
            <a:off x="4537941" y="2002630"/>
            <a:ext cx="1525555" cy="3219061"/>
          </a:xfrm>
          <a:custGeom>
            <a:avLst/>
            <a:gdLst>
              <a:gd name="connsiteX0" fmla="*/ 2034073 w 2034073"/>
              <a:gd name="connsiteY0" fmla="*/ 4292081 h 4292081"/>
              <a:gd name="connsiteX1" fmla="*/ 2021632 w 2034073"/>
              <a:gd name="connsiteY1" fmla="*/ 4260979 h 4292081"/>
              <a:gd name="connsiteX2" fmla="*/ 1984310 w 2034073"/>
              <a:gd name="connsiteY2" fmla="*/ 4229877 h 4292081"/>
              <a:gd name="connsiteX3" fmla="*/ 1915885 w 2034073"/>
              <a:gd name="connsiteY3" fmla="*/ 4186334 h 4292081"/>
              <a:gd name="connsiteX4" fmla="*/ 1835020 w 2034073"/>
              <a:gd name="connsiteY4" fmla="*/ 4130351 h 4292081"/>
              <a:gd name="connsiteX5" fmla="*/ 1760375 w 2034073"/>
              <a:gd name="connsiteY5" fmla="*/ 4080587 h 4292081"/>
              <a:gd name="connsiteX6" fmla="*/ 1716832 w 2034073"/>
              <a:gd name="connsiteY6" fmla="*/ 4049485 h 4292081"/>
              <a:gd name="connsiteX7" fmla="*/ 1667069 w 2034073"/>
              <a:gd name="connsiteY7" fmla="*/ 4024604 h 4292081"/>
              <a:gd name="connsiteX8" fmla="*/ 1579983 w 2034073"/>
              <a:gd name="connsiteY8" fmla="*/ 3956179 h 4292081"/>
              <a:gd name="connsiteX9" fmla="*/ 1517779 w 2034073"/>
              <a:gd name="connsiteY9" fmla="*/ 3918857 h 4292081"/>
              <a:gd name="connsiteX10" fmla="*/ 1455575 w 2034073"/>
              <a:gd name="connsiteY10" fmla="*/ 3869094 h 4292081"/>
              <a:gd name="connsiteX11" fmla="*/ 1399591 w 2034073"/>
              <a:gd name="connsiteY11" fmla="*/ 3844212 h 4292081"/>
              <a:gd name="connsiteX12" fmla="*/ 1337387 w 2034073"/>
              <a:gd name="connsiteY12" fmla="*/ 3813110 h 4292081"/>
              <a:gd name="connsiteX13" fmla="*/ 1275183 w 2034073"/>
              <a:gd name="connsiteY13" fmla="*/ 3775787 h 4292081"/>
              <a:gd name="connsiteX14" fmla="*/ 1219200 w 2034073"/>
              <a:gd name="connsiteY14" fmla="*/ 3750906 h 4292081"/>
              <a:gd name="connsiteX15" fmla="*/ 1119673 w 2034073"/>
              <a:gd name="connsiteY15" fmla="*/ 3688702 h 4292081"/>
              <a:gd name="connsiteX16" fmla="*/ 1069910 w 2034073"/>
              <a:gd name="connsiteY16" fmla="*/ 3670041 h 4292081"/>
              <a:gd name="connsiteX17" fmla="*/ 982824 w 2034073"/>
              <a:gd name="connsiteY17" fmla="*/ 3614057 h 4292081"/>
              <a:gd name="connsiteX18" fmla="*/ 864636 w 2034073"/>
              <a:gd name="connsiteY18" fmla="*/ 3551853 h 4292081"/>
              <a:gd name="connsiteX19" fmla="*/ 839755 w 2034073"/>
              <a:gd name="connsiteY19" fmla="*/ 3526971 h 4292081"/>
              <a:gd name="connsiteX20" fmla="*/ 796212 w 2034073"/>
              <a:gd name="connsiteY20" fmla="*/ 3502090 h 4292081"/>
              <a:gd name="connsiteX21" fmla="*/ 740228 w 2034073"/>
              <a:gd name="connsiteY21" fmla="*/ 3458547 h 4292081"/>
              <a:gd name="connsiteX22" fmla="*/ 721567 w 2034073"/>
              <a:gd name="connsiteY22" fmla="*/ 3446106 h 4292081"/>
              <a:gd name="connsiteX23" fmla="*/ 678024 w 2034073"/>
              <a:gd name="connsiteY23" fmla="*/ 3402563 h 4292081"/>
              <a:gd name="connsiteX24" fmla="*/ 622040 w 2034073"/>
              <a:gd name="connsiteY24" fmla="*/ 3346579 h 4292081"/>
              <a:gd name="connsiteX25" fmla="*/ 590938 w 2034073"/>
              <a:gd name="connsiteY25" fmla="*/ 3315477 h 4292081"/>
              <a:gd name="connsiteX26" fmla="*/ 566057 w 2034073"/>
              <a:gd name="connsiteY26" fmla="*/ 3296816 h 4292081"/>
              <a:gd name="connsiteX27" fmla="*/ 534955 w 2034073"/>
              <a:gd name="connsiteY27" fmla="*/ 3253273 h 4292081"/>
              <a:gd name="connsiteX28" fmla="*/ 516294 w 2034073"/>
              <a:gd name="connsiteY28" fmla="*/ 3234612 h 4292081"/>
              <a:gd name="connsiteX29" fmla="*/ 503853 w 2034073"/>
              <a:gd name="connsiteY29" fmla="*/ 3209730 h 4292081"/>
              <a:gd name="connsiteX30" fmla="*/ 466530 w 2034073"/>
              <a:gd name="connsiteY30" fmla="*/ 3147526 h 4292081"/>
              <a:gd name="connsiteX31" fmla="*/ 404326 w 2034073"/>
              <a:gd name="connsiteY31" fmla="*/ 3048000 h 4292081"/>
              <a:gd name="connsiteX32" fmla="*/ 373224 w 2034073"/>
              <a:gd name="connsiteY32" fmla="*/ 2973355 h 4292081"/>
              <a:gd name="connsiteX33" fmla="*/ 360783 w 2034073"/>
              <a:gd name="connsiteY33" fmla="*/ 2942253 h 4292081"/>
              <a:gd name="connsiteX34" fmla="*/ 323461 w 2034073"/>
              <a:gd name="connsiteY34" fmla="*/ 2817845 h 4292081"/>
              <a:gd name="connsiteX35" fmla="*/ 304800 w 2034073"/>
              <a:gd name="connsiteY35" fmla="*/ 2774302 h 4292081"/>
              <a:gd name="connsiteX36" fmla="*/ 286138 w 2034073"/>
              <a:gd name="connsiteY36" fmla="*/ 2712098 h 4292081"/>
              <a:gd name="connsiteX37" fmla="*/ 273698 w 2034073"/>
              <a:gd name="connsiteY37" fmla="*/ 2674775 h 4292081"/>
              <a:gd name="connsiteX38" fmla="*/ 255036 w 2034073"/>
              <a:gd name="connsiteY38" fmla="*/ 2587690 h 4292081"/>
              <a:gd name="connsiteX39" fmla="*/ 242596 w 2034073"/>
              <a:gd name="connsiteY39" fmla="*/ 2531706 h 4292081"/>
              <a:gd name="connsiteX40" fmla="*/ 223934 w 2034073"/>
              <a:gd name="connsiteY40" fmla="*/ 2438400 h 4292081"/>
              <a:gd name="connsiteX41" fmla="*/ 217714 w 2034073"/>
              <a:gd name="connsiteY41" fmla="*/ 2394857 h 4292081"/>
              <a:gd name="connsiteX42" fmla="*/ 205273 w 2034073"/>
              <a:gd name="connsiteY42" fmla="*/ 2332653 h 4292081"/>
              <a:gd name="connsiteX43" fmla="*/ 199053 w 2034073"/>
              <a:gd name="connsiteY43" fmla="*/ 2301551 h 4292081"/>
              <a:gd name="connsiteX44" fmla="*/ 192832 w 2034073"/>
              <a:gd name="connsiteY44" fmla="*/ 2264228 h 4292081"/>
              <a:gd name="connsiteX45" fmla="*/ 186612 w 2034073"/>
              <a:gd name="connsiteY45" fmla="*/ 2233126 h 4292081"/>
              <a:gd name="connsiteX46" fmla="*/ 174171 w 2034073"/>
              <a:gd name="connsiteY46" fmla="*/ 2170922 h 4292081"/>
              <a:gd name="connsiteX47" fmla="*/ 155510 w 2034073"/>
              <a:gd name="connsiteY47" fmla="*/ 1984310 h 4292081"/>
              <a:gd name="connsiteX48" fmla="*/ 143069 w 2034073"/>
              <a:gd name="connsiteY48" fmla="*/ 1928326 h 4292081"/>
              <a:gd name="connsiteX49" fmla="*/ 130628 w 2034073"/>
              <a:gd name="connsiteY49" fmla="*/ 1884783 h 4292081"/>
              <a:gd name="connsiteX50" fmla="*/ 124408 w 2034073"/>
              <a:gd name="connsiteY50" fmla="*/ 1835020 h 4292081"/>
              <a:gd name="connsiteX51" fmla="*/ 118187 w 2034073"/>
              <a:gd name="connsiteY51" fmla="*/ 1816359 h 4292081"/>
              <a:gd name="connsiteX52" fmla="*/ 105747 w 2034073"/>
              <a:gd name="connsiteY52" fmla="*/ 1766596 h 4292081"/>
              <a:gd name="connsiteX53" fmla="*/ 105747 w 2034073"/>
              <a:gd name="connsiteY53" fmla="*/ 1766596 h 4292081"/>
              <a:gd name="connsiteX54" fmla="*/ 93306 w 2034073"/>
              <a:gd name="connsiteY54" fmla="*/ 1698171 h 4292081"/>
              <a:gd name="connsiteX55" fmla="*/ 87085 w 2034073"/>
              <a:gd name="connsiteY55" fmla="*/ 1642187 h 4292081"/>
              <a:gd name="connsiteX56" fmla="*/ 80865 w 2034073"/>
              <a:gd name="connsiteY56" fmla="*/ 1604865 h 4292081"/>
              <a:gd name="connsiteX57" fmla="*/ 68424 w 2034073"/>
              <a:gd name="connsiteY57" fmla="*/ 1455575 h 4292081"/>
              <a:gd name="connsiteX58" fmla="*/ 49763 w 2034073"/>
              <a:gd name="connsiteY58" fmla="*/ 1318726 h 4292081"/>
              <a:gd name="connsiteX59" fmla="*/ 37322 w 2034073"/>
              <a:gd name="connsiteY59" fmla="*/ 1200539 h 4292081"/>
              <a:gd name="connsiteX60" fmla="*/ 18661 w 2034073"/>
              <a:gd name="connsiteY60" fmla="*/ 926841 h 4292081"/>
              <a:gd name="connsiteX61" fmla="*/ 12440 w 2034073"/>
              <a:gd name="connsiteY61" fmla="*/ 827314 h 4292081"/>
              <a:gd name="connsiteX62" fmla="*/ 0 w 2034073"/>
              <a:gd name="connsiteY62" fmla="*/ 622041 h 4292081"/>
              <a:gd name="connsiteX63" fmla="*/ 6220 w 2034073"/>
              <a:gd name="connsiteY63" fmla="*/ 298579 h 4292081"/>
              <a:gd name="connsiteX64" fmla="*/ 12440 w 2034073"/>
              <a:gd name="connsiteY64" fmla="*/ 279918 h 4292081"/>
              <a:gd name="connsiteX65" fmla="*/ 24881 w 2034073"/>
              <a:gd name="connsiteY65" fmla="*/ 223934 h 4292081"/>
              <a:gd name="connsiteX66" fmla="*/ 43543 w 2034073"/>
              <a:gd name="connsiteY66" fmla="*/ 186612 h 4292081"/>
              <a:gd name="connsiteX67" fmla="*/ 55983 w 2034073"/>
              <a:gd name="connsiteY67" fmla="*/ 143069 h 4292081"/>
              <a:gd name="connsiteX68" fmla="*/ 80865 w 2034073"/>
              <a:gd name="connsiteY68" fmla="*/ 105747 h 4292081"/>
              <a:gd name="connsiteX69" fmla="*/ 105747 w 2034073"/>
              <a:gd name="connsiteY69" fmla="*/ 68424 h 4292081"/>
              <a:gd name="connsiteX70" fmla="*/ 149289 w 2034073"/>
              <a:gd name="connsiteY70" fmla="*/ 31102 h 4292081"/>
              <a:gd name="connsiteX71" fmla="*/ 199053 w 2034073"/>
              <a:gd name="connsiteY71" fmla="*/ 12441 h 4292081"/>
              <a:gd name="connsiteX72" fmla="*/ 223934 w 2034073"/>
              <a:gd name="connsiteY72" fmla="*/ 6220 h 4292081"/>
              <a:gd name="connsiteX73" fmla="*/ 242596 w 2034073"/>
              <a:gd name="connsiteY73" fmla="*/ 0 h 429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034073" h="4292081">
                <a:moveTo>
                  <a:pt x="2034073" y="4292081"/>
                </a:moveTo>
                <a:cubicBezTo>
                  <a:pt x="2029926" y="4281714"/>
                  <a:pt x="2027550" y="4270448"/>
                  <a:pt x="2021632" y="4260979"/>
                </a:cubicBezTo>
                <a:cubicBezTo>
                  <a:pt x="2012264" y="4245990"/>
                  <a:pt x="1997900" y="4239584"/>
                  <a:pt x="1984310" y="4229877"/>
                </a:cubicBezTo>
                <a:cubicBezTo>
                  <a:pt x="1884986" y="4158931"/>
                  <a:pt x="2066900" y="4284493"/>
                  <a:pt x="1915885" y="4186334"/>
                </a:cubicBezTo>
                <a:cubicBezTo>
                  <a:pt x="1888397" y="4168467"/>
                  <a:pt x="1862077" y="4148864"/>
                  <a:pt x="1835020" y="4130351"/>
                </a:cubicBezTo>
                <a:cubicBezTo>
                  <a:pt x="1810340" y="4113465"/>
                  <a:pt x="1784962" y="4097609"/>
                  <a:pt x="1760375" y="4080587"/>
                </a:cubicBezTo>
                <a:cubicBezTo>
                  <a:pt x="1745710" y="4070434"/>
                  <a:pt x="1732786" y="4057462"/>
                  <a:pt x="1716832" y="4049485"/>
                </a:cubicBezTo>
                <a:cubicBezTo>
                  <a:pt x="1700244" y="4041191"/>
                  <a:pt x="1682972" y="4034146"/>
                  <a:pt x="1667069" y="4024604"/>
                </a:cubicBezTo>
                <a:cubicBezTo>
                  <a:pt x="1595667" y="3981763"/>
                  <a:pt x="1650255" y="4005783"/>
                  <a:pt x="1579983" y="3956179"/>
                </a:cubicBezTo>
                <a:cubicBezTo>
                  <a:pt x="1560228" y="3942235"/>
                  <a:pt x="1537588" y="3932724"/>
                  <a:pt x="1517779" y="3918857"/>
                </a:cubicBezTo>
                <a:cubicBezTo>
                  <a:pt x="1496026" y="3903630"/>
                  <a:pt x="1478026" y="3883273"/>
                  <a:pt x="1455575" y="3869094"/>
                </a:cubicBezTo>
                <a:cubicBezTo>
                  <a:pt x="1438309" y="3858189"/>
                  <a:pt x="1418047" y="3852954"/>
                  <a:pt x="1399591" y="3844212"/>
                </a:cubicBezTo>
                <a:cubicBezTo>
                  <a:pt x="1378641" y="3834288"/>
                  <a:pt x="1357699" y="3824282"/>
                  <a:pt x="1337387" y="3813110"/>
                </a:cubicBezTo>
                <a:cubicBezTo>
                  <a:pt x="1316200" y="3801457"/>
                  <a:pt x="1296581" y="3787049"/>
                  <a:pt x="1275183" y="3775787"/>
                </a:cubicBezTo>
                <a:cubicBezTo>
                  <a:pt x="1257112" y="3766276"/>
                  <a:pt x="1237017" y="3760884"/>
                  <a:pt x="1219200" y="3750906"/>
                </a:cubicBezTo>
                <a:cubicBezTo>
                  <a:pt x="1185066" y="3731791"/>
                  <a:pt x="1156304" y="3702439"/>
                  <a:pt x="1119673" y="3688702"/>
                </a:cubicBezTo>
                <a:cubicBezTo>
                  <a:pt x="1103085" y="3682482"/>
                  <a:pt x="1085964" y="3677533"/>
                  <a:pt x="1069910" y="3670041"/>
                </a:cubicBezTo>
                <a:cubicBezTo>
                  <a:pt x="1017991" y="3645812"/>
                  <a:pt x="1032384" y="3644737"/>
                  <a:pt x="982824" y="3614057"/>
                </a:cubicBezTo>
                <a:cubicBezTo>
                  <a:pt x="907084" y="3567171"/>
                  <a:pt x="919753" y="3573900"/>
                  <a:pt x="864636" y="3551853"/>
                </a:cubicBezTo>
                <a:cubicBezTo>
                  <a:pt x="856342" y="3543559"/>
                  <a:pt x="849241" y="3533870"/>
                  <a:pt x="839755" y="3526971"/>
                </a:cubicBezTo>
                <a:cubicBezTo>
                  <a:pt x="826236" y="3517139"/>
                  <a:pt x="809987" y="3511560"/>
                  <a:pt x="796212" y="3502090"/>
                </a:cubicBezTo>
                <a:cubicBezTo>
                  <a:pt x="776731" y="3488697"/>
                  <a:pt x="759899" y="3471661"/>
                  <a:pt x="740228" y="3458547"/>
                </a:cubicBezTo>
                <a:cubicBezTo>
                  <a:pt x="734008" y="3454400"/>
                  <a:pt x="727124" y="3451107"/>
                  <a:pt x="721567" y="3446106"/>
                </a:cubicBezTo>
                <a:cubicBezTo>
                  <a:pt x="706310" y="3432375"/>
                  <a:pt x="692538" y="3417077"/>
                  <a:pt x="678024" y="3402563"/>
                </a:cubicBezTo>
                <a:lnTo>
                  <a:pt x="622040" y="3346579"/>
                </a:lnTo>
                <a:cubicBezTo>
                  <a:pt x="611673" y="3336212"/>
                  <a:pt x="602667" y="3324274"/>
                  <a:pt x="590938" y="3315477"/>
                </a:cubicBezTo>
                <a:cubicBezTo>
                  <a:pt x="582644" y="3309257"/>
                  <a:pt x="573388" y="3304147"/>
                  <a:pt x="566057" y="3296816"/>
                </a:cubicBezTo>
                <a:cubicBezTo>
                  <a:pt x="543651" y="3274410"/>
                  <a:pt x="552613" y="3274462"/>
                  <a:pt x="534955" y="3253273"/>
                </a:cubicBezTo>
                <a:cubicBezTo>
                  <a:pt x="529323" y="3246515"/>
                  <a:pt x="521407" y="3241770"/>
                  <a:pt x="516294" y="3234612"/>
                </a:cubicBezTo>
                <a:cubicBezTo>
                  <a:pt x="510904" y="3227066"/>
                  <a:pt x="508454" y="3217781"/>
                  <a:pt x="503853" y="3209730"/>
                </a:cubicBezTo>
                <a:cubicBezTo>
                  <a:pt x="491856" y="3188735"/>
                  <a:pt x="479346" y="3168031"/>
                  <a:pt x="466530" y="3147526"/>
                </a:cubicBezTo>
                <a:cubicBezTo>
                  <a:pt x="448967" y="3119425"/>
                  <a:pt x="415815" y="3075574"/>
                  <a:pt x="404326" y="3048000"/>
                </a:cubicBezTo>
                <a:cubicBezTo>
                  <a:pt x="393959" y="3023118"/>
                  <a:pt x="383487" y="2998280"/>
                  <a:pt x="373224" y="2973355"/>
                </a:cubicBezTo>
                <a:cubicBezTo>
                  <a:pt x="368973" y="2963030"/>
                  <a:pt x="363850" y="2952989"/>
                  <a:pt x="360783" y="2942253"/>
                </a:cubicBezTo>
                <a:cubicBezTo>
                  <a:pt x="354791" y="2921280"/>
                  <a:pt x="335680" y="2849613"/>
                  <a:pt x="323461" y="2817845"/>
                </a:cubicBezTo>
                <a:cubicBezTo>
                  <a:pt x="317792" y="2803106"/>
                  <a:pt x="310469" y="2789041"/>
                  <a:pt x="304800" y="2774302"/>
                </a:cubicBezTo>
                <a:cubicBezTo>
                  <a:pt x="284815" y="2722339"/>
                  <a:pt x="298696" y="2753958"/>
                  <a:pt x="286138" y="2712098"/>
                </a:cubicBezTo>
                <a:cubicBezTo>
                  <a:pt x="282370" y="2699537"/>
                  <a:pt x="276879" y="2687497"/>
                  <a:pt x="273698" y="2674775"/>
                </a:cubicBezTo>
                <a:cubicBezTo>
                  <a:pt x="266498" y="2645974"/>
                  <a:pt x="261342" y="2616700"/>
                  <a:pt x="255036" y="2587690"/>
                </a:cubicBezTo>
                <a:cubicBezTo>
                  <a:pt x="250975" y="2569010"/>
                  <a:pt x="244967" y="2550675"/>
                  <a:pt x="242596" y="2531706"/>
                </a:cubicBezTo>
                <a:cubicBezTo>
                  <a:pt x="234502" y="2466964"/>
                  <a:pt x="240968" y="2498017"/>
                  <a:pt x="223934" y="2438400"/>
                </a:cubicBezTo>
                <a:cubicBezTo>
                  <a:pt x="221861" y="2423886"/>
                  <a:pt x="220262" y="2409296"/>
                  <a:pt x="217714" y="2394857"/>
                </a:cubicBezTo>
                <a:cubicBezTo>
                  <a:pt x="214039" y="2374033"/>
                  <a:pt x="209420" y="2353388"/>
                  <a:pt x="205273" y="2332653"/>
                </a:cubicBezTo>
                <a:cubicBezTo>
                  <a:pt x="203200" y="2322286"/>
                  <a:pt x="200791" y="2311980"/>
                  <a:pt x="199053" y="2301551"/>
                </a:cubicBezTo>
                <a:cubicBezTo>
                  <a:pt x="196979" y="2289110"/>
                  <a:pt x="195088" y="2276637"/>
                  <a:pt x="192832" y="2264228"/>
                </a:cubicBezTo>
                <a:cubicBezTo>
                  <a:pt x="190941" y="2253826"/>
                  <a:pt x="188350" y="2243555"/>
                  <a:pt x="186612" y="2233126"/>
                </a:cubicBezTo>
                <a:cubicBezTo>
                  <a:pt x="177082" y="2175947"/>
                  <a:pt x="186092" y="2206688"/>
                  <a:pt x="174171" y="2170922"/>
                </a:cubicBezTo>
                <a:cubicBezTo>
                  <a:pt x="168175" y="2101971"/>
                  <a:pt x="166136" y="2048067"/>
                  <a:pt x="155510" y="1984310"/>
                </a:cubicBezTo>
                <a:cubicBezTo>
                  <a:pt x="152946" y="1968928"/>
                  <a:pt x="147540" y="1943975"/>
                  <a:pt x="143069" y="1928326"/>
                </a:cubicBezTo>
                <a:cubicBezTo>
                  <a:pt x="125211" y="1865818"/>
                  <a:pt x="150089" y="1962623"/>
                  <a:pt x="130628" y="1884783"/>
                </a:cubicBezTo>
                <a:cubicBezTo>
                  <a:pt x="128555" y="1868195"/>
                  <a:pt x="127398" y="1851467"/>
                  <a:pt x="124408" y="1835020"/>
                </a:cubicBezTo>
                <a:cubicBezTo>
                  <a:pt x="123235" y="1828569"/>
                  <a:pt x="119912" y="1822685"/>
                  <a:pt x="118187" y="1816359"/>
                </a:cubicBezTo>
                <a:cubicBezTo>
                  <a:pt x="113688" y="1799863"/>
                  <a:pt x="109894" y="1783184"/>
                  <a:pt x="105747" y="1766596"/>
                </a:cubicBezTo>
                <a:lnTo>
                  <a:pt x="105747" y="1766596"/>
                </a:lnTo>
                <a:cubicBezTo>
                  <a:pt x="98317" y="1714590"/>
                  <a:pt x="103082" y="1737277"/>
                  <a:pt x="93306" y="1698171"/>
                </a:cubicBezTo>
                <a:cubicBezTo>
                  <a:pt x="91232" y="1679510"/>
                  <a:pt x="89567" y="1660798"/>
                  <a:pt x="87085" y="1642187"/>
                </a:cubicBezTo>
                <a:cubicBezTo>
                  <a:pt x="85418" y="1629685"/>
                  <a:pt x="82339" y="1617391"/>
                  <a:pt x="80865" y="1604865"/>
                </a:cubicBezTo>
                <a:cubicBezTo>
                  <a:pt x="61465" y="1439954"/>
                  <a:pt x="89071" y="1641392"/>
                  <a:pt x="68424" y="1455575"/>
                </a:cubicBezTo>
                <a:cubicBezTo>
                  <a:pt x="62691" y="1403979"/>
                  <a:pt x="54448" y="1367920"/>
                  <a:pt x="49763" y="1318726"/>
                </a:cubicBezTo>
                <a:cubicBezTo>
                  <a:pt x="38584" y="1201337"/>
                  <a:pt x="49850" y="1275700"/>
                  <a:pt x="37322" y="1200539"/>
                </a:cubicBezTo>
                <a:cubicBezTo>
                  <a:pt x="32603" y="1132114"/>
                  <a:pt x="23787" y="1006300"/>
                  <a:pt x="18661" y="926841"/>
                </a:cubicBezTo>
                <a:cubicBezTo>
                  <a:pt x="16521" y="893670"/>
                  <a:pt x="15200" y="860440"/>
                  <a:pt x="12440" y="827314"/>
                </a:cubicBezTo>
                <a:cubicBezTo>
                  <a:pt x="2600" y="709228"/>
                  <a:pt x="7408" y="777609"/>
                  <a:pt x="0" y="622041"/>
                </a:cubicBezTo>
                <a:cubicBezTo>
                  <a:pt x="2073" y="514220"/>
                  <a:pt x="2301" y="406348"/>
                  <a:pt x="6220" y="298579"/>
                </a:cubicBezTo>
                <a:cubicBezTo>
                  <a:pt x="6458" y="292027"/>
                  <a:pt x="11018" y="286319"/>
                  <a:pt x="12440" y="279918"/>
                </a:cubicBezTo>
                <a:cubicBezTo>
                  <a:pt x="18056" y="254649"/>
                  <a:pt x="15548" y="244932"/>
                  <a:pt x="24881" y="223934"/>
                </a:cubicBezTo>
                <a:cubicBezTo>
                  <a:pt x="30530" y="211224"/>
                  <a:pt x="37322" y="199053"/>
                  <a:pt x="43543" y="186612"/>
                </a:cubicBezTo>
                <a:cubicBezTo>
                  <a:pt x="45007" y="180756"/>
                  <a:pt x="51927" y="150370"/>
                  <a:pt x="55983" y="143069"/>
                </a:cubicBezTo>
                <a:cubicBezTo>
                  <a:pt x="63244" y="129999"/>
                  <a:pt x="72571" y="118188"/>
                  <a:pt x="80865" y="105747"/>
                </a:cubicBezTo>
                <a:cubicBezTo>
                  <a:pt x="80866" y="105746"/>
                  <a:pt x="105745" y="68425"/>
                  <a:pt x="105747" y="68424"/>
                </a:cubicBezTo>
                <a:cubicBezTo>
                  <a:pt x="148592" y="39860"/>
                  <a:pt x="96490" y="76357"/>
                  <a:pt x="149289" y="31102"/>
                </a:cubicBezTo>
                <a:cubicBezTo>
                  <a:pt x="169462" y="13811"/>
                  <a:pt x="170924" y="18692"/>
                  <a:pt x="199053" y="12441"/>
                </a:cubicBezTo>
                <a:cubicBezTo>
                  <a:pt x="207398" y="10586"/>
                  <a:pt x="215714" y="8569"/>
                  <a:pt x="223934" y="6220"/>
                </a:cubicBezTo>
                <a:cubicBezTo>
                  <a:pt x="230239" y="4419"/>
                  <a:pt x="242596" y="0"/>
                  <a:pt x="242596" y="0"/>
                </a:cubicBezTo>
              </a:path>
            </a:pathLst>
          </a:cu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9" name="자유형 158"/>
          <p:cNvSpPr/>
          <p:nvPr/>
        </p:nvSpPr>
        <p:spPr>
          <a:xfrm>
            <a:off x="4715222" y="2021290"/>
            <a:ext cx="286331" cy="289250"/>
          </a:xfrm>
          <a:custGeom>
            <a:avLst/>
            <a:gdLst>
              <a:gd name="connsiteX0" fmla="*/ 0 w 381774"/>
              <a:gd name="connsiteY0" fmla="*/ 0 h 385666"/>
              <a:gd name="connsiteX1" fmla="*/ 192833 w 381774"/>
              <a:gd name="connsiteY1" fmla="*/ 18662 h 385666"/>
              <a:gd name="connsiteX2" fmla="*/ 186612 w 381774"/>
              <a:gd name="connsiteY2" fmla="*/ 37323 h 385666"/>
              <a:gd name="connsiteX3" fmla="*/ 167951 w 381774"/>
              <a:gd name="connsiteY3" fmla="*/ 49764 h 385666"/>
              <a:gd name="connsiteX4" fmla="*/ 105747 w 381774"/>
              <a:gd name="connsiteY4" fmla="*/ 87086 h 385666"/>
              <a:gd name="connsiteX5" fmla="*/ 80865 w 381774"/>
              <a:gd name="connsiteY5" fmla="*/ 105747 h 385666"/>
              <a:gd name="connsiteX6" fmla="*/ 149290 w 381774"/>
              <a:gd name="connsiteY6" fmla="*/ 99527 h 385666"/>
              <a:gd name="connsiteX7" fmla="*/ 199053 w 381774"/>
              <a:gd name="connsiteY7" fmla="*/ 99527 h 385666"/>
              <a:gd name="connsiteX8" fmla="*/ 192833 w 381774"/>
              <a:gd name="connsiteY8" fmla="*/ 143070 h 385666"/>
              <a:gd name="connsiteX9" fmla="*/ 174172 w 381774"/>
              <a:gd name="connsiteY9" fmla="*/ 149290 h 385666"/>
              <a:gd name="connsiteX10" fmla="*/ 192833 w 381774"/>
              <a:gd name="connsiteY10" fmla="*/ 161731 h 385666"/>
              <a:gd name="connsiteX11" fmla="*/ 248816 w 381774"/>
              <a:gd name="connsiteY11" fmla="*/ 186613 h 385666"/>
              <a:gd name="connsiteX12" fmla="*/ 248816 w 381774"/>
              <a:gd name="connsiteY12" fmla="*/ 223935 h 385666"/>
              <a:gd name="connsiteX13" fmla="*/ 236376 w 381774"/>
              <a:gd name="connsiteY13" fmla="*/ 267478 h 385666"/>
              <a:gd name="connsiteX14" fmla="*/ 255037 w 381774"/>
              <a:gd name="connsiteY14" fmla="*/ 279919 h 385666"/>
              <a:gd name="connsiteX15" fmla="*/ 292359 w 381774"/>
              <a:gd name="connsiteY15" fmla="*/ 292360 h 385666"/>
              <a:gd name="connsiteX16" fmla="*/ 379445 w 381774"/>
              <a:gd name="connsiteY16" fmla="*/ 286139 h 385666"/>
              <a:gd name="connsiteX17" fmla="*/ 373225 w 381774"/>
              <a:gd name="connsiteY17" fmla="*/ 304800 h 385666"/>
              <a:gd name="connsiteX18" fmla="*/ 298580 w 381774"/>
              <a:gd name="connsiteY18" fmla="*/ 367004 h 385666"/>
              <a:gd name="connsiteX19" fmla="*/ 273698 w 381774"/>
              <a:gd name="connsiteY19" fmla="*/ 385666 h 38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1774" h="385666">
                <a:moveTo>
                  <a:pt x="0" y="0"/>
                </a:moveTo>
                <a:cubicBezTo>
                  <a:pt x="64278" y="6221"/>
                  <a:pt x="129509" y="5997"/>
                  <a:pt x="192833" y="18662"/>
                </a:cubicBezTo>
                <a:cubicBezTo>
                  <a:pt x="199263" y="19948"/>
                  <a:pt x="190708" y="32203"/>
                  <a:pt x="186612" y="37323"/>
                </a:cubicBezTo>
                <a:cubicBezTo>
                  <a:pt x="181942" y="43161"/>
                  <a:pt x="174442" y="46055"/>
                  <a:pt x="167951" y="49764"/>
                </a:cubicBezTo>
                <a:cubicBezTo>
                  <a:pt x="115677" y="79634"/>
                  <a:pt x="173391" y="39736"/>
                  <a:pt x="105747" y="87086"/>
                </a:cubicBezTo>
                <a:cubicBezTo>
                  <a:pt x="97254" y="93031"/>
                  <a:pt x="70897" y="102899"/>
                  <a:pt x="80865" y="105747"/>
                </a:cubicBezTo>
                <a:cubicBezTo>
                  <a:pt x="102886" y="112039"/>
                  <a:pt x="126482" y="101600"/>
                  <a:pt x="149290" y="99527"/>
                </a:cubicBezTo>
                <a:cubicBezTo>
                  <a:pt x="211494" y="78793"/>
                  <a:pt x="211495" y="62205"/>
                  <a:pt x="199053" y="99527"/>
                </a:cubicBezTo>
                <a:cubicBezTo>
                  <a:pt x="196980" y="114041"/>
                  <a:pt x="199390" y="129956"/>
                  <a:pt x="192833" y="143070"/>
                </a:cubicBezTo>
                <a:cubicBezTo>
                  <a:pt x="189901" y="148935"/>
                  <a:pt x="174172" y="142733"/>
                  <a:pt x="174172" y="149290"/>
                </a:cubicBezTo>
                <a:cubicBezTo>
                  <a:pt x="174172" y="156766"/>
                  <a:pt x="186001" y="158695"/>
                  <a:pt x="192833" y="161731"/>
                </a:cubicBezTo>
                <a:cubicBezTo>
                  <a:pt x="259454" y="191341"/>
                  <a:pt x="206584" y="158457"/>
                  <a:pt x="248816" y="186613"/>
                </a:cubicBezTo>
                <a:cubicBezTo>
                  <a:pt x="232229" y="236376"/>
                  <a:pt x="248816" y="174172"/>
                  <a:pt x="248816" y="223935"/>
                </a:cubicBezTo>
                <a:cubicBezTo>
                  <a:pt x="248816" y="231746"/>
                  <a:pt x="239309" y="258677"/>
                  <a:pt x="236376" y="267478"/>
                </a:cubicBezTo>
                <a:cubicBezTo>
                  <a:pt x="242596" y="271625"/>
                  <a:pt x="248205" y="276883"/>
                  <a:pt x="255037" y="279919"/>
                </a:cubicBezTo>
                <a:cubicBezTo>
                  <a:pt x="267020" y="285245"/>
                  <a:pt x="292359" y="292360"/>
                  <a:pt x="292359" y="292360"/>
                </a:cubicBezTo>
                <a:cubicBezTo>
                  <a:pt x="321388" y="290286"/>
                  <a:pt x="350681" y="281714"/>
                  <a:pt x="379445" y="286139"/>
                </a:cubicBezTo>
                <a:cubicBezTo>
                  <a:pt x="385926" y="287136"/>
                  <a:pt x="377250" y="299624"/>
                  <a:pt x="373225" y="304800"/>
                </a:cubicBezTo>
                <a:cubicBezTo>
                  <a:pt x="345212" y="340816"/>
                  <a:pt x="333645" y="342459"/>
                  <a:pt x="298580" y="367004"/>
                </a:cubicBezTo>
                <a:cubicBezTo>
                  <a:pt x="290087" y="372949"/>
                  <a:pt x="273698" y="385666"/>
                  <a:pt x="273698" y="38566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4" name="TextBox 163"/>
          <p:cNvSpPr txBox="1"/>
          <p:nvPr/>
        </p:nvSpPr>
        <p:spPr>
          <a:xfrm>
            <a:off x="5492266" y="4648087"/>
            <a:ext cx="151515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 smtClean="0">
                <a:solidFill>
                  <a:srgbClr val="C00000"/>
                </a:solidFill>
              </a:rPr>
              <a:t>TCB3</a:t>
            </a:r>
            <a:r>
              <a:rPr lang="ko-KR" altLang="en-US" sz="825" dirty="0" smtClean="0">
                <a:solidFill>
                  <a:srgbClr val="C00000"/>
                </a:solidFill>
              </a:rPr>
              <a:t>으로 컨텍스트 스위칭</a:t>
            </a:r>
            <a:r>
              <a:rPr lang="en-US" altLang="ko-KR" sz="825" dirty="0" smtClean="0">
                <a:solidFill>
                  <a:srgbClr val="C00000"/>
                </a:solidFill>
              </a:rPr>
              <a:t>!!</a:t>
            </a:r>
            <a:endParaRPr lang="ko-KR" altLang="en-US" sz="825" dirty="0">
              <a:solidFill>
                <a:srgbClr val="C00000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539157" y="2664806"/>
            <a:ext cx="2661637" cy="6566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18679" y="3157486"/>
            <a:ext cx="129838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50" dirty="0"/>
              <a:t>   스레드 라이브러리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721709" y="2823449"/>
            <a:ext cx="429906" cy="2704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U-TCB1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338604" y="2823448"/>
            <a:ext cx="415266" cy="270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U-TCB2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924969" y="2828503"/>
            <a:ext cx="425767" cy="270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 smtClean="0">
                <a:solidFill>
                  <a:schemeClr val="tx1"/>
                </a:solidFill>
              </a:rPr>
              <a:t>U-TCB3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429738" y="2750536"/>
            <a:ext cx="652837" cy="3888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25" dirty="0"/>
              <a:t>scheduler</a:t>
            </a:r>
            <a:endParaRPr lang="ko-KR" altLang="en-US" sz="825" dirty="0"/>
          </a:p>
        </p:txBody>
      </p:sp>
      <p:sp>
        <p:nvSpPr>
          <p:cNvPr id="104" name="자유형 103"/>
          <p:cNvSpPr/>
          <p:nvPr/>
        </p:nvSpPr>
        <p:spPr>
          <a:xfrm>
            <a:off x="6616577" y="1988634"/>
            <a:ext cx="559837" cy="2286000"/>
          </a:xfrm>
          <a:custGeom>
            <a:avLst/>
            <a:gdLst>
              <a:gd name="connsiteX0" fmla="*/ 0 w 746449"/>
              <a:gd name="connsiteY0" fmla="*/ 0 h 3048000"/>
              <a:gd name="connsiteX1" fmla="*/ 37322 w 746449"/>
              <a:gd name="connsiteY1" fmla="*/ 6220 h 3048000"/>
              <a:gd name="connsiteX2" fmla="*/ 105747 w 746449"/>
              <a:gd name="connsiteY2" fmla="*/ 24881 h 3048000"/>
              <a:gd name="connsiteX3" fmla="*/ 99526 w 746449"/>
              <a:gd name="connsiteY3" fmla="*/ 43542 h 3048000"/>
              <a:gd name="connsiteX4" fmla="*/ 55983 w 746449"/>
              <a:gd name="connsiteY4" fmla="*/ 87085 h 3048000"/>
              <a:gd name="connsiteX5" fmla="*/ 43542 w 746449"/>
              <a:gd name="connsiteY5" fmla="*/ 105746 h 3048000"/>
              <a:gd name="connsiteX6" fmla="*/ 37322 w 746449"/>
              <a:gd name="connsiteY6" fmla="*/ 124408 h 3048000"/>
              <a:gd name="connsiteX7" fmla="*/ 43542 w 746449"/>
              <a:gd name="connsiteY7" fmla="*/ 143069 h 3048000"/>
              <a:gd name="connsiteX8" fmla="*/ 62204 w 746449"/>
              <a:gd name="connsiteY8" fmla="*/ 149289 h 3048000"/>
              <a:gd name="connsiteX9" fmla="*/ 155510 w 746449"/>
              <a:gd name="connsiteY9" fmla="*/ 155510 h 3048000"/>
              <a:gd name="connsiteX10" fmla="*/ 217714 w 746449"/>
              <a:gd name="connsiteY10" fmla="*/ 161730 h 3048000"/>
              <a:gd name="connsiteX11" fmla="*/ 180391 w 746449"/>
              <a:gd name="connsiteY11" fmla="*/ 186612 h 3048000"/>
              <a:gd name="connsiteX12" fmla="*/ 118187 w 746449"/>
              <a:gd name="connsiteY12" fmla="*/ 211493 h 3048000"/>
              <a:gd name="connsiteX13" fmla="*/ 161730 w 746449"/>
              <a:gd name="connsiteY13" fmla="*/ 223934 h 3048000"/>
              <a:gd name="connsiteX14" fmla="*/ 192832 w 746449"/>
              <a:gd name="connsiteY14" fmla="*/ 230155 h 3048000"/>
              <a:gd name="connsiteX15" fmla="*/ 199053 w 746449"/>
              <a:gd name="connsiteY15" fmla="*/ 740228 h 3048000"/>
              <a:gd name="connsiteX16" fmla="*/ 205273 w 746449"/>
              <a:gd name="connsiteY16" fmla="*/ 858416 h 3048000"/>
              <a:gd name="connsiteX17" fmla="*/ 211493 w 746449"/>
              <a:gd name="connsiteY17" fmla="*/ 1007706 h 3048000"/>
              <a:gd name="connsiteX18" fmla="*/ 217714 w 746449"/>
              <a:gd name="connsiteY18" fmla="*/ 1094791 h 3048000"/>
              <a:gd name="connsiteX19" fmla="*/ 230155 w 746449"/>
              <a:gd name="connsiteY19" fmla="*/ 1132114 h 3048000"/>
              <a:gd name="connsiteX20" fmla="*/ 242596 w 746449"/>
              <a:gd name="connsiteY20" fmla="*/ 1262742 h 3048000"/>
              <a:gd name="connsiteX21" fmla="*/ 230155 w 746449"/>
              <a:gd name="connsiteY21" fmla="*/ 1405812 h 3048000"/>
              <a:gd name="connsiteX22" fmla="*/ 211493 w 746449"/>
              <a:gd name="connsiteY22" fmla="*/ 1492897 h 3048000"/>
              <a:gd name="connsiteX23" fmla="*/ 199053 w 746449"/>
              <a:gd name="connsiteY23" fmla="*/ 1542661 h 3048000"/>
              <a:gd name="connsiteX24" fmla="*/ 205273 w 746449"/>
              <a:gd name="connsiteY24" fmla="*/ 1691951 h 3048000"/>
              <a:gd name="connsiteX25" fmla="*/ 217714 w 746449"/>
              <a:gd name="connsiteY25" fmla="*/ 1729273 h 3048000"/>
              <a:gd name="connsiteX26" fmla="*/ 242596 w 746449"/>
              <a:gd name="connsiteY26" fmla="*/ 1772816 h 3048000"/>
              <a:gd name="connsiteX27" fmla="*/ 248816 w 746449"/>
              <a:gd name="connsiteY27" fmla="*/ 1791477 h 3048000"/>
              <a:gd name="connsiteX28" fmla="*/ 273698 w 746449"/>
              <a:gd name="connsiteY28" fmla="*/ 1828800 h 3048000"/>
              <a:gd name="connsiteX29" fmla="*/ 298579 w 746449"/>
              <a:gd name="connsiteY29" fmla="*/ 1884783 h 3048000"/>
              <a:gd name="connsiteX30" fmla="*/ 317240 w 746449"/>
              <a:gd name="connsiteY30" fmla="*/ 1922106 h 3048000"/>
              <a:gd name="connsiteX31" fmla="*/ 348342 w 746449"/>
              <a:gd name="connsiteY31" fmla="*/ 1959428 h 3048000"/>
              <a:gd name="connsiteX32" fmla="*/ 354563 w 746449"/>
              <a:gd name="connsiteY32" fmla="*/ 1978089 h 3048000"/>
              <a:gd name="connsiteX33" fmla="*/ 367004 w 746449"/>
              <a:gd name="connsiteY33" fmla="*/ 2002971 h 3048000"/>
              <a:gd name="connsiteX34" fmla="*/ 379444 w 746449"/>
              <a:gd name="connsiteY34" fmla="*/ 2021632 h 3048000"/>
              <a:gd name="connsiteX35" fmla="*/ 391885 w 746449"/>
              <a:gd name="connsiteY35" fmla="*/ 2058955 h 3048000"/>
              <a:gd name="connsiteX36" fmla="*/ 398106 w 746449"/>
              <a:gd name="connsiteY36" fmla="*/ 2077616 h 3048000"/>
              <a:gd name="connsiteX37" fmla="*/ 404326 w 746449"/>
              <a:gd name="connsiteY37" fmla="*/ 2096277 h 3048000"/>
              <a:gd name="connsiteX38" fmla="*/ 416767 w 746449"/>
              <a:gd name="connsiteY38" fmla="*/ 2121159 h 3048000"/>
              <a:gd name="connsiteX39" fmla="*/ 435428 w 746449"/>
              <a:gd name="connsiteY39" fmla="*/ 2177142 h 3048000"/>
              <a:gd name="connsiteX40" fmla="*/ 447869 w 746449"/>
              <a:gd name="connsiteY40" fmla="*/ 2208244 h 3048000"/>
              <a:gd name="connsiteX41" fmla="*/ 466530 w 746449"/>
              <a:gd name="connsiteY41" fmla="*/ 2233126 h 3048000"/>
              <a:gd name="connsiteX42" fmla="*/ 485191 w 746449"/>
              <a:gd name="connsiteY42" fmla="*/ 2289110 h 3048000"/>
              <a:gd name="connsiteX43" fmla="*/ 516293 w 746449"/>
              <a:gd name="connsiteY43" fmla="*/ 2332653 h 3048000"/>
              <a:gd name="connsiteX44" fmla="*/ 522514 w 746449"/>
              <a:gd name="connsiteY44" fmla="*/ 2351314 h 3048000"/>
              <a:gd name="connsiteX45" fmla="*/ 534955 w 746449"/>
              <a:gd name="connsiteY45" fmla="*/ 2376195 h 3048000"/>
              <a:gd name="connsiteX46" fmla="*/ 541175 w 746449"/>
              <a:gd name="connsiteY46" fmla="*/ 2413518 h 3048000"/>
              <a:gd name="connsiteX47" fmla="*/ 553616 w 746449"/>
              <a:gd name="connsiteY47" fmla="*/ 2438400 h 3048000"/>
              <a:gd name="connsiteX48" fmla="*/ 566057 w 746449"/>
              <a:gd name="connsiteY48" fmla="*/ 2475722 h 3048000"/>
              <a:gd name="connsiteX49" fmla="*/ 584718 w 746449"/>
              <a:gd name="connsiteY49" fmla="*/ 2519265 h 3048000"/>
              <a:gd name="connsiteX50" fmla="*/ 609600 w 746449"/>
              <a:gd name="connsiteY50" fmla="*/ 2556587 h 3048000"/>
              <a:gd name="connsiteX51" fmla="*/ 634481 w 746449"/>
              <a:gd name="connsiteY51" fmla="*/ 2631232 h 3048000"/>
              <a:gd name="connsiteX52" fmla="*/ 646922 w 746449"/>
              <a:gd name="connsiteY52" fmla="*/ 2668555 h 3048000"/>
              <a:gd name="connsiteX53" fmla="*/ 653142 w 746449"/>
              <a:gd name="connsiteY53" fmla="*/ 2687216 h 3048000"/>
              <a:gd name="connsiteX54" fmla="*/ 665583 w 746449"/>
              <a:gd name="connsiteY54" fmla="*/ 2705877 h 3048000"/>
              <a:gd name="connsiteX55" fmla="*/ 671804 w 746449"/>
              <a:gd name="connsiteY55" fmla="*/ 2730759 h 3048000"/>
              <a:gd name="connsiteX56" fmla="*/ 684244 w 746449"/>
              <a:gd name="connsiteY56" fmla="*/ 2755640 h 3048000"/>
              <a:gd name="connsiteX57" fmla="*/ 702906 w 746449"/>
              <a:gd name="connsiteY57" fmla="*/ 2805404 h 3048000"/>
              <a:gd name="connsiteX58" fmla="*/ 727787 w 746449"/>
              <a:gd name="connsiteY58" fmla="*/ 2873828 h 3048000"/>
              <a:gd name="connsiteX59" fmla="*/ 734008 w 746449"/>
              <a:gd name="connsiteY59" fmla="*/ 2892489 h 3048000"/>
              <a:gd name="connsiteX60" fmla="*/ 746449 w 746449"/>
              <a:gd name="connsiteY60" fmla="*/ 2948473 h 3048000"/>
              <a:gd name="connsiteX61" fmla="*/ 740228 w 746449"/>
              <a:gd name="connsiteY61" fmla="*/ 3016897 h 3048000"/>
              <a:gd name="connsiteX62" fmla="*/ 727787 w 746449"/>
              <a:gd name="connsiteY62" fmla="*/ 3035559 h 3048000"/>
              <a:gd name="connsiteX63" fmla="*/ 709126 w 746449"/>
              <a:gd name="connsiteY6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46449" h="3048000">
                <a:moveTo>
                  <a:pt x="0" y="0"/>
                </a:moveTo>
                <a:cubicBezTo>
                  <a:pt x="12441" y="2073"/>
                  <a:pt x="24990" y="3577"/>
                  <a:pt x="37322" y="6220"/>
                </a:cubicBezTo>
                <a:cubicBezTo>
                  <a:pt x="76601" y="14637"/>
                  <a:pt x="77324" y="15408"/>
                  <a:pt x="105747" y="24881"/>
                </a:cubicBezTo>
                <a:cubicBezTo>
                  <a:pt x="103673" y="31101"/>
                  <a:pt x="103622" y="38422"/>
                  <a:pt x="99526" y="43542"/>
                </a:cubicBezTo>
                <a:cubicBezTo>
                  <a:pt x="86703" y="59570"/>
                  <a:pt x="67369" y="70006"/>
                  <a:pt x="55983" y="87085"/>
                </a:cubicBezTo>
                <a:lnTo>
                  <a:pt x="43542" y="105746"/>
                </a:lnTo>
                <a:cubicBezTo>
                  <a:pt x="41469" y="111967"/>
                  <a:pt x="37322" y="117851"/>
                  <a:pt x="37322" y="124408"/>
                </a:cubicBezTo>
                <a:cubicBezTo>
                  <a:pt x="37322" y="130965"/>
                  <a:pt x="38906" y="138433"/>
                  <a:pt x="43542" y="143069"/>
                </a:cubicBezTo>
                <a:cubicBezTo>
                  <a:pt x="48179" y="147705"/>
                  <a:pt x="55687" y="148565"/>
                  <a:pt x="62204" y="149289"/>
                </a:cubicBezTo>
                <a:cubicBezTo>
                  <a:pt x="93184" y="152731"/>
                  <a:pt x="124438" y="153024"/>
                  <a:pt x="155510" y="155510"/>
                </a:cubicBezTo>
                <a:cubicBezTo>
                  <a:pt x="176282" y="157172"/>
                  <a:pt x="196979" y="159657"/>
                  <a:pt x="217714" y="161730"/>
                </a:cubicBezTo>
                <a:cubicBezTo>
                  <a:pt x="205273" y="170024"/>
                  <a:pt x="194274" y="181059"/>
                  <a:pt x="180391" y="186612"/>
                </a:cubicBezTo>
                <a:lnTo>
                  <a:pt x="118187" y="211493"/>
                </a:lnTo>
                <a:cubicBezTo>
                  <a:pt x="132701" y="215640"/>
                  <a:pt x="147086" y="220273"/>
                  <a:pt x="161730" y="223934"/>
                </a:cubicBezTo>
                <a:cubicBezTo>
                  <a:pt x="171987" y="226498"/>
                  <a:pt x="192070" y="219610"/>
                  <a:pt x="192832" y="230155"/>
                </a:cubicBezTo>
                <a:cubicBezTo>
                  <a:pt x="205092" y="399749"/>
                  <a:pt x="195687" y="570224"/>
                  <a:pt x="199053" y="740228"/>
                </a:cubicBezTo>
                <a:cubicBezTo>
                  <a:pt x="199834" y="779671"/>
                  <a:pt x="203440" y="819008"/>
                  <a:pt x="205273" y="858416"/>
                </a:cubicBezTo>
                <a:cubicBezTo>
                  <a:pt x="207587" y="908169"/>
                  <a:pt x="208875" y="957968"/>
                  <a:pt x="211493" y="1007706"/>
                </a:cubicBezTo>
                <a:cubicBezTo>
                  <a:pt x="213023" y="1036768"/>
                  <a:pt x="213397" y="1066011"/>
                  <a:pt x="217714" y="1094791"/>
                </a:cubicBezTo>
                <a:cubicBezTo>
                  <a:pt x="219659" y="1107760"/>
                  <a:pt x="230155" y="1132114"/>
                  <a:pt x="230155" y="1132114"/>
                </a:cubicBezTo>
                <a:cubicBezTo>
                  <a:pt x="233281" y="1160252"/>
                  <a:pt x="242596" y="1239413"/>
                  <a:pt x="242596" y="1262742"/>
                </a:cubicBezTo>
                <a:cubicBezTo>
                  <a:pt x="242596" y="1365993"/>
                  <a:pt x="239693" y="1339048"/>
                  <a:pt x="230155" y="1405812"/>
                </a:cubicBezTo>
                <a:cubicBezTo>
                  <a:pt x="216837" y="1499037"/>
                  <a:pt x="233512" y="1415829"/>
                  <a:pt x="211493" y="1492897"/>
                </a:cubicBezTo>
                <a:cubicBezTo>
                  <a:pt x="206796" y="1509338"/>
                  <a:pt x="199053" y="1542661"/>
                  <a:pt x="199053" y="1542661"/>
                </a:cubicBezTo>
                <a:cubicBezTo>
                  <a:pt x="201126" y="1592424"/>
                  <a:pt x="200317" y="1642392"/>
                  <a:pt x="205273" y="1691951"/>
                </a:cubicBezTo>
                <a:cubicBezTo>
                  <a:pt x="206578" y="1705000"/>
                  <a:pt x="210440" y="1718362"/>
                  <a:pt x="217714" y="1729273"/>
                </a:cubicBezTo>
                <a:cubicBezTo>
                  <a:pt x="230209" y="1748014"/>
                  <a:pt x="233125" y="1750718"/>
                  <a:pt x="242596" y="1772816"/>
                </a:cubicBezTo>
                <a:cubicBezTo>
                  <a:pt x="245179" y="1778843"/>
                  <a:pt x="245632" y="1785745"/>
                  <a:pt x="248816" y="1791477"/>
                </a:cubicBezTo>
                <a:cubicBezTo>
                  <a:pt x="256077" y="1804548"/>
                  <a:pt x="273698" y="1828800"/>
                  <a:pt x="273698" y="1828800"/>
                </a:cubicBezTo>
                <a:cubicBezTo>
                  <a:pt x="285567" y="1876278"/>
                  <a:pt x="271677" y="1830981"/>
                  <a:pt x="298579" y="1884783"/>
                </a:cubicBezTo>
                <a:cubicBezTo>
                  <a:pt x="312603" y="1912831"/>
                  <a:pt x="294962" y="1895372"/>
                  <a:pt x="317240" y="1922106"/>
                </a:cubicBezTo>
                <a:cubicBezTo>
                  <a:pt x="334441" y="1942748"/>
                  <a:pt x="336756" y="1936256"/>
                  <a:pt x="348342" y="1959428"/>
                </a:cubicBezTo>
                <a:cubicBezTo>
                  <a:pt x="351274" y="1965293"/>
                  <a:pt x="351980" y="1972062"/>
                  <a:pt x="354563" y="1978089"/>
                </a:cubicBezTo>
                <a:cubicBezTo>
                  <a:pt x="358216" y="1986612"/>
                  <a:pt x="362403" y="1994920"/>
                  <a:pt x="367004" y="2002971"/>
                </a:cubicBezTo>
                <a:cubicBezTo>
                  <a:pt x="370713" y="2009462"/>
                  <a:pt x="376408" y="2014801"/>
                  <a:pt x="379444" y="2021632"/>
                </a:cubicBezTo>
                <a:cubicBezTo>
                  <a:pt x="384770" y="2033616"/>
                  <a:pt x="387738" y="2046514"/>
                  <a:pt x="391885" y="2058955"/>
                </a:cubicBezTo>
                <a:lnTo>
                  <a:pt x="398106" y="2077616"/>
                </a:lnTo>
                <a:cubicBezTo>
                  <a:pt x="400179" y="2083836"/>
                  <a:pt x="401394" y="2090412"/>
                  <a:pt x="404326" y="2096277"/>
                </a:cubicBezTo>
                <a:lnTo>
                  <a:pt x="416767" y="2121159"/>
                </a:lnTo>
                <a:cubicBezTo>
                  <a:pt x="426585" y="2170252"/>
                  <a:pt x="416698" y="2135000"/>
                  <a:pt x="435428" y="2177142"/>
                </a:cubicBezTo>
                <a:cubicBezTo>
                  <a:pt x="439963" y="2187346"/>
                  <a:pt x="442446" y="2198483"/>
                  <a:pt x="447869" y="2208244"/>
                </a:cubicBezTo>
                <a:cubicBezTo>
                  <a:pt x="452904" y="2217307"/>
                  <a:pt x="460310" y="2224832"/>
                  <a:pt x="466530" y="2233126"/>
                </a:cubicBezTo>
                <a:cubicBezTo>
                  <a:pt x="472469" y="2256881"/>
                  <a:pt x="473481" y="2265690"/>
                  <a:pt x="485191" y="2289110"/>
                </a:cubicBezTo>
                <a:cubicBezTo>
                  <a:pt x="489737" y="2298202"/>
                  <a:pt x="512070" y="2327023"/>
                  <a:pt x="516293" y="2332653"/>
                </a:cubicBezTo>
                <a:cubicBezTo>
                  <a:pt x="518367" y="2338873"/>
                  <a:pt x="519931" y="2345287"/>
                  <a:pt x="522514" y="2351314"/>
                </a:cubicBezTo>
                <a:cubicBezTo>
                  <a:pt x="526167" y="2359837"/>
                  <a:pt x="532291" y="2367313"/>
                  <a:pt x="534955" y="2376195"/>
                </a:cubicBezTo>
                <a:cubicBezTo>
                  <a:pt x="538579" y="2388276"/>
                  <a:pt x="537551" y="2401437"/>
                  <a:pt x="541175" y="2413518"/>
                </a:cubicBezTo>
                <a:cubicBezTo>
                  <a:pt x="543840" y="2422400"/>
                  <a:pt x="550172" y="2429790"/>
                  <a:pt x="553616" y="2438400"/>
                </a:cubicBezTo>
                <a:cubicBezTo>
                  <a:pt x="558486" y="2450576"/>
                  <a:pt x="561349" y="2463482"/>
                  <a:pt x="566057" y="2475722"/>
                </a:cubicBezTo>
                <a:cubicBezTo>
                  <a:pt x="571726" y="2490461"/>
                  <a:pt x="577231" y="2505361"/>
                  <a:pt x="584718" y="2519265"/>
                </a:cubicBezTo>
                <a:cubicBezTo>
                  <a:pt x="591807" y="2532430"/>
                  <a:pt x="609600" y="2556587"/>
                  <a:pt x="609600" y="2556587"/>
                </a:cubicBezTo>
                <a:cubicBezTo>
                  <a:pt x="636634" y="2664731"/>
                  <a:pt x="607698" y="2564276"/>
                  <a:pt x="634481" y="2631232"/>
                </a:cubicBezTo>
                <a:cubicBezTo>
                  <a:pt x="639351" y="2643408"/>
                  <a:pt x="642775" y="2656114"/>
                  <a:pt x="646922" y="2668555"/>
                </a:cubicBezTo>
                <a:cubicBezTo>
                  <a:pt x="648995" y="2674775"/>
                  <a:pt x="649505" y="2681760"/>
                  <a:pt x="653142" y="2687216"/>
                </a:cubicBezTo>
                <a:lnTo>
                  <a:pt x="665583" y="2705877"/>
                </a:lnTo>
                <a:cubicBezTo>
                  <a:pt x="667657" y="2714171"/>
                  <a:pt x="668802" y="2722754"/>
                  <a:pt x="671804" y="2730759"/>
                </a:cubicBezTo>
                <a:cubicBezTo>
                  <a:pt x="675060" y="2739441"/>
                  <a:pt x="681312" y="2746843"/>
                  <a:pt x="684244" y="2755640"/>
                </a:cubicBezTo>
                <a:cubicBezTo>
                  <a:pt x="702179" y="2809445"/>
                  <a:pt x="677354" y="2767075"/>
                  <a:pt x="702906" y="2805404"/>
                </a:cubicBezTo>
                <a:cubicBezTo>
                  <a:pt x="729695" y="2912556"/>
                  <a:pt x="700383" y="2819019"/>
                  <a:pt x="727787" y="2873828"/>
                </a:cubicBezTo>
                <a:cubicBezTo>
                  <a:pt x="730719" y="2879693"/>
                  <a:pt x="732207" y="2886184"/>
                  <a:pt x="734008" y="2892489"/>
                </a:cubicBezTo>
                <a:cubicBezTo>
                  <a:pt x="739861" y="2912974"/>
                  <a:pt x="742176" y="2927110"/>
                  <a:pt x="746449" y="2948473"/>
                </a:cubicBezTo>
                <a:cubicBezTo>
                  <a:pt x="744375" y="2971281"/>
                  <a:pt x="745027" y="2994503"/>
                  <a:pt x="740228" y="3016897"/>
                </a:cubicBezTo>
                <a:cubicBezTo>
                  <a:pt x="738661" y="3024207"/>
                  <a:pt x="733073" y="3030272"/>
                  <a:pt x="727787" y="3035559"/>
                </a:cubicBezTo>
                <a:cubicBezTo>
                  <a:pt x="722501" y="3040845"/>
                  <a:pt x="709126" y="3048000"/>
                  <a:pt x="709126" y="30480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9" name="자유형 108"/>
          <p:cNvSpPr/>
          <p:nvPr/>
        </p:nvSpPr>
        <p:spPr>
          <a:xfrm>
            <a:off x="6237438" y="1985641"/>
            <a:ext cx="377890" cy="2282718"/>
          </a:xfrm>
          <a:custGeom>
            <a:avLst/>
            <a:gdLst>
              <a:gd name="connsiteX0" fmla="*/ 37323 w 503853"/>
              <a:gd name="connsiteY0" fmla="*/ 4254759 h 4254759"/>
              <a:gd name="connsiteX1" fmla="*/ 31102 w 503853"/>
              <a:gd name="connsiteY1" fmla="*/ 4105469 h 4254759"/>
              <a:gd name="connsiteX2" fmla="*/ 24882 w 503853"/>
              <a:gd name="connsiteY2" fmla="*/ 4086808 h 4254759"/>
              <a:gd name="connsiteX3" fmla="*/ 18662 w 503853"/>
              <a:gd name="connsiteY3" fmla="*/ 4043265 h 4254759"/>
              <a:gd name="connsiteX4" fmla="*/ 0 w 503853"/>
              <a:gd name="connsiteY4" fmla="*/ 3862874 h 4254759"/>
              <a:gd name="connsiteX5" fmla="*/ 6221 w 503853"/>
              <a:gd name="connsiteY5" fmla="*/ 3321698 h 4254759"/>
              <a:gd name="connsiteX6" fmla="*/ 12441 w 503853"/>
              <a:gd name="connsiteY6" fmla="*/ 3265714 h 4254759"/>
              <a:gd name="connsiteX7" fmla="*/ 31102 w 503853"/>
              <a:gd name="connsiteY7" fmla="*/ 3066661 h 4254759"/>
              <a:gd name="connsiteX8" fmla="*/ 24882 w 503853"/>
              <a:gd name="connsiteY8" fmla="*/ 2730759 h 4254759"/>
              <a:gd name="connsiteX9" fmla="*/ 31102 w 503853"/>
              <a:gd name="connsiteY9" fmla="*/ 2419739 h 4254759"/>
              <a:gd name="connsiteX10" fmla="*/ 49764 w 503853"/>
              <a:gd name="connsiteY10" fmla="*/ 2332653 h 4254759"/>
              <a:gd name="connsiteX11" fmla="*/ 62204 w 503853"/>
              <a:gd name="connsiteY11" fmla="*/ 2264229 h 4254759"/>
              <a:gd name="connsiteX12" fmla="*/ 68425 w 503853"/>
              <a:gd name="connsiteY12" fmla="*/ 2226906 h 4254759"/>
              <a:gd name="connsiteX13" fmla="*/ 87086 w 503853"/>
              <a:gd name="connsiteY13" fmla="*/ 2170923 h 4254759"/>
              <a:gd name="connsiteX14" fmla="*/ 93306 w 503853"/>
              <a:gd name="connsiteY14" fmla="*/ 2146041 h 4254759"/>
              <a:gd name="connsiteX15" fmla="*/ 118188 w 503853"/>
              <a:gd name="connsiteY15" fmla="*/ 2090057 h 4254759"/>
              <a:gd name="connsiteX16" fmla="*/ 130629 w 503853"/>
              <a:gd name="connsiteY16" fmla="*/ 2046514 h 4254759"/>
              <a:gd name="connsiteX17" fmla="*/ 174172 w 503853"/>
              <a:gd name="connsiteY17" fmla="*/ 1953208 h 4254759"/>
              <a:gd name="connsiteX18" fmla="*/ 180392 w 503853"/>
              <a:gd name="connsiteY18" fmla="*/ 1928327 h 4254759"/>
              <a:gd name="connsiteX19" fmla="*/ 186613 w 503853"/>
              <a:gd name="connsiteY19" fmla="*/ 1909665 h 4254759"/>
              <a:gd name="connsiteX20" fmla="*/ 199053 w 503853"/>
              <a:gd name="connsiteY20" fmla="*/ 1866123 h 4254759"/>
              <a:gd name="connsiteX21" fmla="*/ 223935 w 503853"/>
              <a:gd name="connsiteY21" fmla="*/ 1803918 h 4254759"/>
              <a:gd name="connsiteX22" fmla="*/ 248817 w 503853"/>
              <a:gd name="connsiteY22" fmla="*/ 1747935 h 4254759"/>
              <a:gd name="connsiteX23" fmla="*/ 255037 w 503853"/>
              <a:gd name="connsiteY23" fmla="*/ 1716833 h 4254759"/>
              <a:gd name="connsiteX24" fmla="*/ 286139 w 503853"/>
              <a:gd name="connsiteY24" fmla="*/ 1642188 h 4254759"/>
              <a:gd name="connsiteX25" fmla="*/ 304800 w 503853"/>
              <a:gd name="connsiteY25" fmla="*/ 1555102 h 4254759"/>
              <a:gd name="connsiteX26" fmla="*/ 311021 w 503853"/>
              <a:gd name="connsiteY26" fmla="*/ 1530221 h 4254759"/>
              <a:gd name="connsiteX27" fmla="*/ 317241 w 503853"/>
              <a:gd name="connsiteY27" fmla="*/ 1492898 h 4254759"/>
              <a:gd name="connsiteX28" fmla="*/ 329682 w 503853"/>
              <a:gd name="connsiteY28" fmla="*/ 1461796 h 4254759"/>
              <a:gd name="connsiteX29" fmla="*/ 348343 w 503853"/>
              <a:gd name="connsiteY29" fmla="*/ 1374710 h 4254759"/>
              <a:gd name="connsiteX30" fmla="*/ 342123 w 503853"/>
              <a:gd name="connsiteY30" fmla="*/ 1200539 h 4254759"/>
              <a:gd name="connsiteX31" fmla="*/ 335902 w 503853"/>
              <a:gd name="connsiteY31" fmla="*/ 1181878 h 4254759"/>
              <a:gd name="connsiteX32" fmla="*/ 329682 w 503853"/>
              <a:gd name="connsiteY32" fmla="*/ 1156996 h 4254759"/>
              <a:gd name="connsiteX33" fmla="*/ 323462 w 503853"/>
              <a:gd name="connsiteY33" fmla="*/ 1107233 h 4254759"/>
              <a:gd name="connsiteX34" fmla="*/ 311021 w 503853"/>
              <a:gd name="connsiteY34" fmla="*/ 1045029 h 4254759"/>
              <a:gd name="connsiteX35" fmla="*/ 298580 w 503853"/>
              <a:gd name="connsiteY35" fmla="*/ 976604 h 4254759"/>
              <a:gd name="connsiteX36" fmla="*/ 292360 w 503853"/>
              <a:gd name="connsiteY36" fmla="*/ 957943 h 4254759"/>
              <a:gd name="connsiteX37" fmla="*/ 286139 w 503853"/>
              <a:gd name="connsiteY37" fmla="*/ 933061 h 4254759"/>
              <a:gd name="connsiteX38" fmla="*/ 279919 w 503853"/>
              <a:gd name="connsiteY38" fmla="*/ 914400 h 4254759"/>
              <a:gd name="connsiteX39" fmla="*/ 273698 w 503853"/>
              <a:gd name="connsiteY39" fmla="*/ 877078 h 4254759"/>
              <a:gd name="connsiteX40" fmla="*/ 267478 w 503853"/>
              <a:gd name="connsiteY40" fmla="*/ 858416 h 4254759"/>
              <a:gd name="connsiteX41" fmla="*/ 261257 w 503853"/>
              <a:gd name="connsiteY41" fmla="*/ 827314 h 4254759"/>
              <a:gd name="connsiteX42" fmla="*/ 255037 w 503853"/>
              <a:gd name="connsiteY42" fmla="*/ 802433 h 4254759"/>
              <a:gd name="connsiteX43" fmla="*/ 248817 w 503853"/>
              <a:gd name="connsiteY43" fmla="*/ 765110 h 4254759"/>
              <a:gd name="connsiteX44" fmla="*/ 236376 w 503853"/>
              <a:gd name="connsiteY44" fmla="*/ 715347 h 4254759"/>
              <a:gd name="connsiteX45" fmla="*/ 217715 w 503853"/>
              <a:gd name="connsiteY45" fmla="*/ 653143 h 4254759"/>
              <a:gd name="connsiteX46" fmla="*/ 211494 w 503853"/>
              <a:gd name="connsiteY46" fmla="*/ 634482 h 4254759"/>
              <a:gd name="connsiteX47" fmla="*/ 205274 w 503853"/>
              <a:gd name="connsiteY47" fmla="*/ 584718 h 4254759"/>
              <a:gd name="connsiteX48" fmla="*/ 180392 w 503853"/>
              <a:gd name="connsiteY48" fmla="*/ 522514 h 4254759"/>
              <a:gd name="connsiteX49" fmla="*/ 174172 w 503853"/>
              <a:gd name="connsiteY49" fmla="*/ 491412 h 4254759"/>
              <a:gd name="connsiteX50" fmla="*/ 167951 w 503853"/>
              <a:gd name="connsiteY50" fmla="*/ 447869 h 4254759"/>
              <a:gd name="connsiteX51" fmla="*/ 161731 w 503853"/>
              <a:gd name="connsiteY51" fmla="*/ 429208 h 4254759"/>
              <a:gd name="connsiteX52" fmla="*/ 167951 w 503853"/>
              <a:gd name="connsiteY52" fmla="*/ 192833 h 4254759"/>
              <a:gd name="connsiteX53" fmla="*/ 174172 w 503853"/>
              <a:gd name="connsiteY53" fmla="*/ 143069 h 4254759"/>
              <a:gd name="connsiteX54" fmla="*/ 192833 w 503853"/>
              <a:gd name="connsiteY54" fmla="*/ 118188 h 4254759"/>
              <a:gd name="connsiteX55" fmla="*/ 230155 w 503853"/>
              <a:gd name="connsiteY55" fmla="*/ 87086 h 4254759"/>
              <a:gd name="connsiteX56" fmla="*/ 242596 w 503853"/>
              <a:gd name="connsiteY56" fmla="*/ 62204 h 4254759"/>
              <a:gd name="connsiteX57" fmla="*/ 279919 w 503853"/>
              <a:gd name="connsiteY57" fmla="*/ 43543 h 4254759"/>
              <a:gd name="connsiteX58" fmla="*/ 335902 w 503853"/>
              <a:gd name="connsiteY58" fmla="*/ 18661 h 4254759"/>
              <a:gd name="connsiteX59" fmla="*/ 354564 w 503853"/>
              <a:gd name="connsiteY59" fmla="*/ 12441 h 4254759"/>
              <a:gd name="connsiteX60" fmla="*/ 373225 w 503853"/>
              <a:gd name="connsiteY60" fmla="*/ 6221 h 4254759"/>
              <a:gd name="connsiteX61" fmla="*/ 422988 w 503853"/>
              <a:gd name="connsiteY61" fmla="*/ 0 h 4254759"/>
              <a:gd name="connsiteX62" fmla="*/ 503853 w 503853"/>
              <a:gd name="connsiteY62" fmla="*/ 6221 h 425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3853" h="4254759">
                <a:moveTo>
                  <a:pt x="37323" y="4254759"/>
                </a:moveTo>
                <a:cubicBezTo>
                  <a:pt x="35249" y="4204996"/>
                  <a:pt x="34781" y="4155139"/>
                  <a:pt x="31102" y="4105469"/>
                </a:cubicBezTo>
                <a:cubicBezTo>
                  <a:pt x="30618" y="4098930"/>
                  <a:pt x="26168" y="4093237"/>
                  <a:pt x="24882" y="4086808"/>
                </a:cubicBezTo>
                <a:cubicBezTo>
                  <a:pt x="22007" y="4072431"/>
                  <a:pt x="20409" y="4057822"/>
                  <a:pt x="18662" y="4043265"/>
                </a:cubicBezTo>
                <a:cubicBezTo>
                  <a:pt x="7435" y="3949703"/>
                  <a:pt x="7338" y="3943589"/>
                  <a:pt x="0" y="3862874"/>
                </a:cubicBezTo>
                <a:cubicBezTo>
                  <a:pt x="2074" y="3682482"/>
                  <a:pt x="2463" y="3502063"/>
                  <a:pt x="6221" y="3321698"/>
                </a:cubicBezTo>
                <a:cubicBezTo>
                  <a:pt x="6612" y="3302926"/>
                  <a:pt x="10441" y="3284383"/>
                  <a:pt x="12441" y="3265714"/>
                </a:cubicBezTo>
                <a:cubicBezTo>
                  <a:pt x="27019" y="3129647"/>
                  <a:pt x="22317" y="3180877"/>
                  <a:pt x="31102" y="3066661"/>
                </a:cubicBezTo>
                <a:cubicBezTo>
                  <a:pt x="29029" y="2954694"/>
                  <a:pt x="24882" y="2842746"/>
                  <a:pt x="24882" y="2730759"/>
                </a:cubicBezTo>
                <a:cubicBezTo>
                  <a:pt x="24882" y="2627065"/>
                  <a:pt x="27401" y="2523367"/>
                  <a:pt x="31102" y="2419739"/>
                </a:cubicBezTo>
                <a:cubicBezTo>
                  <a:pt x="32141" y="2390638"/>
                  <a:pt x="45099" y="2360643"/>
                  <a:pt x="49764" y="2332653"/>
                </a:cubicBezTo>
                <a:cubicBezTo>
                  <a:pt x="68077" y="2222766"/>
                  <a:pt x="44830" y="2359786"/>
                  <a:pt x="62204" y="2264229"/>
                </a:cubicBezTo>
                <a:cubicBezTo>
                  <a:pt x="64460" y="2251820"/>
                  <a:pt x="65175" y="2239093"/>
                  <a:pt x="68425" y="2226906"/>
                </a:cubicBezTo>
                <a:cubicBezTo>
                  <a:pt x="73493" y="2207900"/>
                  <a:pt x="82316" y="2190006"/>
                  <a:pt x="87086" y="2170923"/>
                </a:cubicBezTo>
                <a:cubicBezTo>
                  <a:pt x="89159" y="2162629"/>
                  <a:pt x="90237" y="2154020"/>
                  <a:pt x="93306" y="2146041"/>
                </a:cubicBezTo>
                <a:cubicBezTo>
                  <a:pt x="100637" y="2126981"/>
                  <a:pt x="111017" y="2109178"/>
                  <a:pt x="118188" y="2090057"/>
                </a:cubicBezTo>
                <a:cubicBezTo>
                  <a:pt x="123488" y="2075923"/>
                  <a:pt x="124882" y="2060472"/>
                  <a:pt x="130629" y="2046514"/>
                </a:cubicBezTo>
                <a:cubicBezTo>
                  <a:pt x="155552" y="1985987"/>
                  <a:pt x="158503" y="2000216"/>
                  <a:pt x="174172" y="1953208"/>
                </a:cubicBezTo>
                <a:cubicBezTo>
                  <a:pt x="176875" y="1945098"/>
                  <a:pt x="178043" y="1936547"/>
                  <a:pt x="180392" y="1928327"/>
                </a:cubicBezTo>
                <a:cubicBezTo>
                  <a:pt x="182193" y="1922022"/>
                  <a:pt x="184729" y="1915946"/>
                  <a:pt x="186613" y="1909665"/>
                </a:cubicBezTo>
                <a:cubicBezTo>
                  <a:pt x="190950" y="1895207"/>
                  <a:pt x="194029" y="1880357"/>
                  <a:pt x="199053" y="1866123"/>
                </a:cubicBezTo>
                <a:cubicBezTo>
                  <a:pt x="206486" y="1845064"/>
                  <a:pt x="216873" y="1825104"/>
                  <a:pt x="223935" y="1803918"/>
                </a:cubicBezTo>
                <a:cubicBezTo>
                  <a:pt x="238740" y="1759504"/>
                  <a:pt x="229102" y="1777507"/>
                  <a:pt x="248817" y="1747935"/>
                </a:cubicBezTo>
                <a:cubicBezTo>
                  <a:pt x="250890" y="1737568"/>
                  <a:pt x="251424" y="1726769"/>
                  <a:pt x="255037" y="1716833"/>
                </a:cubicBezTo>
                <a:cubicBezTo>
                  <a:pt x="279989" y="1648212"/>
                  <a:pt x="268897" y="1711155"/>
                  <a:pt x="286139" y="1642188"/>
                </a:cubicBezTo>
                <a:cubicBezTo>
                  <a:pt x="313888" y="1531193"/>
                  <a:pt x="286734" y="1645433"/>
                  <a:pt x="304800" y="1555102"/>
                </a:cubicBezTo>
                <a:cubicBezTo>
                  <a:pt x="306477" y="1546719"/>
                  <a:pt x="309344" y="1538604"/>
                  <a:pt x="311021" y="1530221"/>
                </a:cubicBezTo>
                <a:cubicBezTo>
                  <a:pt x="313495" y="1517853"/>
                  <a:pt x="313922" y="1505066"/>
                  <a:pt x="317241" y="1492898"/>
                </a:cubicBezTo>
                <a:cubicBezTo>
                  <a:pt x="320179" y="1482125"/>
                  <a:pt x="326398" y="1472468"/>
                  <a:pt x="329682" y="1461796"/>
                </a:cubicBezTo>
                <a:cubicBezTo>
                  <a:pt x="340956" y="1425157"/>
                  <a:pt x="342430" y="1410192"/>
                  <a:pt x="348343" y="1374710"/>
                </a:cubicBezTo>
                <a:cubicBezTo>
                  <a:pt x="346270" y="1316653"/>
                  <a:pt x="345863" y="1258512"/>
                  <a:pt x="342123" y="1200539"/>
                </a:cubicBezTo>
                <a:cubicBezTo>
                  <a:pt x="341701" y="1193996"/>
                  <a:pt x="337703" y="1188183"/>
                  <a:pt x="335902" y="1181878"/>
                </a:cubicBezTo>
                <a:cubicBezTo>
                  <a:pt x="333553" y="1173658"/>
                  <a:pt x="331087" y="1165429"/>
                  <a:pt x="329682" y="1156996"/>
                </a:cubicBezTo>
                <a:cubicBezTo>
                  <a:pt x="326934" y="1140507"/>
                  <a:pt x="326210" y="1123722"/>
                  <a:pt x="323462" y="1107233"/>
                </a:cubicBezTo>
                <a:cubicBezTo>
                  <a:pt x="319986" y="1086375"/>
                  <a:pt x="314498" y="1065887"/>
                  <a:pt x="311021" y="1045029"/>
                </a:cubicBezTo>
                <a:cubicBezTo>
                  <a:pt x="308249" y="1028401"/>
                  <a:pt x="302925" y="993984"/>
                  <a:pt x="298580" y="976604"/>
                </a:cubicBezTo>
                <a:cubicBezTo>
                  <a:pt x="296990" y="970243"/>
                  <a:pt x="294161" y="964247"/>
                  <a:pt x="292360" y="957943"/>
                </a:cubicBezTo>
                <a:cubicBezTo>
                  <a:pt x="290011" y="949723"/>
                  <a:pt x="288488" y="941281"/>
                  <a:pt x="286139" y="933061"/>
                </a:cubicBezTo>
                <a:cubicBezTo>
                  <a:pt x="284338" y="926757"/>
                  <a:pt x="281341" y="920801"/>
                  <a:pt x="279919" y="914400"/>
                </a:cubicBezTo>
                <a:cubicBezTo>
                  <a:pt x="277183" y="902088"/>
                  <a:pt x="276434" y="889390"/>
                  <a:pt x="273698" y="877078"/>
                </a:cubicBezTo>
                <a:cubicBezTo>
                  <a:pt x="272276" y="870677"/>
                  <a:pt x="269068" y="864777"/>
                  <a:pt x="267478" y="858416"/>
                </a:cubicBezTo>
                <a:cubicBezTo>
                  <a:pt x="264914" y="848159"/>
                  <a:pt x="263551" y="837635"/>
                  <a:pt x="261257" y="827314"/>
                </a:cubicBezTo>
                <a:cubicBezTo>
                  <a:pt x="259402" y="818969"/>
                  <a:pt x="256713" y="810816"/>
                  <a:pt x="255037" y="802433"/>
                </a:cubicBezTo>
                <a:cubicBezTo>
                  <a:pt x="252564" y="790065"/>
                  <a:pt x="251460" y="777443"/>
                  <a:pt x="248817" y="765110"/>
                </a:cubicBezTo>
                <a:cubicBezTo>
                  <a:pt x="245234" y="748391"/>
                  <a:pt x="240523" y="731935"/>
                  <a:pt x="236376" y="715347"/>
                </a:cubicBezTo>
                <a:cubicBezTo>
                  <a:pt x="226977" y="677754"/>
                  <a:pt x="232854" y="698559"/>
                  <a:pt x="217715" y="653143"/>
                </a:cubicBezTo>
                <a:lnTo>
                  <a:pt x="211494" y="634482"/>
                </a:lnTo>
                <a:cubicBezTo>
                  <a:pt x="209421" y="617894"/>
                  <a:pt x="208777" y="601064"/>
                  <a:pt x="205274" y="584718"/>
                </a:cubicBezTo>
                <a:cubicBezTo>
                  <a:pt x="199510" y="557817"/>
                  <a:pt x="191903" y="545536"/>
                  <a:pt x="180392" y="522514"/>
                </a:cubicBezTo>
                <a:cubicBezTo>
                  <a:pt x="178319" y="512147"/>
                  <a:pt x="175910" y="501841"/>
                  <a:pt x="174172" y="491412"/>
                </a:cubicBezTo>
                <a:cubicBezTo>
                  <a:pt x="171762" y="476950"/>
                  <a:pt x="170826" y="462246"/>
                  <a:pt x="167951" y="447869"/>
                </a:cubicBezTo>
                <a:cubicBezTo>
                  <a:pt x="166665" y="441440"/>
                  <a:pt x="163804" y="435428"/>
                  <a:pt x="161731" y="429208"/>
                </a:cubicBezTo>
                <a:cubicBezTo>
                  <a:pt x="163804" y="350416"/>
                  <a:pt x="164527" y="271578"/>
                  <a:pt x="167951" y="192833"/>
                </a:cubicBezTo>
                <a:cubicBezTo>
                  <a:pt x="168677" y="176132"/>
                  <a:pt x="168886" y="158928"/>
                  <a:pt x="174172" y="143069"/>
                </a:cubicBezTo>
                <a:cubicBezTo>
                  <a:pt x="177450" y="133234"/>
                  <a:pt x="186086" y="126059"/>
                  <a:pt x="192833" y="118188"/>
                </a:cubicBezTo>
                <a:cubicBezTo>
                  <a:pt x="208798" y="99562"/>
                  <a:pt x="210958" y="99884"/>
                  <a:pt x="230155" y="87086"/>
                </a:cubicBezTo>
                <a:cubicBezTo>
                  <a:pt x="234302" y="78792"/>
                  <a:pt x="236660" y="69328"/>
                  <a:pt x="242596" y="62204"/>
                </a:cubicBezTo>
                <a:cubicBezTo>
                  <a:pt x="251873" y="51072"/>
                  <a:pt x="267181" y="47789"/>
                  <a:pt x="279919" y="43543"/>
                </a:cubicBezTo>
                <a:cubicBezTo>
                  <a:pt x="309490" y="23828"/>
                  <a:pt x="291490" y="33465"/>
                  <a:pt x="335902" y="18661"/>
                </a:cubicBezTo>
                <a:lnTo>
                  <a:pt x="354564" y="12441"/>
                </a:lnTo>
                <a:cubicBezTo>
                  <a:pt x="360784" y="10368"/>
                  <a:pt x="366719" y="7034"/>
                  <a:pt x="373225" y="6221"/>
                </a:cubicBezTo>
                <a:lnTo>
                  <a:pt x="422988" y="0"/>
                </a:lnTo>
                <a:lnTo>
                  <a:pt x="503853" y="6221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4" name="직선 화살표 연결선 93"/>
          <p:cNvCxnSpPr>
            <a:stCxn id="112" idx="0"/>
            <a:endCxn id="86" idx="4"/>
          </p:cNvCxnSpPr>
          <p:nvPr/>
        </p:nvCxnSpPr>
        <p:spPr>
          <a:xfrm flipH="1" flipV="1">
            <a:off x="5872953" y="2466218"/>
            <a:ext cx="63709" cy="3572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13" idx="0"/>
            <a:endCxn id="85" idx="4"/>
          </p:cNvCxnSpPr>
          <p:nvPr/>
        </p:nvCxnSpPr>
        <p:spPr>
          <a:xfrm flipV="1">
            <a:off x="6546237" y="2457543"/>
            <a:ext cx="41263" cy="36590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14" idx="0"/>
            <a:endCxn id="87" idx="4"/>
          </p:cNvCxnSpPr>
          <p:nvPr/>
        </p:nvCxnSpPr>
        <p:spPr>
          <a:xfrm flipV="1">
            <a:off x="7137853" y="2463200"/>
            <a:ext cx="179391" cy="365303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 83"/>
          <p:cNvSpPr/>
          <p:nvPr/>
        </p:nvSpPr>
        <p:spPr>
          <a:xfrm>
            <a:off x="3657543" y="3081920"/>
            <a:ext cx="504545" cy="277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09515" y="5845553"/>
            <a:ext cx="2334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100" dirty="0" smtClean="0"/>
              <a:t>사용자 스레드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에서 </a:t>
            </a:r>
            <a:r>
              <a:rPr lang="ko-KR" altLang="en-US" sz="1100" dirty="0" err="1" smtClean="0"/>
              <a:t>블록되면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응용프로그램 전체가 </a:t>
            </a:r>
            <a:r>
              <a:rPr lang="ko-KR" altLang="en-US" sz="1100" dirty="0" err="1" smtClean="0"/>
              <a:t>블록됨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4784619" y="5865316"/>
            <a:ext cx="3693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en-US" altLang="ko-KR" sz="1100" dirty="0"/>
              <a:t>b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커널은 코어</a:t>
            </a:r>
            <a:r>
              <a:rPr lang="en-US" altLang="ko-KR" sz="1100" dirty="0" smtClean="0"/>
              <a:t> 2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TCB3</a:t>
            </a:r>
            <a:r>
              <a:rPr lang="ko-KR" altLang="en-US" sz="1100" dirty="0" smtClean="0"/>
              <a:t>의 커널 레벨 </a:t>
            </a:r>
            <a:r>
              <a:rPr lang="ko-KR" altLang="en-US" sz="1100" dirty="0" err="1" smtClean="0"/>
              <a:t>스레드에게</a:t>
            </a:r>
            <a:r>
              <a:rPr lang="ko-KR" altLang="en-US" sz="1100" dirty="0" smtClean="0"/>
              <a:t> 할당</a:t>
            </a:r>
            <a:endParaRPr lang="ko-KR" altLang="en-US" sz="1100" dirty="0"/>
          </a:p>
        </p:txBody>
      </p:sp>
      <p:cxnSp>
        <p:nvCxnSpPr>
          <p:cNvPr id="89" name="직선 화살표 연결선 88"/>
          <p:cNvCxnSpPr>
            <a:stCxn id="150" idx="2"/>
            <a:endCxn id="153" idx="0"/>
          </p:cNvCxnSpPr>
          <p:nvPr/>
        </p:nvCxnSpPr>
        <p:spPr>
          <a:xfrm>
            <a:off x="4698169" y="3496365"/>
            <a:ext cx="378124" cy="695596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86217" y="3635025"/>
            <a:ext cx="61060" cy="137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50024" y="3940314"/>
            <a:ext cx="74989" cy="7318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10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802128" y="4426267"/>
            <a:ext cx="6356832" cy="739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613" y="18864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</a:rPr>
              <a:t>1:1 </a:t>
            </a:r>
            <a:r>
              <a:rPr lang="ko-KR" altLang="en-US" sz="2400" dirty="0" smtClean="0">
                <a:solidFill>
                  <a:schemeClr val="tx2"/>
                </a:solidFill>
              </a:rPr>
              <a:t>매핑 사례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1044" y="730190"/>
            <a:ext cx="3603323" cy="2171532"/>
          </a:xfrm>
          <a:prstGeom prst="roundRect">
            <a:avLst>
              <a:gd name="adj" fmla="val 100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8144" y="4580184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35644" y="4581431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8914" y="4580184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9633" y="3081066"/>
            <a:ext cx="7582676" cy="2643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0941" y="3756326"/>
            <a:ext cx="338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널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공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간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732608" y="5952669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9492" y="1096752"/>
            <a:ext cx="1288190" cy="1224349"/>
          </a:xfrm>
          <a:prstGeom prst="roundRect">
            <a:avLst>
              <a:gd name="adj" fmla="val 100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8" idx="4"/>
            <a:endCxn id="6" idx="0"/>
          </p:cNvCxnSpPr>
          <p:nvPr/>
        </p:nvCxnSpPr>
        <p:spPr>
          <a:xfrm>
            <a:off x="1190377" y="4224780"/>
            <a:ext cx="0" cy="3554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95740" y="3260538"/>
            <a:ext cx="98937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프로세스가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만들어지면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r>
              <a:rPr lang="ko-KR" altLang="en-US" sz="1100" dirty="0" smtClean="0">
                <a:solidFill>
                  <a:schemeClr val="accent1"/>
                </a:solidFill>
              </a:rPr>
              <a:t>개의 커널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레벨 스레드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자동 생성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79197" y="1702100"/>
            <a:ext cx="928808" cy="996523"/>
          </a:xfrm>
          <a:prstGeom prst="roundRec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7" idx="4"/>
            <a:endCxn id="7" idx="0"/>
          </p:cNvCxnSpPr>
          <p:nvPr/>
        </p:nvCxnSpPr>
        <p:spPr>
          <a:xfrm>
            <a:off x="2207877" y="4224780"/>
            <a:ext cx="0" cy="35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844525" y="3609530"/>
            <a:ext cx="726703" cy="61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27025" y="3609530"/>
            <a:ext cx="726703" cy="61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3" idx="4"/>
            <a:endCxn id="8" idx="0"/>
          </p:cNvCxnSpPr>
          <p:nvPr/>
        </p:nvCxnSpPr>
        <p:spPr>
          <a:xfrm flipH="1">
            <a:off x="3341147" y="2047039"/>
            <a:ext cx="37220" cy="2533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93864" y="620688"/>
            <a:ext cx="889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 smtClean="0"/>
              <a:t>단일스레드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프로세스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5330737" y="476672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 smtClean="0"/>
              <a:t>멀티스레드</a:t>
            </a:r>
            <a:r>
              <a:rPr lang="ko-KR" altLang="en-US" sz="1100" dirty="0" smtClean="0"/>
              <a:t> 프로세스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5335221" y="809214"/>
            <a:ext cx="850746" cy="745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77795" y="1287074"/>
            <a:ext cx="801143" cy="75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4" name="타원 23"/>
          <p:cNvSpPr/>
          <p:nvPr/>
        </p:nvSpPr>
        <p:spPr>
          <a:xfrm>
            <a:off x="4407292" y="805838"/>
            <a:ext cx="801143" cy="75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5" name="타원 24"/>
          <p:cNvSpPr/>
          <p:nvPr/>
        </p:nvSpPr>
        <p:spPr>
          <a:xfrm>
            <a:off x="6308214" y="816756"/>
            <a:ext cx="850746" cy="745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 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19632" y="4580183"/>
            <a:ext cx="544466" cy="43973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82493" y="4587323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45354" y="4591636"/>
            <a:ext cx="544466" cy="43973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994274" y="5962727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83649" y="5943935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79800" y="5962727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8320360" y="2996952"/>
            <a:ext cx="306669" cy="2727920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72750" y="1354655"/>
            <a:ext cx="33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</p:txBody>
      </p:sp>
      <p:sp>
        <p:nvSpPr>
          <p:cNvPr id="34" name="위쪽/아래쪽 화살표 33"/>
          <p:cNvSpPr/>
          <p:nvPr/>
        </p:nvSpPr>
        <p:spPr>
          <a:xfrm>
            <a:off x="8341653" y="825637"/>
            <a:ext cx="285376" cy="2076085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6" idx="3"/>
            <a:endCxn id="7" idx="1"/>
          </p:cNvCxnSpPr>
          <p:nvPr/>
        </p:nvCxnSpPr>
        <p:spPr>
          <a:xfrm>
            <a:off x="1462610" y="4800052"/>
            <a:ext cx="473034" cy="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8" idx="1"/>
          </p:cNvCxnSpPr>
          <p:nvPr/>
        </p:nvCxnSpPr>
        <p:spPr>
          <a:xfrm flipV="1">
            <a:off x="2480110" y="4800052"/>
            <a:ext cx="588804" cy="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3"/>
            <a:endCxn id="26" idx="1"/>
          </p:cNvCxnSpPr>
          <p:nvPr/>
        </p:nvCxnSpPr>
        <p:spPr>
          <a:xfrm flipV="1">
            <a:off x="3613380" y="4800051"/>
            <a:ext cx="90625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3"/>
            <a:endCxn id="27" idx="1"/>
          </p:cNvCxnSpPr>
          <p:nvPr/>
        </p:nvCxnSpPr>
        <p:spPr>
          <a:xfrm>
            <a:off x="5064098" y="4800051"/>
            <a:ext cx="418395" cy="7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7" idx="3"/>
            <a:endCxn id="28" idx="1"/>
          </p:cNvCxnSpPr>
          <p:nvPr/>
        </p:nvCxnSpPr>
        <p:spPr>
          <a:xfrm>
            <a:off x="6026959" y="4807191"/>
            <a:ext cx="418395" cy="4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88940" y="4577071"/>
            <a:ext cx="8121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개의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커널 레벨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스레드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>
            <a:stCxn id="6" idx="2"/>
            <a:endCxn id="11" idx="0"/>
          </p:cNvCxnSpPr>
          <p:nvPr/>
        </p:nvCxnSpPr>
        <p:spPr>
          <a:xfrm>
            <a:off x="1190377" y="5019919"/>
            <a:ext cx="923025" cy="93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" idx="2"/>
            <a:endCxn id="29" idx="0"/>
          </p:cNvCxnSpPr>
          <p:nvPr/>
        </p:nvCxnSpPr>
        <p:spPr>
          <a:xfrm>
            <a:off x="3341147" y="5019919"/>
            <a:ext cx="33921" cy="94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0" idx="0"/>
          </p:cNvCxnSpPr>
          <p:nvPr/>
        </p:nvCxnSpPr>
        <p:spPr>
          <a:xfrm flipH="1">
            <a:off x="4564443" y="5027058"/>
            <a:ext cx="227421" cy="9168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8" idx="2"/>
            <a:endCxn id="31" idx="0"/>
          </p:cNvCxnSpPr>
          <p:nvPr/>
        </p:nvCxnSpPr>
        <p:spPr>
          <a:xfrm flipH="1">
            <a:off x="5760594" y="5031371"/>
            <a:ext cx="956993" cy="9313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738942" y="2490903"/>
            <a:ext cx="1224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스레드 라이브러리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925626" y="1774111"/>
            <a:ext cx="827436" cy="719507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14477" y="1870738"/>
            <a:ext cx="171502" cy="5137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U-TCB1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63308" y="1870736"/>
            <a:ext cx="190000" cy="513711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U-TBC2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21127" y="1870260"/>
            <a:ext cx="174676" cy="52416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U-TCB3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48" idx="0"/>
            <a:endCxn id="24" idx="4"/>
          </p:cNvCxnSpPr>
          <p:nvPr/>
        </p:nvCxnSpPr>
        <p:spPr>
          <a:xfrm flipH="1" flipV="1">
            <a:off x="4807864" y="1565803"/>
            <a:ext cx="2292364" cy="3049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0"/>
            <a:endCxn id="22" idx="4"/>
          </p:cNvCxnSpPr>
          <p:nvPr/>
        </p:nvCxnSpPr>
        <p:spPr>
          <a:xfrm flipH="1" flipV="1">
            <a:off x="5760594" y="1554237"/>
            <a:ext cx="1597714" cy="3164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6" idx="0"/>
            <a:endCxn id="24" idx="4"/>
          </p:cNvCxnSpPr>
          <p:nvPr/>
        </p:nvCxnSpPr>
        <p:spPr>
          <a:xfrm flipV="1">
            <a:off x="4791865" y="1565803"/>
            <a:ext cx="15999" cy="301438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7" idx="0"/>
            <a:endCxn id="22" idx="4"/>
          </p:cNvCxnSpPr>
          <p:nvPr/>
        </p:nvCxnSpPr>
        <p:spPr>
          <a:xfrm flipV="1">
            <a:off x="5754726" y="1554237"/>
            <a:ext cx="5868" cy="3033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8" idx="0"/>
            <a:endCxn id="25" idx="4"/>
          </p:cNvCxnSpPr>
          <p:nvPr/>
        </p:nvCxnSpPr>
        <p:spPr>
          <a:xfrm flipV="1">
            <a:off x="6717587" y="1561779"/>
            <a:ext cx="16000" cy="3029857"/>
          </a:xfrm>
          <a:prstGeom prst="straightConnector1">
            <a:avLst/>
          </a:prstGeom>
          <a:ln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4529335" y="1020554"/>
            <a:ext cx="629816" cy="4935894"/>
          </a:xfrm>
          <a:custGeom>
            <a:avLst/>
            <a:gdLst>
              <a:gd name="connsiteX0" fmla="*/ 60649 w 629816"/>
              <a:gd name="connsiteY0" fmla="*/ 4935894 h 4935894"/>
              <a:gd name="connsiteX1" fmla="*/ 55983 w 629816"/>
              <a:gd name="connsiteY1" fmla="*/ 4903237 h 4935894"/>
              <a:gd name="connsiteX2" fmla="*/ 46653 w 629816"/>
              <a:gd name="connsiteY2" fmla="*/ 4875245 h 4935894"/>
              <a:gd name="connsiteX3" fmla="*/ 37322 w 629816"/>
              <a:gd name="connsiteY3" fmla="*/ 4842588 h 4935894"/>
              <a:gd name="connsiteX4" fmla="*/ 32657 w 629816"/>
              <a:gd name="connsiteY4" fmla="*/ 4809931 h 4935894"/>
              <a:gd name="connsiteX5" fmla="*/ 27992 w 629816"/>
              <a:gd name="connsiteY5" fmla="*/ 4791270 h 4935894"/>
              <a:gd name="connsiteX6" fmla="*/ 23326 w 629816"/>
              <a:gd name="connsiteY6" fmla="*/ 4767943 h 4935894"/>
              <a:gd name="connsiteX7" fmla="*/ 13996 w 629816"/>
              <a:gd name="connsiteY7" fmla="*/ 4707294 h 4935894"/>
              <a:gd name="connsiteX8" fmla="*/ 0 w 629816"/>
              <a:gd name="connsiteY8" fmla="*/ 4609323 h 4935894"/>
              <a:gd name="connsiteX9" fmla="*/ 4665 w 629816"/>
              <a:gd name="connsiteY9" fmla="*/ 4478694 h 4935894"/>
              <a:gd name="connsiteX10" fmla="*/ 9330 w 629816"/>
              <a:gd name="connsiteY10" fmla="*/ 4464698 h 4935894"/>
              <a:gd name="connsiteX11" fmla="*/ 13996 w 629816"/>
              <a:gd name="connsiteY11" fmla="*/ 4436706 h 4935894"/>
              <a:gd name="connsiteX12" fmla="*/ 27992 w 629816"/>
              <a:gd name="connsiteY12" fmla="*/ 4357396 h 4935894"/>
              <a:gd name="connsiteX13" fmla="*/ 32657 w 629816"/>
              <a:gd name="connsiteY13" fmla="*/ 4338735 h 4935894"/>
              <a:gd name="connsiteX14" fmla="*/ 41987 w 629816"/>
              <a:gd name="connsiteY14" fmla="*/ 4273421 h 4935894"/>
              <a:gd name="connsiteX15" fmla="*/ 46653 w 629816"/>
              <a:gd name="connsiteY15" fmla="*/ 4259425 h 4935894"/>
              <a:gd name="connsiteX16" fmla="*/ 65314 w 629816"/>
              <a:gd name="connsiteY16" fmla="*/ 4175449 h 4935894"/>
              <a:gd name="connsiteX17" fmla="*/ 74645 w 629816"/>
              <a:gd name="connsiteY17" fmla="*/ 4161453 h 4935894"/>
              <a:gd name="connsiteX18" fmla="*/ 79310 w 629816"/>
              <a:gd name="connsiteY18" fmla="*/ 4142792 h 4935894"/>
              <a:gd name="connsiteX19" fmla="*/ 83975 w 629816"/>
              <a:gd name="connsiteY19" fmla="*/ 4119466 h 4935894"/>
              <a:gd name="connsiteX20" fmla="*/ 93306 w 629816"/>
              <a:gd name="connsiteY20" fmla="*/ 4096139 h 4935894"/>
              <a:gd name="connsiteX21" fmla="*/ 97971 w 629816"/>
              <a:gd name="connsiteY21" fmla="*/ 4077478 h 4935894"/>
              <a:gd name="connsiteX22" fmla="*/ 107302 w 629816"/>
              <a:gd name="connsiteY22" fmla="*/ 4054151 h 4935894"/>
              <a:gd name="connsiteX23" fmla="*/ 111967 w 629816"/>
              <a:gd name="connsiteY23" fmla="*/ 4035490 h 4935894"/>
              <a:gd name="connsiteX24" fmla="*/ 116632 w 629816"/>
              <a:gd name="connsiteY24" fmla="*/ 4012164 h 4935894"/>
              <a:gd name="connsiteX25" fmla="*/ 125963 w 629816"/>
              <a:gd name="connsiteY25" fmla="*/ 3993502 h 4935894"/>
              <a:gd name="connsiteX26" fmla="*/ 139959 w 629816"/>
              <a:gd name="connsiteY26" fmla="*/ 3932853 h 4935894"/>
              <a:gd name="connsiteX27" fmla="*/ 144624 w 629816"/>
              <a:gd name="connsiteY27" fmla="*/ 3914192 h 4935894"/>
              <a:gd name="connsiteX28" fmla="*/ 158620 w 629816"/>
              <a:gd name="connsiteY28" fmla="*/ 3872204 h 4935894"/>
              <a:gd name="connsiteX29" fmla="*/ 163285 w 629816"/>
              <a:gd name="connsiteY29" fmla="*/ 3858208 h 4935894"/>
              <a:gd name="connsiteX30" fmla="*/ 172616 w 629816"/>
              <a:gd name="connsiteY30" fmla="*/ 3802225 h 4935894"/>
              <a:gd name="connsiteX31" fmla="*/ 186612 w 629816"/>
              <a:gd name="connsiteY31" fmla="*/ 3732245 h 4935894"/>
              <a:gd name="connsiteX32" fmla="*/ 191277 w 629816"/>
              <a:gd name="connsiteY32" fmla="*/ 3708919 h 4935894"/>
              <a:gd name="connsiteX33" fmla="*/ 195943 w 629816"/>
              <a:gd name="connsiteY33" fmla="*/ 3680927 h 4935894"/>
              <a:gd name="connsiteX34" fmla="*/ 200608 w 629816"/>
              <a:gd name="connsiteY34" fmla="*/ 3648270 h 4935894"/>
              <a:gd name="connsiteX35" fmla="*/ 209939 w 629816"/>
              <a:gd name="connsiteY35" fmla="*/ 3615613 h 4935894"/>
              <a:gd name="connsiteX36" fmla="*/ 214604 w 629816"/>
              <a:gd name="connsiteY36" fmla="*/ 3582955 h 4935894"/>
              <a:gd name="connsiteX37" fmla="*/ 219269 w 629816"/>
              <a:gd name="connsiteY37" fmla="*/ 3545633 h 4935894"/>
              <a:gd name="connsiteX38" fmla="*/ 228600 w 629816"/>
              <a:gd name="connsiteY38" fmla="*/ 3508311 h 4935894"/>
              <a:gd name="connsiteX39" fmla="*/ 237930 w 629816"/>
              <a:gd name="connsiteY39" fmla="*/ 3433666 h 4935894"/>
              <a:gd name="connsiteX40" fmla="*/ 251926 w 629816"/>
              <a:gd name="connsiteY40" fmla="*/ 3331029 h 4935894"/>
              <a:gd name="connsiteX41" fmla="*/ 256592 w 629816"/>
              <a:gd name="connsiteY41" fmla="*/ 3265715 h 4935894"/>
              <a:gd name="connsiteX42" fmla="*/ 265922 w 629816"/>
              <a:gd name="connsiteY42" fmla="*/ 3200400 h 4935894"/>
              <a:gd name="connsiteX43" fmla="*/ 275253 w 629816"/>
              <a:gd name="connsiteY43" fmla="*/ 3079102 h 4935894"/>
              <a:gd name="connsiteX44" fmla="*/ 279918 w 629816"/>
              <a:gd name="connsiteY44" fmla="*/ 3051111 h 4935894"/>
              <a:gd name="connsiteX45" fmla="*/ 284583 w 629816"/>
              <a:gd name="connsiteY45" fmla="*/ 3018453 h 4935894"/>
              <a:gd name="connsiteX46" fmla="*/ 289249 w 629816"/>
              <a:gd name="connsiteY46" fmla="*/ 2967135 h 4935894"/>
              <a:gd name="connsiteX47" fmla="*/ 298579 w 629816"/>
              <a:gd name="connsiteY47" fmla="*/ 2911151 h 4935894"/>
              <a:gd name="connsiteX48" fmla="*/ 303245 w 629816"/>
              <a:gd name="connsiteY48" fmla="*/ 2883159 h 4935894"/>
              <a:gd name="connsiteX49" fmla="*/ 307910 w 629816"/>
              <a:gd name="connsiteY49" fmla="*/ 2859833 h 4935894"/>
              <a:gd name="connsiteX50" fmla="*/ 317241 w 629816"/>
              <a:gd name="connsiteY50" fmla="*/ 2803849 h 4935894"/>
              <a:gd name="connsiteX51" fmla="*/ 331236 w 629816"/>
              <a:gd name="connsiteY51" fmla="*/ 2729204 h 4935894"/>
              <a:gd name="connsiteX52" fmla="*/ 340567 w 629816"/>
              <a:gd name="connsiteY52" fmla="*/ 2701213 h 4935894"/>
              <a:gd name="connsiteX53" fmla="*/ 354563 w 629816"/>
              <a:gd name="connsiteY53" fmla="*/ 2621902 h 4935894"/>
              <a:gd name="connsiteX54" fmla="*/ 359228 w 629816"/>
              <a:gd name="connsiteY54" fmla="*/ 2598576 h 4935894"/>
              <a:gd name="connsiteX55" fmla="*/ 363894 w 629816"/>
              <a:gd name="connsiteY55" fmla="*/ 2579915 h 4935894"/>
              <a:gd name="connsiteX56" fmla="*/ 373224 w 629816"/>
              <a:gd name="connsiteY56" fmla="*/ 2523931 h 4935894"/>
              <a:gd name="connsiteX57" fmla="*/ 391885 w 629816"/>
              <a:gd name="connsiteY57" fmla="*/ 2472613 h 4935894"/>
              <a:gd name="connsiteX58" fmla="*/ 405881 w 629816"/>
              <a:gd name="connsiteY58" fmla="*/ 2407298 h 4935894"/>
              <a:gd name="connsiteX59" fmla="*/ 415212 w 629816"/>
              <a:gd name="connsiteY59" fmla="*/ 2383972 h 4935894"/>
              <a:gd name="connsiteX60" fmla="*/ 424543 w 629816"/>
              <a:gd name="connsiteY60" fmla="*/ 2337319 h 4935894"/>
              <a:gd name="connsiteX61" fmla="*/ 429208 w 629816"/>
              <a:gd name="connsiteY61" fmla="*/ 2313992 h 4935894"/>
              <a:gd name="connsiteX62" fmla="*/ 443204 w 629816"/>
              <a:gd name="connsiteY62" fmla="*/ 2272004 h 4935894"/>
              <a:gd name="connsiteX63" fmla="*/ 452534 w 629816"/>
              <a:gd name="connsiteY63" fmla="*/ 2244013 h 4935894"/>
              <a:gd name="connsiteX64" fmla="*/ 457200 w 629816"/>
              <a:gd name="connsiteY64" fmla="*/ 2220686 h 4935894"/>
              <a:gd name="connsiteX65" fmla="*/ 466530 w 629816"/>
              <a:gd name="connsiteY65" fmla="*/ 2197359 h 4935894"/>
              <a:gd name="connsiteX66" fmla="*/ 475861 w 629816"/>
              <a:gd name="connsiteY66" fmla="*/ 2155372 h 4935894"/>
              <a:gd name="connsiteX67" fmla="*/ 485192 w 629816"/>
              <a:gd name="connsiteY67" fmla="*/ 2132045 h 4935894"/>
              <a:gd name="connsiteX68" fmla="*/ 489857 w 629816"/>
              <a:gd name="connsiteY68" fmla="*/ 2113384 h 4935894"/>
              <a:gd name="connsiteX69" fmla="*/ 499187 w 629816"/>
              <a:gd name="connsiteY69" fmla="*/ 2090057 h 4935894"/>
              <a:gd name="connsiteX70" fmla="*/ 513183 w 629816"/>
              <a:gd name="connsiteY70" fmla="*/ 2048070 h 4935894"/>
              <a:gd name="connsiteX71" fmla="*/ 522514 w 629816"/>
              <a:gd name="connsiteY71" fmla="*/ 2001417 h 4935894"/>
              <a:gd name="connsiteX72" fmla="*/ 527179 w 629816"/>
              <a:gd name="connsiteY72" fmla="*/ 1987421 h 4935894"/>
              <a:gd name="connsiteX73" fmla="*/ 536510 w 629816"/>
              <a:gd name="connsiteY73" fmla="*/ 1968759 h 4935894"/>
              <a:gd name="connsiteX74" fmla="*/ 545841 w 629816"/>
              <a:gd name="connsiteY74" fmla="*/ 1940768 h 4935894"/>
              <a:gd name="connsiteX75" fmla="*/ 550506 w 629816"/>
              <a:gd name="connsiteY75" fmla="*/ 1926772 h 4935894"/>
              <a:gd name="connsiteX76" fmla="*/ 555171 w 629816"/>
              <a:gd name="connsiteY76" fmla="*/ 1908111 h 4935894"/>
              <a:gd name="connsiteX77" fmla="*/ 564502 w 629816"/>
              <a:gd name="connsiteY77" fmla="*/ 1889449 h 4935894"/>
              <a:gd name="connsiteX78" fmla="*/ 569167 w 629816"/>
              <a:gd name="connsiteY78" fmla="*/ 1870788 h 4935894"/>
              <a:gd name="connsiteX79" fmla="*/ 578498 w 629816"/>
              <a:gd name="connsiteY79" fmla="*/ 1847462 h 4935894"/>
              <a:gd name="connsiteX80" fmla="*/ 583163 w 629816"/>
              <a:gd name="connsiteY80" fmla="*/ 1824135 h 4935894"/>
              <a:gd name="connsiteX81" fmla="*/ 601824 w 629816"/>
              <a:gd name="connsiteY81" fmla="*/ 1782147 h 4935894"/>
              <a:gd name="connsiteX82" fmla="*/ 611155 w 629816"/>
              <a:gd name="connsiteY82" fmla="*/ 1740159 h 4935894"/>
              <a:gd name="connsiteX83" fmla="*/ 625151 w 629816"/>
              <a:gd name="connsiteY83" fmla="*/ 1688841 h 4935894"/>
              <a:gd name="connsiteX84" fmla="*/ 629816 w 629816"/>
              <a:gd name="connsiteY84" fmla="*/ 1656184 h 4935894"/>
              <a:gd name="connsiteX85" fmla="*/ 625151 w 629816"/>
              <a:gd name="connsiteY85" fmla="*/ 1152331 h 4935894"/>
              <a:gd name="connsiteX86" fmla="*/ 611155 w 629816"/>
              <a:gd name="connsiteY86" fmla="*/ 1096347 h 4935894"/>
              <a:gd name="connsiteX87" fmla="*/ 606490 w 629816"/>
              <a:gd name="connsiteY87" fmla="*/ 1082351 h 4935894"/>
              <a:gd name="connsiteX88" fmla="*/ 601824 w 629816"/>
              <a:gd name="connsiteY88" fmla="*/ 1068355 h 4935894"/>
              <a:gd name="connsiteX89" fmla="*/ 597159 w 629816"/>
              <a:gd name="connsiteY89" fmla="*/ 1049694 h 4935894"/>
              <a:gd name="connsiteX90" fmla="*/ 578498 w 629816"/>
              <a:gd name="connsiteY90" fmla="*/ 1012372 h 4935894"/>
              <a:gd name="connsiteX91" fmla="*/ 559836 w 629816"/>
              <a:gd name="connsiteY91" fmla="*/ 965719 h 4935894"/>
              <a:gd name="connsiteX92" fmla="*/ 541175 w 629816"/>
              <a:gd name="connsiteY92" fmla="*/ 923731 h 4935894"/>
              <a:gd name="connsiteX93" fmla="*/ 527179 w 629816"/>
              <a:gd name="connsiteY93" fmla="*/ 905070 h 4935894"/>
              <a:gd name="connsiteX94" fmla="*/ 513183 w 629816"/>
              <a:gd name="connsiteY94" fmla="*/ 881743 h 4935894"/>
              <a:gd name="connsiteX95" fmla="*/ 499187 w 629816"/>
              <a:gd name="connsiteY95" fmla="*/ 853751 h 4935894"/>
              <a:gd name="connsiteX96" fmla="*/ 485192 w 629816"/>
              <a:gd name="connsiteY96" fmla="*/ 844421 h 4935894"/>
              <a:gd name="connsiteX97" fmla="*/ 471196 w 629816"/>
              <a:gd name="connsiteY97" fmla="*/ 816429 h 4935894"/>
              <a:gd name="connsiteX98" fmla="*/ 447869 w 629816"/>
              <a:gd name="connsiteY98" fmla="*/ 779106 h 4935894"/>
              <a:gd name="connsiteX99" fmla="*/ 433873 w 629816"/>
              <a:gd name="connsiteY99" fmla="*/ 751115 h 4935894"/>
              <a:gd name="connsiteX100" fmla="*/ 419877 w 629816"/>
              <a:gd name="connsiteY100" fmla="*/ 737119 h 4935894"/>
              <a:gd name="connsiteX101" fmla="*/ 410547 w 629816"/>
              <a:gd name="connsiteY101" fmla="*/ 723123 h 4935894"/>
              <a:gd name="connsiteX102" fmla="*/ 396551 w 629816"/>
              <a:gd name="connsiteY102" fmla="*/ 704462 h 4935894"/>
              <a:gd name="connsiteX103" fmla="*/ 363894 w 629816"/>
              <a:gd name="connsiteY103" fmla="*/ 676470 h 4935894"/>
              <a:gd name="connsiteX104" fmla="*/ 349898 w 629816"/>
              <a:gd name="connsiteY104" fmla="*/ 662474 h 4935894"/>
              <a:gd name="connsiteX105" fmla="*/ 321906 w 629816"/>
              <a:gd name="connsiteY105" fmla="*/ 643813 h 4935894"/>
              <a:gd name="connsiteX106" fmla="*/ 307910 w 629816"/>
              <a:gd name="connsiteY106" fmla="*/ 634482 h 4935894"/>
              <a:gd name="connsiteX107" fmla="*/ 293914 w 629816"/>
              <a:gd name="connsiteY107" fmla="*/ 620486 h 4935894"/>
              <a:gd name="connsiteX108" fmla="*/ 275253 w 629816"/>
              <a:gd name="connsiteY108" fmla="*/ 611155 h 4935894"/>
              <a:gd name="connsiteX109" fmla="*/ 261257 w 629816"/>
              <a:gd name="connsiteY109" fmla="*/ 597159 h 4935894"/>
              <a:gd name="connsiteX110" fmla="*/ 247261 w 629816"/>
              <a:gd name="connsiteY110" fmla="*/ 587829 h 4935894"/>
              <a:gd name="connsiteX111" fmla="*/ 228600 w 629816"/>
              <a:gd name="connsiteY111" fmla="*/ 569168 h 4935894"/>
              <a:gd name="connsiteX112" fmla="*/ 209939 w 629816"/>
              <a:gd name="connsiteY112" fmla="*/ 555172 h 4935894"/>
              <a:gd name="connsiteX113" fmla="*/ 172616 w 629816"/>
              <a:gd name="connsiteY113" fmla="*/ 503853 h 4935894"/>
              <a:gd name="connsiteX114" fmla="*/ 158620 w 629816"/>
              <a:gd name="connsiteY114" fmla="*/ 485192 h 4935894"/>
              <a:gd name="connsiteX115" fmla="*/ 144624 w 629816"/>
              <a:gd name="connsiteY115" fmla="*/ 447870 h 4935894"/>
              <a:gd name="connsiteX116" fmla="*/ 135294 w 629816"/>
              <a:gd name="connsiteY116" fmla="*/ 433874 h 4935894"/>
              <a:gd name="connsiteX117" fmla="*/ 135294 w 629816"/>
              <a:gd name="connsiteY117" fmla="*/ 284584 h 4935894"/>
              <a:gd name="connsiteX118" fmla="*/ 139959 w 629816"/>
              <a:gd name="connsiteY118" fmla="*/ 256592 h 4935894"/>
              <a:gd name="connsiteX119" fmla="*/ 149290 w 629816"/>
              <a:gd name="connsiteY119" fmla="*/ 237931 h 4935894"/>
              <a:gd name="connsiteX120" fmla="*/ 163285 w 629816"/>
              <a:gd name="connsiteY120" fmla="*/ 200608 h 4935894"/>
              <a:gd name="connsiteX121" fmla="*/ 167951 w 629816"/>
              <a:gd name="connsiteY121" fmla="*/ 186613 h 4935894"/>
              <a:gd name="connsiteX122" fmla="*/ 177281 w 629816"/>
              <a:gd name="connsiteY122" fmla="*/ 172617 h 4935894"/>
              <a:gd name="connsiteX123" fmla="*/ 181947 w 629816"/>
              <a:gd name="connsiteY123" fmla="*/ 158621 h 4935894"/>
              <a:gd name="connsiteX124" fmla="*/ 200608 w 629816"/>
              <a:gd name="connsiteY124" fmla="*/ 130629 h 4935894"/>
              <a:gd name="connsiteX125" fmla="*/ 209939 w 629816"/>
              <a:gd name="connsiteY125" fmla="*/ 116633 h 4935894"/>
              <a:gd name="connsiteX126" fmla="*/ 223934 w 629816"/>
              <a:gd name="connsiteY126" fmla="*/ 102637 h 4935894"/>
              <a:gd name="connsiteX127" fmla="*/ 242596 w 629816"/>
              <a:gd name="connsiteY127" fmla="*/ 74645 h 4935894"/>
              <a:gd name="connsiteX128" fmla="*/ 265922 w 629816"/>
              <a:gd name="connsiteY128" fmla="*/ 46653 h 4935894"/>
              <a:gd name="connsiteX129" fmla="*/ 279918 w 629816"/>
              <a:gd name="connsiteY129" fmla="*/ 32657 h 4935894"/>
              <a:gd name="connsiteX130" fmla="*/ 289249 w 629816"/>
              <a:gd name="connsiteY130" fmla="*/ 18662 h 4935894"/>
              <a:gd name="connsiteX131" fmla="*/ 303245 w 629816"/>
              <a:gd name="connsiteY131" fmla="*/ 9331 h 4935894"/>
              <a:gd name="connsiteX132" fmla="*/ 331236 w 629816"/>
              <a:gd name="connsiteY132" fmla="*/ 0 h 4935894"/>
              <a:gd name="connsiteX133" fmla="*/ 373224 w 629816"/>
              <a:gd name="connsiteY133" fmla="*/ 4666 h 4935894"/>
              <a:gd name="connsiteX134" fmla="*/ 405881 w 629816"/>
              <a:gd name="connsiteY134" fmla="*/ 23327 h 4935894"/>
              <a:gd name="connsiteX135" fmla="*/ 415212 w 629816"/>
              <a:gd name="connsiteY135" fmla="*/ 37323 h 4935894"/>
              <a:gd name="connsiteX136" fmla="*/ 438539 w 629816"/>
              <a:gd name="connsiteY136" fmla="*/ 60649 h 4935894"/>
              <a:gd name="connsiteX137" fmla="*/ 424543 w 629816"/>
              <a:gd name="connsiteY137" fmla="*/ 74645 h 4935894"/>
              <a:gd name="connsiteX138" fmla="*/ 391885 w 629816"/>
              <a:gd name="connsiteY138" fmla="*/ 88641 h 4935894"/>
              <a:gd name="connsiteX139" fmla="*/ 345232 w 629816"/>
              <a:gd name="connsiteY139" fmla="*/ 102637 h 4935894"/>
              <a:gd name="connsiteX140" fmla="*/ 359228 w 629816"/>
              <a:gd name="connsiteY140" fmla="*/ 107302 h 4935894"/>
              <a:gd name="connsiteX141" fmla="*/ 396551 w 629816"/>
              <a:gd name="connsiteY141" fmla="*/ 111968 h 4935894"/>
              <a:gd name="connsiteX142" fmla="*/ 382555 w 629816"/>
              <a:gd name="connsiteY142" fmla="*/ 121298 h 4935894"/>
              <a:gd name="connsiteX143" fmla="*/ 345232 w 629816"/>
              <a:gd name="connsiteY143" fmla="*/ 144625 h 4935894"/>
              <a:gd name="connsiteX144" fmla="*/ 359228 w 629816"/>
              <a:gd name="connsiteY144" fmla="*/ 149290 h 4935894"/>
              <a:gd name="connsiteX145" fmla="*/ 410547 w 629816"/>
              <a:gd name="connsiteY145" fmla="*/ 153955 h 4935894"/>
              <a:gd name="connsiteX146" fmla="*/ 405881 w 629816"/>
              <a:gd name="connsiteY146" fmla="*/ 172617 h 4935894"/>
              <a:gd name="connsiteX147" fmla="*/ 368559 w 629816"/>
              <a:gd name="connsiteY147" fmla="*/ 195943 h 4935894"/>
              <a:gd name="connsiteX148" fmla="*/ 382555 w 629816"/>
              <a:gd name="connsiteY148" fmla="*/ 200608 h 4935894"/>
              <a:gd name="connsiteX149" fmla="*/ 433873 w 629816"/>
              <a:gd name="connsiteY149" fmla="*/ 205274 h 4935894"/>
              <a:gd name="connsiteX150" fmla="*/ 419877 w 629816"/>
              <a:gd name="connsiteY150" fmla="*/ 214604 h 4935894"/>
              <a:gd name="connsiteX151" fmla="*/ 401216 w 629816"/>
              <a:gd name="connsiteY151" fmla="*/ 219270 h 4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629816" h="4935894">
                <a:moveTo>
                  <a:pt x="60649" y="4935894"/>
                </a:moveTo>
                <a:cubicBezTo>
                  <a:pt x="59094" y="4925008"/>
                  <a:pt x="58456" y="4913952"/>
                  <a:pt x="55983" y="4903237"/>
                </a:cubicBezTo>
                <a:cubicBezTo>
                  <a:pt x="53771" y="4893654"/>
                  <a:pt x="49763" y="4884576"/>
                  <a:pt x="46653" y="4875245"/>
                </a:cubicBezTo>
                <a:cubicBezTo>
                  <a:pt x="42654" y="4863247"/>
                  <a:pt x="39667" y="4855485"/>
                  <a:pt x="37322" y="4842588"/>
                </a:cubicBezTo>
                <a:cubicBezTo>
                  <a:pt x="35355" y="4831769"/>
                  <a:pt x="34624" y="4820750"/>
                  <a:pt x="32657" y="4809931"/>
                </a:cubicBezTo>
                <a:cubicBezTo>
                  <a:pt x="31510" y="4803623"/>
                  <a:pt x="29383" y="4797529"/>
                  <a:pt x="27992" y="4791270"/>
                </a:cubicBezTo>
                <a:cubicBezTo>
                  <a:pt x="26272" y="4783529"/>
                  <a:pt x="24745" y="4775745"/>
                  <a:pt x="23326" y="4767943"/>
                </a:cubicBezTo>
                <a:cubicBezTo>
                  <a:pt x="16607" y="4730991"/>
                  <a:pt x="20285" y="4747122"/>
                  <a:pt x="13996" y="4707294"/>
                </a:cubicBezTo>
                <a:cubicBezTo>
                  <a:pt x="893" y="4624312"/>
                  <a:pt x="7838" y="4679871"/>
                  <a:pt x="0" y="4609323"/>
                </a:cubicBezTo>
                <a:cubicBezTo>
                  <a:pt x="1555" y="4565780"/>
                  <a:pt x="1860" y="4522174"/>
                  <a:pt x="4665" y="4478694"/>
                </a:cubicBezTo>
                <a:cubicBezTo>
                  <a:pt x="4982" y="4473787"/>
                  <a:pt x="8263" y="4469499"/>
                  <a:pt x="9330" y="4464698"/>
                </a:cubicBezTo>
                <a:cubicBezTo>
                  <a:pt x="11382" y="4455464"/>
                  <a:pt x="12746" y="4446082"/>
                  <a:pt x="13996" y="4436706"/>
                </a:cubicBezTo>
                <a:cubicBezTo>
                  <a:pt x="22685" y="4371539"/>
                  <a:pt x="12870" y="4417883"/>
                  <a:pt x="27992" y="4357396"/>
                </a:cubicBezTo>
                <a:lnTo>
                  <a:pt x="32657" y="4338735"/>
                </a:lnTo>
                <a:cubicBezTo>
                  <a:pt x="35559" y="4312615"/>
                  <a:pt x="36046" y="4297183"/>
                  <a:pt x="41987" y="4273421"/>
                </a:cubicBezTo>
                <a:cubicBezTo>
                  <a:pt x="43180" y="4268650"/>
                  <a:pt x="45547" y="4264217"/>
                  <a:pt x="46653" y="4259425"/>
                </a:cubicBezTo>
                <a:cubicBezTo>
                  <a:pt x="46908" y="4258321"/>
                  <a:pt x="61509" y="4181157"/>
                  <a:pt x="65314" y="4175449"/>
                </a:cubicBezTo>
                <a:lnTo>
                  <a:pt x="74645" y="4161453"/>
                </a:lnTo>
                <a:cubicBezTo>
                  <a:pt x="76200" y="4155233"/>
                  <a:pt x="77919" y="4149051"/>
                  <a:pt x="79310" y="4142792"/>
                </a:cubicBezTo>
                <a:cubicBezTo>
                  <a:pt x="81030" y="4135052"/>
                  <a:pt x="81697" y="4127061"/>
                  <a:pt x="83975" y="4119466"/>
                </a:cubicBezTo>
                <a:cubicBezTo>
                  <a:pt x="86381" y="4111445"/>
                  <a:pt x="90658" y="4104084"/>
                  <a:pt x="93306" y="4096139"/>
                </a:cubicBezTo>
                <a:cubicBezTo>
                  <a:pt x="95334" y="4090056"/>
                  <a:pt x="95943" y="4083561"/>
                  <a:pt x="97971" y="4077478"/>
                </a:cubicBezTo>
                <a:cubicBezTo>
                  <a:pt x="100619" y="4069533"/>
                  <a:pt x="104654" y="4062096"/>
                  <a:pt x="107302" y="4054151"/>
                </a:cubicBezTo>
                <a:cubicBezTo>
                  <a:pt x="109330" y="4048068"/>
                  <a:pt x="110576" y="4041749"/>
                  <a:pt x="111967" y="4035490"/>
                </a:cubicBezTo>
                <a:cubicBezTo>
                  <a:pt x="113687" y="4027750"/>
                  <a:pt x="114125" y="4019686"/>
                  <a:pt x="116632" y="4012164"/>
                </a:cubicBezTo>
                <a:cubicBezTo>
                  <a:pt x="118831" y="4005566"/>
                  <a:pt x="122853" y="3999723"/>
                  <a:pt x="125963" y="3993502"/>
                </a:cubicBezTo>
                <a:cubicBezTo>
                  <a:pt x="133144" y="3957597"/>
                  <a:pt x="128704" y="3977875"/>
                  <a:pt x="139959" y="3932853"/>
                </a:cubicBezTo>
                <a:cubicBezTo>
                  <a:pt x="141514" y="3926633"/>
                  <a:pt x="142243" y="3920145"/>
                  <a:pt x="144624" y="3914192"/>
                </a:cubicBezTo>
                <a:cubicBezTo>
                  <a:pt x="160708" y="3873985"/>
                  <a:pt x="148577" y="3907357"/>
                  <a:pt x="158620" y="3872204"/>
                </a:cubicBezTo>
                <a:cubicBezTo>
                  <a:pt x="159971" y="3867476"/>
                  <a:pt x="162321" y="3863030"/>
                  <a:pt x="163285" y="3858208"/>
                </a:cubicBezTo>
                <a:cubicBezTo>
                  <a:pt x="166995" y="3839657"/>
                  <a:pt x="168906" y="3820776"/>
                  <a:pt x="172616" y="3802225"/>
                </a:cubicBezTo>
                <a:lnTo>
                  <a:pt x="186612" y="3732245"/>
                </a:lnTo>
                <a:cubicBezTo>
                  <a:pt x="188167" y="3724470"/>
                  <a:pt x="189973" y="3716740"/>
                  <a:pt x="191277" y="3708919"/>
                </a:cubicBezTo>
                <a:cubicBezTo>
                  <a:pt x="192832" y="3699588"/>
                  <a:pt x="194505" y="3690276"/>
                  <a:pt x="195943" y="3680927"/>
                </a:cubicBezTo>
                <a:cubicBezTo>
                  <a:pt x="197615" y="3670059"/>
                  <a:pt x="198304" y="3659022"/>
                  <a:pt x="200608" y="3648270"/>
                </a:cubicBezTo>
                <a:cubicBezTo>
                  <a:pt x="202980" y="3637200"/>
                  <a:pt x="206829" y="3626499"/>
                  <a:pt x="209939" y="3615613"/>
                </a:cubicBezTo>
                <a:cubicBezTo>
                  <a:pt x="211494" y="3604727"/>
                  <a:pt x="213151" y="3593855"/>
                  <a:pt x="214604" y="3582955"/>
                </a:cubicBezTo>
                <a:cubicBezTo>
                  <a:pt x="216261" y="3570527"/>
                  <a:pt x="216958" y="3557956"/>
                  <a:pt x="219269" y="3545633"/>
                </a:cubicBezTo>
                <a:cubicBezTo>
                  <a:pt x="221632" y="3533029"/>
                  <a:pt x="225490" y="3520752"/>
                  <a:pt x="228600" y="3508311"/>
                </a:cubicBezTo>
                <a:cubicBezTo>
                  <a:pt x="231710" y="3483429"/>
                  <a:pt x="234384" y="3458489"/>
                  <a:pt x="237930" y="3433666"/>
                </a:cubicBezTo>
                <a:cubicBezTo>
                  <a:pt x="239310" y="3424003"/>
                  <a:pt x="250076" y="3351373"/>
                  <a:pt x="251926" y="3331029"/>
                </a:cubicBezTo>
                <a:cubicBezTo>
                  <a:pt x="253902" y="3309292"/>
                  <a:pt x="254267" y="3287418"/>
                  <a:pt x="256592" y="3265715"/>
                </a:cubicBezTo>
                <a:cubicBezTo>
                  <a:pt x="258935" y="3243847"/>
                  <a:pt x="264355" y="3222337"/>
                  <a:pt x="265922" y="3200400"/>
                </a:cubicBezTo>
                <a:cubicBezTo>
                  <a:pt x="267393" y="3179802"/>
                  <a:pt x="272659" y="3102449"/>
                  <a:pt x="275253" y="3079102"/>
                </a:cubicBezTo>
                <a:cubicBezTo>
                  <a:pt x="276298" y="3069701"/>
                  <a:pt x="278480" y="3060460"/>
                  <a:pt x="279918" y="3051111"/>
                </a:cubicBezTo>
                <a:cubicBezTo>
                  <a:pt x="281590" y="3040242"/>
                  <a:pt x="283369" y="3029382"/>
                  <a:pt x="284583" y="3018453"/>
                </a:cubicBezTo>
                <a:cubicBezTo>
                  <a:pt x="286480" y="3001382"/>
                  <a:pt x="287027" y="2984167"/>
                  <a:pt x="289249" y="2967135"/>
                </a:cubicBezTo>
                <a:cubicBezTo>
                  <a:pt x="291696" y="2948375"/>
                  <a:pt x="295469" y="2929812"/>
                  <a:pt x="298579" y="2911151"/>
                </a:cubicBezTo>
                <a:cubicBezTo>
                  <a:pt x="300134" y="2901820"/>
                  <a:pt x="301390" y="2892435"/>
                  <a:pt x="303245" y="2883159"/>
                </a:cubicBezTo>
                <a:cubicBezTo>
                  <a:pt x="304800" y="2875384"/>
                  <a:pt x="306532" y="2867642"/>
                  <a:pt x="307910" y="2859833"/>
                </a:cubicBezTo>
                <a:cubicBezTo>
                  <a:pt x="311198" y="2841202"/>
                  <a:pt x="314131" y="2822510"/>
                  <a:pt x="317241" y="2803849"/>
                </a:cubicBezTo>
                <a:cubicBezTo>
                  <a:pt x="320066" y="2786902"/>
                  <a:pt x="327507" y="2740389"/>
                  <a:pt x="331236" y="2729204"/>
                </a:cubicBezTo>
                <a:cubicBezTo>
                  <a:pt x="334346" y="2719874"/>
                  <a:pt x="338478" y="2710824"/>
                  <a:pt x="340567" y="2701213"/>
                </a:cubicBezTo>
                <a:cubicBezTo>
                  <a:pt x="346270" y="2674980"/>
                  <a:pt x="349298" y="2648226"/>
                  <a:pt x="354563" y="2621902"/>
                </a:cubicBezTo>
                <a:cubicBezTo>
                  <a:pt x="356118" y="2614127"/>
                  <a:pt x="357508" y="2606316"/>
                  <a:pt x="359228" y="2598576"/>
                </a:cubicBezTo>
                <a:cubicBezTo>
                  <a:pt x="360619" y="2592317"/>
                  <a:pt x="362712" y="2586217"/>
                  <a:pt x="363894" y="2579915"/>
                </a:cubicBezTo>
                <a:cubicBezTo>
                  <a:pt x="367381" y="2561320"/>
                  <a:pt x="366198" y="2541497"/>
                  <a:pt x="373224" y="2523931"/>
                </a:cubicBezTo>
                <a:cubicBezTo>
                  <a:pt x="379409" y="2508469"/>
                  <a:pt x="387891" y="2488588"/>
                  <a:pt x="391885" y="2472613"/>
                </a:cubicBezTo>
                <a:cubicBezTo>
                  <a:pt x="392003" y="2472140"/>
                  <a:pt x="401603" y="2420132"/>
                  <a:pt x="405881" y="2407298"/>
                </a:cubicBezTo>
                <a:cubicBezTo>
                  <a:pt x="408529" y="2399353"/>
                  <a:pt x="412102" y="2391747"/>
                  <a:pt x="415212" y="2383972"/>
                </a:cubicBezTo>
                <a:lnTo>
                  <a:pt x="424543" y="2337319"/>
                </a:lnTo>
                <a:cubicBezTo>
                  <a:pt x="426098" y="2329543"/>
                  <a:pt x="426263" y="2321354"/>
                  <a:pt x="429208" y="2313992"/>
                </a:cubicBezTo>
                <a:cubicBezTo>
                  <a:pt x="447916" y="2267226"/>
                  <a:pt x="431152" y="2312180"/>
                  <a:pt x="443204" y="2272004"/>
                </a:cubicBezTo>
                <a:cubicBezTo>
                  <a:pt x="446030" y="2262584"/>
                  <a:pt x="449946" y="2253501"/>
                  <a:pt x="452534" y="2244013"/>
                </a:cubicBezTo>
                <a:cubicBezTo>
                  <a:pt x="454620" y="2236363"/>
                  <a:pt x="454921" y="2228281"/>
                  <a:pt x="457200" y="2220686"/>
                </a:cubicBezTo>
                <a:cubicBezTo>
                  <a:pt x="459606" y="2212665"/>
                  <a:pt x="464124" y="2205380"/>
                  <a:pt x="466530" y="2197359"/>
                </a:cubicBezTo>
                <a:cubicBezTo>
                  <a:pt x="477610" y="2160426"/>
                  <a:pt x="465103" y="2187645"/>
                  <a:pt x="475861" y="2155372"/>
                </a:cubicBezTo>
                <a:cubicBezTo>
                  <a:pt x="478509" y="2147427"/>
                  <a:pt x="482544" y="2139990"/>
                  <a:pt x="485192" y="2132045"/>
                </a:cubicBezTo>
                <a:cubicBezTo>
                  <a:pt x="487220" y="2125962"/>
                  <a:pt x="487830" y="2119467"/>
                  <a:pt x="489857" y="2113384"/>
                </a:cubicBezTo>
                <a:cubicBezTo>
                  <a:pt x="492505" y="2105439"/>
                  <a:pt x="496781" y="2098078"/>
                  <a:pt x="499187" y="2090057"/>
                </a:cubicBezTo>
                <a:cubicBezTo>
                  <a:pt x="512752" y="2044842"/>
                  <a:pt x="493699" y="2087041"/>
                  <a:pt x="513183" y="2048070"/>
                </a:cubicBezTo>
                <a:cubicBezTo>
                  <a:pt x="516849" y="2026077"/>
                  <a:pt x="516947" y="2020902"/>
                  <a:pt x="522514" y="2001417"/>
                </a:cubicBezTo>
                <a:cubicBezTo>
                  <a:pt x="523865" y="1996689"/>
                  <a:pt x="525242" y="1991941"/>
                  <a:pt x="527179" y="1987421"/>
                </a:cubicBezTo>
                <a:cubicBezTo>
                  <a:pt x="529919" y="1981028"/>
                  <a:pt x="533927" y="1975216"/>
                  <a:pt x="536510" y="1968759"/>
                </a:cubicBezTo>
                <a:cubicBezTo>
                  <a:pt x="540163" y="1959627"/>
                  <a:pt x="542731" y="1950098"/>
                  <a:pt x="545841" y="1940768"/>
                </a:cubicBezTo>
                <a:cubicBezTo>
                  <a:pt x="547396" y="1936103"/>
                  <a:pt x="549313" y="1931543"/>
                  <a:pt x="550506" y="1926772"/>
                </a:cubicBezTo>
                <a:cubicBezTo>
                  <a:pt x="552061" y="1920552"/>
                  <a:pt x="552920" y="1914115"/>
                  <a:pt x="555171" y="1908111"/>
                </a:cubicBezTo>
                <a:cubicBezTo>
                  <a:pt x="557613" y="1901599"/>
                  <a:pt x="561392" y="1895670"/>
                  <a:pt x="564502" y="1889449"/>
                </a:cubicBezTo>
                <a:cubicBezTo>
                  <a:pt x="566057" y="1883229"/>
                  <a:pt x="567139" y="1876871"/>
                  <a:pt x="569167" y="1870788"/>
                </a:cubicBezTo>
                <a:cubicBezTo>
                  <a:pt x="571815" y="1862843"/>
                  <a:pt x="576092" y="1855483"/>
                  <a:pt x="578498" y="1847462"/>
                </a:cubicBezTo>
                <a:cubicBezTo>
                  <a:pt x="580777" y="1839867"/>
                  <a:pt x="580884" y="1831730"/>
                  <a:pt x="583163" y="1824135"/>
                </a:cubicBezTo>
                <a:cubicBezTo>
                  <a:pt x="595924" y="1781597"/>
                  <a:pt x="588045" y="1818890"/>
                  <a:pt x="601824" y="1782147"/>
                </a:cubicBezTo>
                <a:cubicBezTo>
                  <a:pt x="605061" y="1773516"/>
                  <a:pt x="609379" y="1747856"/>
                  <a:pt x="611155" y="1740159"/>
                </a:cubicBezTo>
                <a:cubicBezTo>
                  <a:pt x="619048" y="1705954"/>
                  <a:pt x="617438" y="1711977"/>
                  <a:pt x="625151" y="1688841"/>
                </a:cubicBezTo>
                <a:cubicBezTo>
                  <a:pt x="626706" y="1677955"/>
                  <a:pt x="629816" y="1667180"/>
                  <a:pt x="629816" y="1656184"/>
                </a:cubicBezTo>
                <a:cubicBezTo>
                  <a:pt x="629816" y="1488226"/>
                  <a:pt x="628097" y="1320263"/>
                  <a:pt x="625151" y="1152331"/>
                </a:cubicBezTo>
                <a:cubicBezTo>
                  <a:pt x="624802" y="1132441"/>
                  <a:pt x="617306" y="1114802"/>
                  <a:pt x="611155" y="1096347"/>
                </a:cubicBezTo>
                <a:lnTo>
                  <a:pt x="606490" y="1082351"/>
                </a:lnTo>
                <a:cubicBezTo>
                  <a:pt x="604935" y="1077686"/>
                  <a:pt x="603017" y="1073126"/>
                  <a:pt x="601824" y="1068355"/>
                </a:cubicBezTo>
                <a:cubicBezTo>
                  <a:pt x="600269" y="1062135"/>
                  <a:pt x="599625" y="1055613"/>
                  <a:pt x="597159" y="1049694"/>
                </a:cubicBezTo>
                <a:cubicBezTo>
                  <a:pt x="591809" y="1036855"/>
                  <a:pt x="582897" y="1025567"/>
                  <a:pt x="578498" y="1012372"/>
                </a:cubicBezTo>
                <a:cubicBezTo>
                  <a:pt x="560490" y="958351"/>
                  <a:pt x="578146" y="1006917"/>
                  <a:pt x="559836" y="965719"/>
                </a:cubicBezTo>
                <a:cubicBezTo>
                  <a:pt x="553026" y="950397"/>
                  <a:pt x="550014" y="937872"/>
                  <a:pt x="541175" y="923731"/>
                </a:cubicBezTo>
                <a:cubicBezTo>
                  <a:pt x="537054" y="917137"/>
                  <a:pt x="531492" y="911540"/>
                  <a:pt x="527179" y="905070"/>
                </a:cubicBezTo>
                <a:cubicBezTo>
                  <a:pt x="522149" y="897525"/>
                  <a:pt x="517238" y="889854"/>
                  <a:pt x="513183" y="881743"/>
                </a:cubicBezTo>
                <a:cubicBezTo>
                  <a:pt x="505594" y="866564"/>
                  <a:pt x="512559" y="867123"/>
                  <a:pt x="499187" y="853751"/>
                </a:cubicBezTo>
                <a:cubicBezTo>
                  <a:pt x="495223" y="849787"/>
                  <a:pt x="489857" y="847531"/>
                  <a:pt x="485192" y="844421"/>
                </a:cubicBezTo>
                <a:cubicBezTo>
                  <a:pt x="476638" y="818762"/>
                  <a:pt x="485665" y="841750"/>
                  <a:pt x="471196" y="816429"/>
                </a:cubicBezTo>
                <a:cubicBezTo>
                  <a:pt x="450705" y="780570"/>
                  <a:pt x="474627" y="814784"/>
                  <a:pt x="447869" y="779106"/>
                </a:cubicBezTo>
                <a:cubicBezTo>
                  <a:pt x="443193" y="765079"/>
                  <a:pt x="443922" y="763174"/>
                  <a:pt x="433873" y="751115"/>
                </a:cubicBezTo>
                <a:cubicBezTo>
                  <a:pt x="429649" y="746046"/>
                  <a:pt x="424101" y="742188"/>
                  <a:pt x="419877" y="737119"/>
                </a:cubicBezTo>
                <a:cubicBezTo>
                  <a:pt x="416288" y="732812"/>
                  <a:pt x="413806" y="727686"/>
                  <a:pt x="410547" y="723123"/>
                </a:cubicBezTo>
                <a:cubicBezTo>
                  <a:pt x="406028" y="716796"/>
                  <a:pt x="401611" y="710366"/>
                  <a:pt x="396551" y="704462"/>
                </a:cubicBezTo>
                <a:cubicBezTo>
                  <a:pt x="380522" y="685762"/>
                  <a:pt x="383750" y="693489"/>
                  <a:pt x="363894" y="676470"/>
                </a:cubicBezTo>
                <a:cubicBezTo>
                  <a:pt x="358885" y="672176"/>
                  <a:pt x="355106" y="666525"/>
                  <a:pt x="349898" y="662474"/>
                </a:cubicBezTo>
                <a:cubicBezTo>
                  <a:pt x="341046" y="655589"/>
                  <a:pt x="331237" y="650033"/>
                  <a:pt x="321906" y="643813"/>
                </a:cubicBezTo>
                <a:cubicBezTo>
                  <a:pt x="317241" y="640703"/>
                  <a:pt x="311875" y="638447"/>
                  <a:pt x="307910" y="634482"/>
                </a:cubicBezTo>
                <a:cubicBezTo>
                  <a:pt x="303245" y="629817"/>
                  <a:pt x="299283" y="624321"/>
                  <a:pt x="293914" y="620486"/>
                </a:cubicBezTo>
                <a:cubicBezTo>
                  <a:pt x="288255" y="616444"/>
                  <a:pt x="280912" y="615197"/>
                  <a:pt x="275253" y="611155"/>
                </a:cubicBezTo>
                <a:cubicBezTo>
                  <a:pt x="269884" y="607320"/>
                  <a:pt x="266326" y="601383"/>
                  <a:pt x="261257" y="597159"/>
                </a:cubicBezTo>
                <a:cubicBezTo>
                  <a:pt x="256950" y="593570"/>
                  <a:pt x="251518" y="591478"/>
                  <a:pt x="247261" y="587829"/>
                </a:cubicBezTo>
                <a:cubicBezTo>
                  <a:pt x="240582" y="582104"/>
                  <a:pt x="235220" y="574961"/>
                  <a:pt x="228600" y="569168"/>
                </a:cubicBezTo>
                <a:cubicBezTo>
                  <a:pt x="222748" y="564048"/>
                  <a:pt x="215169" y="560925"/>
                  <a:pt x="209939" y="555172"/>
                </a:cubicBezTo>
                <a:cubicBezTo>
                  <a:pt x="186374" y="529250"/>
                  <a:pt x="187764" y="525060"/>
                  <a:pt x="172616" y="503853"/>
                </a:cubicBezTo>
                <a:cubicBezTo>
                  <a:pt x="168097" y="497526"/>
                  <a:pt x="162396" y="491989"/>
                  <a:pt x="158620" y="485192"/>
                </a:cubicBezTo>
                <a:cubicBezTo>
                  <a:pt x="124264" y="423351"/>
                  <a:pt x="165562" y="489747"/>
                  <a:pt x="144624" y="447870"/>
                </a:cubicBezTo>
                <a:cubicBezTo>
                  <a:pt x="142117" y="442855"/>
                  <a:pt x="138404" y="438539"/>
                  <a:pt x="135294" y="433874"/>
                </a:cubicBezTo>
                <a:cubicBezTo>
                  <a:pt x="120436" y="374452"/>
                  <a:pt x="127836" y="411369"/>
                  <a:pt x="135294" y="284584"/>
                </a:cubicBezTo>
                <a:cubicBezTo>
                  <a:pt x="135849" y="275141"/>
                  <a:pt x="137241" y="265652"/>
                  <a:pt x="139959" y="256592"/>
                </a:cubicBezTo>
                <a:cubicBezTo>
                  <a:pt x="141957" y="249931"/>
                  <a:pt x="146615" y="244351"/>
                  <a:pt x="149290" y="237931"/>
                </a:cubicBezTo>
                <a:cubicBezTo>
                  <a:pt x="154400" y="225666"/>
                  <a:pt x="158744" y="213095"/>
                  <a:pt x="163285" y="200608"/>
                </a:cubicBezTo>
                <a:cubicBezTo>
                  <a:pt x="164965" y="195987"/>
                  <a:pt x="165752" y="191011"/>
                  <a:pt x="167951" y="186613"/>
                </a:cubicBezTo>
                <a:cubicBezTo>
                  <a:pt x="170459" y="181598"/>
                  <a:pt x="174774" y="177632"/>
                  <a:pt x="177281" y="172617"/>
                </a:cubicBezTo>
                <a:cubicBezTo>
                  <a:pt x="179480" y="168218"/>
                  <a:pt x="179559" y="162920"/>
                  <a:pt x="181947" y="158621"/>
                </a:cubicBezTo>
                <a:cubicBezTo>
                  <a:pt x="187393" y="148818"/>
                  <a:pt x="194388" y="139960"/>
                  <a:pt x="200608" y="130629"/>
                </a:cubicBezTo>
                <a:cubicBezTo>
                  <a:pt x="203718" y="125964"/>
                  <a:pt x="205974" y="120598"/>
                  <a:pt x="209939" y="116633"/>
                </a:cubicBezTo>
                <a:cubicBezTo>
                  <a:pt x="214604" y="111968"/>
                  <a:pt x="219884" y="107845"/>
                  <a:pt x="223934" y="102637"/>
                </a:cubicBezTo>
                <a:cubicBezTo>
                  <a:pt x="230819" y="93785"/>
                  <a:pt x="234666" y="82575"/>
                  <a:pt x="242596" y="74645"/>
                </a:cubicBezTo>
                <a:cubicBezTo>
                  <a:pt x="283486" y="33755"/>
                  <a:pt x="233447" y="85625"/>
                  <a:pt x="265922" y="46653"/>
                </a:cubicBezTo>
                <a:cubicBezTo>
                  <a:pt x="270146" y="41584"/>
                  <a:pt x="275694" y="37725"/>
                  <a:pt x="279918" y="32657"/>
                </a:cubicBezTo>
                <a:cubicBezTo>
                  <a:pt x="283508" y="28350"/>
                  <a:pt x="285284" y="22627"/>
                  <a:pt x="289249" y="18662"/>
                </a:cubicBezTo>
                <a:cubicBezTo>
                  <a:pt x="293214" y="14697"/>
                  <a:pt x="298121" y="11608"/>
                  <a:pt x="303245" y="9331"/>
                </a:cubicBezTo>
                <a:cubicBezTo>
                  <a:pt x="312232" y="5336"/>
                  <a:pt x="331236" y="0"/>
                  <a:pt x="331236" y="0"/>
                </a:cubicBezTo>
                <a:cubicBezTo>
                  <a:pt x="345232" y="1555"/>
                  <a:pt x="359502" y="1499"/>
                  <a:pt x="373224" y="4666"/>
                </a:cubicBezTo>
                <a:cubicBezTo>
                  <a:pt x="382279" y="6756"/>
                  <a:pt x="397887" y="17998"/>
                  <a:pt x="405881" y="23327"/>
                </a:cubicBezTo>
                <a:cubicBezTo>
                  <a:pt x="408991" y="27992"/>
                  <a:pt x="411247" y="33358"/>
                  <a:pt x="415212" y="37323"/>
                </a:cubicBezTo>
                <a:cubicBezTo>
                  <a:pt x="446315" y="68425"/>
                  <a:pt x="413656" y="23326"/>
                  <a:pt x="438539" y="60649"/>
                </a:cubicBezTo>
                <a:cubicBezTo>
                  <a:pt x="433874" y="65314"/>
                  <a:pt x="430201" y="71251"/>
                  <a:pt x="424543" y="74645"/>
                </a:cubicBezTo>
                <a:cubicBezTo>
                  <a:pt x="414387" y="80738"/>
                  <a:pt x="402939" y="84389"/>
                  <a:pt x="391885" y="88641"/>
                </a:cubicBezTo>
                <a:cubicBezTo>
                  <a:pt x="370784" y="96757"/>
                  <a:pt x="364978" y="97701"/>
                  <a:pt x="345232" y="102637"/>
                </a:cubicBezTo>
                <a:cubicBezTo>
                  <a:pt x="349897" y="104192"/>
                  <a:pt x="354390" y="106422"/>
                  <a:pt x="359228" y="107302"/>
                </a:cubicBezTo>
                <a:cubicBezTo>
                  <a:pt x="371564" y="109545"/>
                  <a:pt x="385800" y="105517"/>
                  <a:pt x="396551" y="111968"/>
                </a:cubicBezTo>
                <a:cubicBezTo>
                  <a:pt x="401359" y="114853"/>
                  <a:pt x="387041" y="117934"/>
                  <a:pt x="382555" y="121298"/>
                </a:cubicBezTo>
                <a:cubicBezTo>
                  <a:pt x="352127" y="144118"/>
                  <a:pt x="370285" y="136273"/>
                  <a:pt x="345232" y="144625"/>
                </a:cubicBezTo>
                <a:cubicBezTo>
                  <a:pt x="349897" y="146180"/>
                  <a:pt x="354360" y="148595"/>
                  <a:pt x="359228" y="149290"/>
                </a:cubicBezTo>
                <a:cubicBezTo>
                  <a:pt x="376232" y="151719"/>
                  <a:pt x="395184" y="146273"/>
                  <a:pt x="410547" y="153955"/>
                </a:cubicBezTo>
                <a:cubicBezTo>
                  <a:pt x="416282" y="156823"/>
                  <a:pt x="410415" y="168083"/>
                  <a:pt x="405881" y="172617"/>
                </a:cubicBezTo>
                <a:cubicBezTo>
                  <a:pt x="395507" y="182991"/>
                  <a:pt x="381000" y="188168"/>
                  <a:pt x="368559" y="195943"/>
                </a:cubicBezTo>
                <a:cubicBezTo>
                  <a:pt x="373224" y="197498"/>
                  <a:pt x="377687" y="199913"/>
                  <a:pt x="382555" y="200608"/>
                </a:cubicBezTo>
                <a:cubicBezTo>
                  <a:pt x="399559" y="203037"/>
                  <a:pt x="417790" y="199243"/>
                  <a:pt x="433873" y="205274"/>
                </a:cubicBezTo>
                <a:cubicBezTo>
                  <a:pt x="439123" y="207243"/>
                  <a:pt x="424892" y="212097"/>
                  <a:pt x="419877" y="214604"/>
                </a:cubicBezTo>
                <a:cubicBezTo>
                  <a:pt x="409561" y="219762"/>
                  <a:pt x="409169" y="219270"/>
                  <a:pt x="401216" y="21927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5868278" y="913252"/>
            <a:ext cx="1175657" cy="5071188"/>
          </a:xfrm>
          <a:custGeom>
            <a:avLst/>
            <a:gdLst>
              <a:gd name="connsiteX0" fmla="*/ 0 w 1175657"/>
              <a:gd name="connsiteY0" fmla="*/ 5071188 h 5071188"/>
              <a:gd name="connsiteX1" fmla="*/ 13996 w 1175657"/>
              <a:gd name="connsiteY1" fmla="*/ 5047861 h 5071188"/>
              <a:gd name="connsiteX2" fmla="*/ 69979 w 1175657"/>
              <a:gd name="connsiteY2" fmla="*/ 4973217 h 5071188"/>
              <a:gd name="connsiteX3" fmla="*/ 83975 w 1175657"/>
              <a:gd name="connsiteY3" fmla="*/ 4940559 h 5071188"/>
              <a:gd name="connsiteX4" fmla="*/ 102636 w 1175657"/>
              <a:gd name="connsiteY4" fmla="*/ 4903237 h 5071188"/>
              <a:gd name="connsiteX5" fmla="*/ 116632 w 1175657"/>
              <a:gd name="connsiteY5" fmla="*/ 4870580 h 5071188"/>
              <a:gd name="connsiteX6" fmla="*/ 130628 w 1175657"/>
              <a:gd name="connsiteY6" fmla="*/ 4842588 h 5071188"/>
              <a:gd name="connsiteX7" fmla="*/ 144624 w 1175657"/>
              <a:gd name="connsiteY7" fmla="*/ 4809931 h 5071188"/>
              <a:gd name="connsiteX8" fmla="*/ 172616 w 1175657"/>
              <a:gd name="connsiteY8" fmla="*/ 4767943 h 5071188"/>
              <a:gd name="connsiteX9" fmla="*/ 181947 w 1175657"/>
              <a:gd name="connsiteY9" fmla="*/ 4749282 h 5071188"/>
              <a:gd name="connsiteX10" fmla="*/ 191277 w 1175657"/>
              <a:gd name="connsiteY10" fmla="*/ 4735286 h 5071188"/>
              <a:gd name="connsiteX11" fmla="*/ 200608 w 1175657"/>
              <a:gd name="connsiteY11" fmla="*/ 4716625 h 5071188"/>
              <a:gd name="connsiteX12" fmla="*/ 214604 w 1175657"/>
              <a:gd name="connsiteY12" fmla="*/ 4693298 h 5071188"/>
              <a:gd name="connsiteX13" fmla="*/ 233265 w 1175657"/>
              <a:gd name="connsiteY13" fmla="*/ 4646645 h 5071188"/>
              <a:gd name="connsiteX14" fmla="*/ 242596 w 1175657"/>
              <a:gd name="connsiteY14" fmla="*/ 4618653 h 5071188"/>
              <a:gd name="connsiteX15" fmla="*/ 256591 w 1175657"/>
              <a:gd name="connsiteY15" fmla="*/ 4590661 h 5071188"/>
              <a:gd name="connsiteX16" fmla="*/ 275253 w 1175657"/>
              <a:gd name="connsiteY16" fmla="*/ 4534678 h 5071188"/>
              <a:gd name="connsiteX17" fmla="*/ 284583 w 1175657"/>
              <a:gd name="connsiteY17" fmla="*/ 4506686 h 5071188"/>
              <a:gd name="connsiteX18" fmla="*/ 298579 w 1175657"/>
              <a:gd name="connsiteY18" fmla="*/ 4488025 h 5071188"/>
              <a:gd name="connsiteX19" fmla="*/ 317240 w 1175657"/>
              <a:gd name="connsiteY19" fmla="*/ 4441372 h 5071188"/>
              <a:gd name="connsiteX20" fmla="*/ 331236 w 1175657"/>
              <a:gd name="connsiteY20" fmla="*/ 4427376 h 5071188"/>
              <a:gd name="connsiteX21" fmla="*/ 345232 w 1175657"/>
              <a:gd name="connsiteY21" fmla="*/ 4394719 h 5071188"/>
              <a:gd name="connsiteX22" fmla="*/ 373224 w 1175657"/>
              <a:gd name="connsiteY22" fmla="*/ 4352731 h 5071188"/>
              <a:gd name="connsiteX23" fmla="*/ 391885 w 1175657"/>
              <a:gd name="connsiteY23" fmla="*/ 4324739 h 5071188"/>
              <a:gd name="connsiteX24" fmla="*/ 401216 w 1175657"/>
              <a:gd name="connsiteY24" fmla="*/ 4310743 h 5071188"/>
              <a:gd name="connsiteX25" fmla="*/ 415212 w 1175657"/>
              <a:gd name="connsiteY25" fmla="*/ 4296747 h 5071188"/>
              <a:gd name="connsiteX26" fmla="*/ 419877 w 1175657"/>
              <a:gd name="connsiteY26" fmla="*/ 4282751 h 5071188"/>
              <a:gd name="connsiteX27" fmla="*/ 424542 w 1175657"/>
              <a:gd name="connsiteY27" fmla="*/ 4264090 h 5071188"/>
              <a:gd name="connsiteX28" fmla="*/ 438538 w 1175657"/>
              <a:gd name="connsiteY28" fmla="*/ 4250094 h 5071188"/>
              <a:gd name="connsiteX29" fmla="*/ 443204 w 1175657"/>
              <a:gd name="connsiteY29" fmla="*/ 4236098 h 5071188"/>
              <a:gd name="connsiteX30" fmla="*/ 457200 w 1175657"/>
              <a:gd name="connsiteY30" fmla="*/ 4222102 h 5071188"/>
              <a:gd name="connsiteX31" fmla="*/ 471196 w 1175657"/>
              <a:gd name="connsiteY31" fmla="*/ 4203441 h 5071188"/>
              <a:gd name="connsiteX32" fmla="*/ 480526 w 1175657"/>
              <a:gd name="connsiteY32" fmla="*/ 4175449 h 5071188"/>
              <a:gd name="connsiteX33" fmla="*/ 494522 w 1175657"/>
              <a:gd name="connsiteY33" fmla="*/ 4156788 h 5071188"/>
              <a:gd name="connsiteX34" fmla="*/ 503853 w 1175657"/>
              <a:gd name="connsiteY34" fmla="*/ 4142792 h 5071188"/>
              <a:gd name="connsiteX35" fmla="*/ 517849 w 1175657"/>
              <a:gd name="connsiteY35" fmla="*/ 4128796 h 5071188"/>
              <a:gd name="connsiteX36" fmla="*/ 541175 w 1175657"/>
              <a:gd name="connsiteY36" fmla="*/ 4100804 h 5071188"/>
              <a:gd name="connsiteX37" fmla="*/ 555171 w 1175657"/>
              <a:gd name="connsiteY37" fmla="*/ 4072813 h 5071188"/>
              <a:gd name="connsiteX38" fmla="*/ 569167 w 1175657"/>
              <a:gd name="connsiteY38" fmla="*/ 4044821 h 5071188"/>
              <a:gd name="connsiteX39" fmla="*/ 587828 w 1175657"/>
              <a:gd name="connsiteY39" fmla="*/ 4002833 h 5071188"/>
              <a:gd name="connsiteX40" fmla="*/ 601824 w 1175657"/>
              <a:gd name="connsiteY40" fmla="*/ 3956180 h 5071188"/>
              <a:gd name="connsiteX41" fmla="*/ 606489 w 1175657"/>
              <a:gd name="connsiteY41" fmla="*/ 3942184 h 5071188"/>
              <a:gd name="connsiteX42" fmla="*/ 611155 w 1175657"/>
              <a:gd name="connsiteY42" fmla="*/ 3928188 h 5071188"/>
              <a:gd name="connsiteX43" fmla="*/ 615820 w 1175657"/>
              <a:gd name="connsiteY43" fmla="*/ 3904861 h 5071188"/>
              <a:gd name="connsiteX44" fmla="*/ 625151 w 1175657"/>
              <a:gd name="connsiteY44" fmla="*/ 3867539 h 5071188"/>
              <a:gd name="connsiteX45" fmla="*/ 629816 w 1175657"/>
              <a:gd name="connsiteY45" fmla="*/ 3848878 h 5071188"/>
              <a:gd name="connsiteX46" fmla="*/ 634481 w 1175657"/>
              <a:gd name="connsiteY46" fmla="*/ 3806890 h 5071188"/>
              <a:gd name="connsiteX47" fmla="*/ 639147 w 1175657"/>
              <a:gd name="connsiteY47" fmla="*/ 3788229 h 5071188"/>
              <a:gd name="connsiteX48" fmla="*/ 643812 w 1175657"/>
              <a:gd name="connsiteY48" fmla="*/ 3732245 h 5071188"/>
              <a:gd name="connsiteX49" fmla="*/ 648477 w 1175657"/>
              <a:gd name="connsiteY49" fmla="*/ 3690257 h 5071188"/>
              <a:gd name="connsiteX50" fmla="*/ 653142 w 1175657"/>
              <a:gd name="connsiteY50" fmla="*/ 3657600 h 5071188"/>
              <a:gd name="connsiteX51" fmla="*/ 657808 w 1175657"/>
              <a:gd name="connsiteY51" fmla="*/ 3601617 h 5071188"/>
              <a:gd name="connsiteX52" fmla="*/ 662473 w 1175657"/>
              <a:gd name="connsiteY52" fmla="*/ 3554964 h 5071188"/>
              <a:gd name="connsiteX53" fmla="*/ 657808 w 1175657"/>
              <a:gd name="connsiteY53" fmla="*/ 3279710 h 5071188"/>
              <a:gd name="connsiteX54" fmla="*/ 648477 w 1175657"/>
              <a:gd name="connsiteY54" fmla="*/ 3233057 h 5071188"/>
              <a:gd name="connsiteX55" fmla="*/ 643812 w 1175657"/>
              <a:gd name="connsiteY55" fmla="*/ 3149082 h 5071188"/>
              <a:gd name="connsiteX56" fmla="*/ 639147 w 1175657"/>
              <a:gd name="connsiteY56" fmla="*/ 3107094 h 5071188"/>
              <a:gd name="connsiteX57" fmla="*/ 629816 w 1175657"/>
              <a:gd name="connsiteY57" fmla="*/ 3018453 h 5071188"/>
              <a:gd name="connsiteX58" fmla="*/ 625151 w 1175657"/>
              <a:gd name="connsiteY58" fmla="*/ 2985796 h 5071188"/>
              <a:gd name="connsiteX59" fmla="*/ 620485 w 1175657"/>
              <a:gd name="connsiteY59" fmla="*/ 2925147 h 5071188"/>
              <a:gd name="connsiteX60" fmla="*/ 611155 w 1175657"/>
              <a:gd name="connsiteY60" fmla="*/ 2878494 h 5071188"/>
              <a:gd name="connsiteX61" fmla="*/ 606489 w 1175657"/>
              <a:gd name="connsiteY61" fmla="*/ 2831841 h 5071188"/>
              <a:gd name="connsiteX62" fmla="*/ 597159 w 1175657"/>
              <a:gd name="connsiteY62" fmla="*/ 2757196 h 5071188"/>
              <a:gd name="connsiteX63" fmla="*/ 592493 w 1175657"/>
              <a:gd name="connsiteY63" fmla="*/ 2677886 h 5071188"/>
              <a:gd name="connsiteX64" fmla="*/ 578498 w 1175657"/>
              <a:gd name="connsiteY64" fmla="*/ 2481943 h 5071188"/>
              <a:gd name="connsiteX65" fmla="*/ 569167 w 1175657"/>
              <a:gd name="connsiteY65" fmla="*/ 2355980 h 5071188"/>
              <a:gd name="connsiteX66" fmla="*/ 564502 w 1175657"/>
              <a:gd name="connsiteY66" fmla="*/ 2295331 h 5071188"/>
              <a:gd name="connsiteX67" fmla="*/ 559836 w 1175657"/>
              <a:gd name="connsiteY67" fmla="*/ 2220686 h 5071188"/>
              <a:gd name="connsiteX68" fmla="*/ 555171 w 1175657"/>
              <a:gd name="connsiteY68" fmla="*/ 2192694 h 5071188"/>
              <a:gd name="connsiteX69" fmla="*/ 550506 w 1175657"/>
              <a:gd name="connsiteY69" fmla="*/ 2150706 h 5071188"/>
              <a:gd name="connsiteX70" fmla="*/ 545840 w 1175657"/>
              <a:gd name="connsiteY70" fmla="*/ 2104053 h 5071188"/>
              <a:gd name="connsiteX71" fmla="*/ 541175 w 1175657"/>
              <a:gd name="connsiteY71" fmla="*/ 2038739 h 5071188"/>
              <a:gd name="connsiteX72" fmla="*/ 536510 w 1175657"/>
              <a:gd name="connsiteY72" fmla="*/ 2006082 h 5071188"/>
              <a:gd name="connsiteX73" fmla="*/ 527179 w 1175657"/>
              <a:gd name="connsiteY73" fmla="*/ 1940768 h 5071188"/>
              <a:gd name="connsiteX74" fmla="*/ 513183 w 1175657"/>
              <a:gd name="connsiteY74" fmla="*/ 1833466 h 5071188"/>
              <a:gd name="connsiteX75" fmla="*/ 503853 w 1175657"/>
              <a:gd name="connsiteY75" fmla="*/ 1763486 h 5071188"/>
              <a:gd name="connsiteX76" fmla="*/ 494522 w 1175657"/>
              <a:gd name="connsiteY76" fmla="*/ 1698172 h 5071188"/>
              <a:gd name="connsiteX77" fmla="*/ 485191 w 1175657"/>
              <a:gd name="connsiteY77" fmla="*/ 1651519 h 5071188"/>
              <a:gd name="connsiteX78" fmla="*/ 480526 w 1175657"/>
              <a:gd name="connsiteY78" fmla="*/ 1632857 h 5071188"/>
              <a:gd name="connsiteX79" fmla="*/ 475861 w 1175657"/>
              <a:gd name="connsiteY79" fmla="*/ 1600200 h 5071188"/>
              <a:gd name="connsiteX80" fmla="*/ 471196 w 1175657"/>
              <a:gd name="connsiteY80" fmla="*/ 1586204 h 5071188"/>
              <a:gd name="connsiteX81" fmla="*/ 461865 w 1175657"/>
              <a:gd name="connsiteY81" fmla="*/ 1544217 h 5071188"/>
              <a:gd name="connsiteX82" fmla="*/ 452534 w 1175657"/>
              <a:gd name="connsiteY82" fmla="*/ 1516225 h 5071188"/>
              <a:gd name="connsiteX83" fmla="*/ 443204 w 1175657"/>
              <a:gd name="connsiteY83" fmla="*/ 1488233 h 5071188"/>
              <a:gd name="connsiteX84" fmla="*/ 424542 w 1175657"/>
              <a:gd name="connsiteY84" fmla="*/ 1441580 h 5071188"/>
              <a:gd name="connsiteX85" fmla="*/ 415212 w 1175657"/>
              <a:gd name="connsiteY85" fmla="*/ 1422919 h 5071188"/>
              <a:gd name="connsiteX86" fmla="*/ 405881 w 1175657"/>
              <a:gd name="connsiteY86" fmla="*/ 1399592 h 5071188"/>
              <a:gd name="connsiteX87" fmla="*/ 396551 w 1175657"/>
              <a:gd name="connsiteY87" fmla="*/ 1380931 h 5071188"/>
              <a:gd name="connsiteX88" fmla="*/ 387220 w 1175657"/>
              <a:gd name="connsiteY88" fmla="*/ 1357604 h 5071188"/>
              <a:gd name="connsiteX89" fmla="*/ 373224 w 1175657"/>
              <a:gd name="connsiteY89" fmla="*/ 1334278 h 5071188"/>
              <a:gd name="connsiteX90" fmla="*/ 359228 w 1175657"/>
              <a:gd name="connsiteY90" fmla="*/ 1301621 h 5071188"/>
              <a:gd name="connsiteX91" fmla="*/ 349898 w 1175657"/>
              <a:gd name="connsiteY91" fmla="*/ 1273629 h 5071188"/>
              <a:gd name="connsiteX92" fmla="*/ 340567 w 1175657"/>
              <a:gd name="connsiteY92" fmla="*/ 1250302 h 5071188"/>
              <a:gd name="connsiteX93" fmla="*/ 331236 w 1175657"/>
              <a:gd name="connsiteY93" fmla="*/ 1194319 h 5071188"/>
              <a:gd name="connsiteX94" fmla="*/ 340567 w 1175657"/>
              <a:gd name="connsiteY94" fmla="*/ 1045029 h 5071188"/>
              <a:gd name="connsiteX95" fmla="*/ 359228 w 1175657"/>
              <a:gd name="connsiteY95" fmla="*/ 965719 h 5071188"/>
              <a:gd name="connsiteX96" fmla="*/ 368559 w 1175657"/>
              <a:gd name="connsiteY96" fmla="*/ 905070 h 5071188"/>
              <a:gd name="connsiteX97" fmla="*/ 382555 w 1175657"/>
              <a:gd name="connsiteY97" fmla="*/ 844421 h 5071188"/>
              <a:gd name="connsiteX98" fmla="*/ 387220 w 1175657"/>
              <a:gd name="connsiteY98" fmla="*/ 811764 h 5071188"/>
              <a:gd name="connsiteX99" fmla="*/ 396551 w 1175657"/>
              <a:gd name="connsiteY99" fmla="*/ 769776 h 5071188"/>
              <a:gd name="connsiteX100" fmla="*/ 405881 w 1175657"/>
              <a:gd name="connsiteY100" fmla="*/ 727788 h 5071188"/>
              <a:gd name="connsiteX101" fmla="*/ 415212 w 1175657"/>
              <a:gd name="connsiteY101" fmla="*/ 699796 h 5071188"/>
              <a:gd name="connsiteX102" fmla="*/ 429208 w 1175657"/>
              <a:gd name="connsiteY102" fmla="*/ 662474 h 5071188"/>
              <a:gd name="connsiteX103" fmla="*/ 461865 w 1175657"/>
              <a:gd name="connsiteY103" fmla="*/ 615821 h 5071188"/>
              <a:gd name="connsiteX104" fmla="*/ 471196 w 1175657"/>
              <a:gd name="connsiteY104" fmla="*/ 601825 h 5071188"/>
              <a:gd name="connsiteX105" fmla="*/ 485191 w 1175657"/>
              <a:gd name="connsiteY105" fmla="*/ 587829 h 5071188"/>
              <a:gd name="connsiteX106" fmla="*/ 494522 w 1175657"/>
              <a:gd name="connsiteY106" fmla="*/ 569168 h 5071188"/>
              <a:gd name="connsiteX107" fmla="*/ 517849 w 1175657"/>
              <a:gd name="connsiteY107" fmla="*/ 541176 h 5071188"/>
              <a:gd name="connsiteX108" fmla="*/ 536510 w 1175657"/>
              <a:gd name="connsiteY108" fmla="*/ 508519 h 5071188"/>
              <a:gd name="connsiteX109" fmla="*/ 559836 w 1175657"/>
              <a:gd name="connsiteY109" fmla="*/ 485192 h 5071188"/>
              <a:gd name="connsiteX110" fmla="*/ 587828 w 1175657"/>
              <a:gd name="connsiteY110" fmla="*/ 452535 h 5071188"/>
              <a:gd name="connsiteX111" fmla="*/ 611155 w 1175657"/>
              <a:gd name="connsiteY111" fmla="*/ 419878 h 5071188"/>
              <a:gd name="connsiteX112" fmla="*/ 634481 w 1175657"/>
              <a:gd name="connsiteY112" fmla="*/ 391886 h 5071188"/>
              <a:gd name="connsiteX113" fmla="*/ 653142 w 1175657"/>
              <a:gd name="connsiteY113" fmla="*/ 354564 h 5071188"/>
              <a:gd name="connsiteX114" fmla="*/ 676469 w 1175657"/>
              <a:gd name="connsiteY114" fmla="*/ 326572 h 5071188"/>
              <a:gd name="connsiteX115" fmla="*/ 690465 w 1175657"/>
              <a:gd name="connsiteY115" fmla="*/ 298580 h 5071188"/>
              <a:gd name="connsiteX116" fmla="*/ 709126 w 1175657"/>
              <a:gd name="connsiteY116" fmla="*/ 275253 h 5071188"/>
              <a:gd name="connsiteX117" fmla="*/ 737118 w 1175657"/>
              <a:gd name="connsiteY117" fmla="*/ 233266 h 5071188"/>
              <a:gd name="connsiteX118" fmla="*/ 751114 w 1175657"/>
              <a:gd name="connsiteY118" fmla="*/ 209939 h 5071188"/>
              <a:gd name="connsiteX119" fmla="*/ 779106 w 1175657"/>
              <a:gd name="connsiteY119" fmla="*/ 172617 h 5071188"/>
              <a:gd name="connsiteX120" fmla="*/ 788436 w 1175657"/>
              <a:gd name="connsiteY120" fmla="*/ 153955 h 5071188"/>
              <a:gd name="connsiteX121" fmla="*/ 797767 w 1175657"/>
              <a:gd name="connsiteY121" fmla="*/ 139959 h 5071188"/>
              <a:gd name="connsiteX122" fmla="*/ 821093 w 1175657"/>
              <a:gd name="connsiteY122" fmla="*/ 102637 h 5071188"/>
              <a:gd name="connsiteX123" fmla="*/ 830424 w 1175657"/>
              <a:gd name="connsiteY123" fmla="*/ 88641 h 5071188"/>
              <a:gd name="connsiteX124" fmla="*/ 839755 w 1175657"/>
              <a:gd name="connsiteY124" fmla="*/ 69980 h 5071188"/>
              <a:gd name="connsiteX125" fmla="*/ 867747 w 1175657"/>
              <a:gd name="connsiteY125" fmla="*/ 41988 h 5071188"/>
              <a:gd name="connsiteX126" fmla="*/ 877077 w 1175657"/>
              <a:gd name="connsiteY126" fmla="*/ 27992 h 5071188"/>
              <a:gd name="connsiteX127" fmla="*/ 905069 w 1175657"/>
              <a:gd name="connsiteY127" fmla="*/ 0 h 5071188"/>
              <a:gd name="connsiteX128" fmla="*/ 1021702 w 1175657"/>
              <a:gd name="connsiteY128" fmla="*/ 18661 h 5071188"/>
              <a:gd name="connsiteX129" fmla="*/ 1049693 w 1175657"/>
              <a:gd name="connsiteY129" fmla="*/ 32657 h 5071188"/>
              <a:gd name="connsiteX130" fmla="*/ 1077685 w 1175657"/>
              <a:gd name="connsiteY130" fmla="*/ 46653 h 5071188"/>
              <a:gd name="connsiteX131" fmla="*/ 1091681 w 1175657"/>
              <a:gd name="connsiteY131" fmla="*/ 60649 h 5071188"/>
              <a:gd name="connsiteX132" fmla="*/ 1124338 w 1175657"/>
              <a:gd name="connsiteY132" fmla="*/ 69980 h 5071188"/>
              <a:gd name="connsiteX133" fmla="*/ 1147665 w 1175657"/>
              <a:gd name="connsiteY133" fmla="*/ 83976 h 5071188"/>
              <a:gd name="connsiteX134" fmla="*/ 1166326 w 1175657"/>
              <a:gd name="connsiteY134" fmla="*/ 93306 h 5071188"/>
              <a:gd name="connsiteX135" fmla="*/ 1175657 w 1175657"/>
              <a:gd name="connsiteY135" fmla="*/ 107302 h 5071188"/>
              <a:gd name="connsiteX136" fmla="*/ 1156996 w 1175657"/>
              <a:gd name="connsiteY136" fmla="*/ 111968 h 5071188"/>
              <a:gd name="connsiteX137" fmla="*/ 1119673 w 1175657"/>
              <a:gd name="connsiteY137" fmla="*/ 130629 h 5071188"/>
              <a:gd name="connsiteX138" fmla="*/ 1073020 w 1175657"/>
              <a:gd name="connsiteY138" fmla="*/ 139959 h 5071188"/>
              <a:gd name="connsiteX139" fmla="*/ 1101012 w 1175657"/>
              <a:gd name="connsiteY139" fmla="*/ 149290 h 5071188"/>
              <a:gd name="connsiteX140" fmla="*/ 1166326 w 1175657"/>
              <a:gd name="connsiteY140" fmla="*/ 158621 h 5071188"/>
              <a:gd name="connsiteX141" fmla="*/ 1105677 w 1175657"/>
              <a:gd name="connsiteY141" fmla="*/ 200608 h 5071188"/>
              <a:gd name="connsiteX142" fmla="*/ 1063689 w 1175657"/>
              <a:gd name="connsiteY142" fmla="*/ 228600 h 5071188"/>
              <a:gd name="connsiteX143" fmla="*/ 1068355 w 1175657"/>
              <a:gd name="connsiteY143" fmla="*/ 242596 h 5071188"/>
              <a:gd name="connsiteX144" fmla="*/ 1096347 w 1175657"/>
              <a:gd name="connsiteY144" fmla="*/ 251927 h 5071188"/>
              <a:gd name="connsiteX145" fmla="*/ 1143000 w 1175657"/>
              <a:gd name="connsiteY145" fmla="*/ 261257 h 5071188"/>
              <a:gd name="connsiteX146" fmla="*/ 1138334 w 1175657"/>
              <a:gd name="connsiteY146" fmla="*/ 275253 h 5071188"/>
              <a:gd name="connsiteX147" fmla="*/ 1087016 w 1175657"/>
              <a:gd name="connsiteY147" fmla="*/ 312576 h 5071188"/>
              <a:gd name="connsiteX148" fmla="*/ 1077685 w 1175657"/>
              <a:gd name="connsiteY148" fmla="*/ 326572 h 5071188"/>
              <a:gd name="connsiteX149" fmla="*/ 1105677 w 1175657"/>
              <a:gd name="connsiteY149" fmla="*/ 321906 h 5071188"/>
              <a:gd name="connsiteX150" fmla="*/ 1110342 w 1175657"/>
              <a:gd name="connsiteY150" fmla="*/ 321906 h 507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175657" h="5071188">
                <a:moveTo>
                  <a:pt x="0" y="5071188"/>
                </a:moveTo>
                <a:cubicBezTo>
                  <a:pt x="4665" y="5063412"/>
                  <a:pt x="8634" y="5055173"/>
                  <a:pt x="13996" y="5047861"/>
                </a:cubicBezTo>
                <a:cubicBezTo>
                  <a:pt x="30345" y="5025567"/>
                  <a:pt x="56025" y="4999131"/>
                  <a:pt x="69979" y="4973217"/>
                </a:cubicBezTo>
                <a:cubicBezTo>
                  <a:pt x="75594" y="4962789"/>
                  <a:pt x="78967" y="4951291"/>
                  <a:pt x="83975" y="4940559"/>
                </a:cubicBezTo>
                <a:cubicBezTo>
                  <a:pt x="89857" y="4927955"/>
                  <a:pt x="96754" y="4915841"/>
                  <a:pt x="102636" y="4903237"/>
                </a:cubicBezTo>
                <a:cubicBezTo>
                  <a:pt x="107644" y="4892505"/>
                  <a:pt x="111669" y="4881333"/>
                  <a:pt x="116632" y="4870580"/>
                </a:cubicBezTo>
                <a:cubicBezTo>
                  <a:pt x="121004" y="4861108"/>
                  <a:pt x="126256" y="4852060"/>
                  <a:pt x="130628" y="4842588"/>
                </a:cubicBezTo>
                <a:cubicBezTo>
                  <a:pt x="135591" y="4831835"/>
                  <a:pt x="139328" y="4820524"/>
                  <a:pt x="144624" y="4809931"/>
                </a:cubicBezTo>
                <a:cubicBezTo>
                  <a:pt x="162735" y="4773710"/>
                  <a:pt x="153081" y="4799197"/>
                  <a:pt x="172616" y="4767943"/>
                </a:cubicBezTo>
                <a:cubicBezTo>
                  <a:pt x="176302" y="4762046"/>
                  <a:pt x="178497" y="4755320"/>
                  <a:pt x="181947" y="4749282"/>
                </a:cubicBezTo>
                <a:cubicBezTo>
                  <a:pt x="184729" y="4744414"/>
                  <a:pt x="188495" y="4740154"/>
                  <a:pt x="191277" y="4735286"/>
                </a:cubicBezTo>
                <a:cubicBezTo>
                  <a:pt x="194727" y="4729248"/>
                  <a:pt x="197231" y="4722704"/>
                  <a:pt x="200608" y="4716625"/>
                </a:cubicBezTo>
                <a:cubicBezTo>
                  <a:pt x="205012" y="4708698"/>
                  <a:pt x="209939" y="4701074"/>
                  <a:pt x="214604" y="4693298"/>
                </a:cubicBezTo>
                <a:cubicBezTo>
                  <a:pt x="224057" y="4646029"/>
                  <a:pt x="211747" y="4693984"/>
                  <a:pt x="233265" y="4646645"/>
                </a:cubicBezTo>
                <a:cubicBezTo>
                  <a:pt x="237335" y="4637691"/>
                  <a:pt x="238813" y="4627732"/>
                  <a:pt x="242596" y="4618653"/>
                </a:cubicBezTo>
                <a:cubicBezTo>
                  <a:pt x="246608" y="4609024"/>
                  <a:pt x="252810" y="4600384"/>
                  <a:pt x="256591" y="4590661"/>
                </a:cubicBezTo>
                <a:cubicBezTo>
                  <a:pt x="263721" y="4572328"/>
                  <a:pt x="269033" y="4553339"/>
                  <a:pt x="275253" y="4534678"/>
                </a:cubicBezTo>
                <a:cubicBezTo>
                  <a:pt x="278363" y="4525347"/>
                  <a:pt x="278682" y="4514554"/>
                  <a:pt x="284583" y="4506686"/>
                </a:cubicBezTo>
                <a:lnTo>
                  <a:pt x="298579" y="4488025"/>
                </a:lnTo>
                <a:cubicBezTo>
                  <a:pt x="302827" y="4475282"/>
                  <a:pt x="308661" y="4453383"/>
                  <a:pt x="317240" y="4441372"/>
                </a:cubicBezTo>
                <a:cubicBezTo>
                  <a:pt x="321075" y="4436003"/>
                  <a:pt x="327401" y="4432745"/>
                  <a:pt x="331236" y="4427376"/>
                </a:cubicBezTo>
                <a:cubicBezTo>
                  <a:pt x="354596" y="4394672"/>
                  <a:pt x="330003" y="4422132"/>
                  <a:pt x="345232" y="4394719"/>
                </a:cubicBezTo>
                <a:cubicBezTo>
                  <a:pt x="345238" y="4394709"/>
                  <a:pt x="368555" y="4359734"/>
                  <a:pt x="373224" y="4352731"/>
                </a:cubicBezTo>
                <a:lnTo>
                  <a:pt x="391885" y="4324739"/>
                </a:lnTo>
                <a:cubicBezTo>
                  <a:pt x="394995" y="4320074"/>
                  <a:pt x="397251" y="4314708"/>
                  <a:pt x="401216" y="4310743"/>
                </a:cubicBezTo>
                <a:lnTo>
                  <a:pt x="415212" y="4296747"/>
                </a:lnTo>
                <a:cubicBezTo>
                  <a:pt x="416767" y="4292082"/>
                  <a:pt x="418526" y="4287479"/>
                  <a:pt x="419877" y="4282751"/>
                </a:cubicBezTo>
                <a:cubicBezTo>
                  <a:pt x="421638" y="4276586"/>
                  <a:pt x="421361" y="4269657"/>
                  <a:pt x="424542" y="4264090"/>
                </a:cubicBezTo>
                <a:cubicBezTo>
                  <a:pt x="427815" y="4258362"/>
                  <a:pt x="433873" y="4254759"/>
                  <a:pt x="438538" y="4250094"/>
                </a:cubicBezTo>
                <a:cubicBezTo>
                  <a:pt x="440093" y="4245429"/>
                  <a:pt x="440476" y="4240190"/>
                  <a:pt x="443204" y="4236098"/>
                </a:cubicBezTo>
                <a:cubicBezTo>
                  <a:pt x="446864" y="4230608"/>
                  <a:pt x="452906" y="4227111"/>
                  <a:pt x="457200" y="4222102"/>
                </a:cubicBezTo>
                <a:cubicBezTo>
                  <a:pt x="462260" y="4216198"/>
                  <a:pt x="466531" y="4209661"/>
                  <a:pt x="471196" y="4203441"/>
                </a:cubicBezTo>
                <a:cubicBezTo>
                  <a:pt x="474306" y="4194110"/>
                  <a:pt x="474625" y="4183317"/>
                  <a:pt x="480526" y="4175449"/>
                </a:cubicBezTo>
                <a:cubicBezTo>
                  <a:pt x="485191" y="4169229"/>
                  <a:pt x="490003" y="4163115"/>
                  <a:pt x="494522" y="4156788"/>
                </a:cubicBezTo>
                <a:cubicBezTo>
                  <a:pt x="497781" y="4152225"/>
                  <a:pt x="500263" y="4147099"/>
                  <a:pt x="503853" y="4142792"/>
                </a:cubicBezTo>
                <a:cubicBezTo>
                  <a:pt x="508077" y="4137723"/>
                  <a:pt x="513625" y="4133865"/>
                  <a:pt x="517849" y="4128796"/>
                </a:cubicBezTo>
                <a:cubicBezTo>
                  <a:pt x="550324" y="4089824"/>
                  <a:pt x="500285" y="4141694"/>
                  <a:pt x="541175" y="4100804"/>
                </a:cubicBezTo>
                <a:cubicBezTo>
                  <a:pt x="552901" y="4065624"/>
                  <a:pt x="537083" y="4108988"/>
                  <a:pt x="555171" y="4072813"/>
                </a:cubicBezTo>
                <a:cubicBezTo>
                  <a:pt x="574489" y="4034178"/>
                  <a:pt x="542422" y="4084937"/>
                  <a:pt x="569167" y="4044821"/>
                </a:cubicBezTo>
                <a:cubicBezTo>
                  <a:pt x="580271" y="4011510"/>
                  <a:pt x="573043" y="4025013"/>
                  <a:pt x="587828" y="4002833"/>
                </a:cubicBezTo>
                <a:cubicBezTo>
                  <a:pt x="594879" y="3974627"/>
                  <a:pt x="590464" y="3990260"/>
                  <a:pt x="601824" y="3956180"/>
                </a:cubicBezTo>
                <a:lnTo>
                  <a:pt x="606489" y="3942184"/>
                </a:lnTo>
                <a:cubicBezTo>
                  <a:pt x="608044" y="3937519"/>
                  <a:pt x="610191" y="3933010"/>
                  <a:pt x="611155" y="3928188"/>
                </a:cubicBezTo>
                <a:cubicBezTo>
                  <a:pt x="612710" y="3920412"/>
                  <a:pt x="614037" y="3912588"/>
                  <a:pt x="615820" y="3904861"/>
                </a:cubicBezTo>
                <a:cubicBezTo>
                  <a:pt x="618704" y="3892366"/>
                  <a:pt x="622041" y="3879980"/>
                  <a:pt x="625151" y="3867539"/>
                </a:cubicBezTo>
                <a:lnTo>
                  <a:pt x="629816" y="3848878"/>
                </a:lnTo>
                <a:cubicBezTo>
                  <a:pt x="631371" y="3834882"/>
                  <a:pt x="632340" y="3820808"/>
                  <a:pt x="634481" y="3806890"/>
                </a:cubicBezTo>
                <a:cubicBezTo>
                  <a:pt x="635456" y="3800553"/>
                  <a:pt x="638352" y="3794591"/>
                  <a:pt x="639147" y="3788229"/>
                </a:cubicBezTo>
                <a:cubicBezTo>
                  <a:pt x="641470" y="3769648"/>
                  <a:pt x="642037" y="3750887"/>
                  <a:pt x="643812" y="3732245"/>
                </a:cubicBezTo>
                <a:cubicBezTo>
                  <a:pt x="645147" y="3718226"/>
                  <a:pt x="646730" y="3704230"/>
                  <a:pt x="648477" y="3690257"/>
                </a:cubicBezTo>
                <a:cubicBezTo>
                  <a:pt x="649841" y="3679346"/>
                  <a:pt x="651991" y="3668536"/>
                  <a:pt x="653142" y="3657600"/>
                </a:cubicBezTo>
                <a:cubicBezTo>
                  <a:pt x="655102" y="3638977"/>
                  <a:pt x="656113" y="3620266"/>
                  <a:pt x="657808" y="3601617"/>
                </a:cubicBezTo>
                <a:cubicBezTo>
                  <a:pt x="659223" y="3586053"/>
                  <a:pt x="660918" y="3570515"/>
                  <a:pt x="662473" y="3554964"/>
                </a:cubicBezTo>
                <a:cubicBezTo>
                  <a:pt x="660918" y="3463213"/>
                  <a:pt x="661794" y="3371388"/>
                  <a:pt x="657808" y="3279710"/>
                </a:cubicBezTo>
                <a:cubicBezTo>
                  <a:pt x="657119" y="3263866"/>
                  <a:pt x="650167" y="3248826"/>
                  <a:pt x="648477" y="3233057"/>
                </a:cubicBezTo>
                <a:cubicBezTo>
                  <a:pt x="645490" y="3205182"/>
                  <a:pt x="645883" y="3177040"/>
                  <a:pt x="643812" y="3149082"/>
                </a:cubicBezTo>
                <a:cubicBezTo>
                  <a:pt x="642772" y="3135038"/>
                  <a:pt x="640647" y="3121096"/>
                  <a:pt x="639147" y="3107094"/>
                </a:cubicBezTo>
                <a:cubicBezTo>
                  <a:pt x="635982" y="3077553"/>
                  <a:pt x="634017" y="3047865"/>
                  <a:pt x="629816" y="3018453"/>
                </a:cubicBezTo>
                <a:cubicBezTo>
                  <a:pt x="628261" y="3007567"/>
                  <a:pt x="626245" y="2996738"/>
                  <a:pt x="625151" y="2985796"/>
                </a:cubicBezTo>
                <a:cubicBezTo>
                  <a:pt x="623133" y="2965621"/>
                  <a:pt x="623108" y="2945253"/>
                  <a:pt x="620485" y="2925147"/>
                </a:cubicBezTo>
                <a:cubicBezTo>
                  <a:pt x="618434" y="2909421"/>
                  <a:pt x="612733" y="2894274"/>
                  <a:pt x="611155" y="2878494"/>
                </a:cubicBezTo>
                <a:cubicBezTo>
                  <a:pt x="609600" y="2862943"/>
                  <a:pt x="608428" y="2847349"/>
                  <a:pt x="606489" y="2831841"/>
                </a:cubicBezTo>
                <a:cubicBezTo>
                  <a:pt x="598784" y="2770202"/>
                  <a:pt x="603543" y="2843383"/>
                  <a:pt x="597159" y="2757196"/>
                </a:cubicBezTo>
                <a:cubicBezTo>
                  <a:pt x="595203" y="2730786"/>
                  <a:pt x="594255" y="2704310"/>
                  <a:pt x="592493" y="2677886"/>
                </a:cubicBezTo>
                <a:cubicBezTo>
                  <a:pt x="586862" y="2593420"/>
                  <a:pt x="583648" y="2590078"/>
                  <a:pt x="578498" y="2481943"/>
                </a:cubicBezTo>
                <a:cubicBezTo>
                  <a:pt x="573382" y="2374523"/>
                  <a:pt x="579206" y="2416221"/>
                  <a:pt x="569167" y="2355980"/>
                </a:cubicBezTo>
                <a:cubicBezTo>
                  <a:pt x="567612" y="2335764"/>
                  <a:pt x="565897" y="2315559"/>
                  <a:pt x="564502" y="2295331"/>
                </a:cubicBezTo>
                <a:cubicBezTo>
                  <a:pt x="562787" y="2270460"/>
                  <a:pt x="562093" y="2245514"/>
                  <a:pt x="559836" y="2220686"/>
                </a:cubicBezTo>
                <a:cubicBezTo>
                  <a:pt x="558980" y="2211265"/>
                  <a:pt x="556421" y="2202070"/>
                  <a:pt x="555171" y="2192694"/>
                </a:cubicBezTo>
                <a:cubicBezTo>
                  <a:pt x="553310" y="2178735"/>
                  <a:pt x="551980" y="2164711"/>
                  <a:pt x="550506" y="2150706"/>
                </a:cubicBezTo>
                <a:cubicBezTo>
                  <a:pt x="548870" y="2135163"/>
                  <a:pt x="547138" y="2119628"/>
                  <a:pt x="545840" y="2104053"/>
                </a:cubicBezTo>
                <a:cubicBezTo>
                  <a:pt x="544027" y="2082302"/>
                  <a:pt x="543244" y="2060467"/>
                  <a:pt x="541175" y="2038739"/>
                </a:cubicBezTo>
                <a:cubicBezTo>
                  <a:pt x="540133" y="2027792"/>
                  <a:pt x="537963" y="2016982"/>
                  <a:pt x="536510" y="2006082"/>
                </a:cubicBezTo>
                <a:cubicBezTo>
                  <a:pt x="523291" y="1906942"/>
                  <a:pt x="539473" y="2020682"/>
                  <a:pt x="527179" y="1940768"/>
                </a:cubicBezTo>
                <a:cubicBezTo>
                  <a:pt x="522489" y="1910280"/>
                  <a:pt x="515850" y="1857470"/>
                  <a:pt x="513183" y="1833466"/>
                </a:cubicBezTo>
                <a:cubicBezTo>
                  <a:pt x="504508" y="1755382"/>
                  <a:pt x="512825" y="1823300"/>
                  <a:pt x="503853" y="1763486"/>
                </a:cubicBezTo>
                <a:cubicBezTo>
                  <a:pt x="500591" y="1741737"/>
                  <a:pt x="498835" y="1719737"/>
                  <a:pt x="494522" y="1698172"/>
                </a:cubicBezTo>
                <a:cubicBezTo>
                  <a:pt x="491412" y="1682621"/>
                  <a:pt x="489037" y="1666905"/>
                  <a:pt x="485191" y="1651519"/>
                </a:cubicBezTo>
                <a:cubicBezTo>
                  <a:pt x="483636" y="1645298"/>
                  <a:pt x="481673" y="1639166"/>
                  <a:pt x="480526" y="1632857"/>
                </a:cubicBezTo>
                <a:cubicBezTo>
                  <a:pt x="478559" y="1622038"/>
                  <a:pt x="478017" y="1610983"/>
                  <a:pt x="475861" y="1600200"/>
                </a:cubicBezTo>
                <a:cubicBezTo>
                  <a:pt x="474897" y="1595378"/>
                  <a:pt x="472389" y="1590975"/>
                  <a:pt x="471196" y="1586204"/>
                </a:cubicBezTo>
                <a:cubicBezTo>
                  <a:pt x="464543" y="1559592"/>
                  <a:pt x="469043" y="1568144"/>
                  <a:pt x="461865" y="1544217"/>
                </a:cubicBezTo>
                <a:cubicBezTo>
                  <a:pt x="459039" y="1534796"/>
                  <a:pt x="455644" y="1525556"/>
                  <a:pt x="452534" y="1516225"/>
                </a:cubicBezTo>
                <a:lnTo>
                  <a:pt x="443204" y="1488233"/>
                </a:lnTo>
                <a:cubicBezTo>
                  <a:pt x="436983" y="1472682"/>
                  <a:pt x="431140" y="1456975"/>
                  <a:pt x="424542" y="1441580"/>
                </a:cubicBezTo>
                <a:cubicBezTo>
                  <a:pt x="421802" y="1435188"/>
                  <a:pt x="418036" y="1429274"/>
                  <a:pt x="415212" y="1422919"/>
                </a:cubicBezTo>
                <a:cubicBezTo>
                  <a:pt x="411811" y="1415266"/>
                  <a:pt x="409282" y="1407245"/>
                  <a:pt x="405881" y="1399592"/>
                </a:cubicBezTo>
                <a:cubicBezTo>
                  <a:pt x="403057" y="1393237"/>
                  <a:pt x="399375" y="1387286"/>
                  <a:pt x="396551" y="1380931"/>
                </a:cubicBezTo>
                <a:cubicBezTo>
                  <a:pt x="393150" y="1373278"/>
                  <a:pt x="390965" y="1365095"/>
                  <a:pt x="387220" y="1357604"/>
                </a:cubicBezTo>
                <a:cubicBezTo>
                  <a:pt x="383165" y="1349494"/>
                  <a:pt x="377889" y="1342053"/>
                  <a:pt x="373224" y="1334278"/>
                </a:cubicBezTo>
                <a:cubicBezTo>
                  <a:pt x="360883" y="1284912"/>
                  <a:pt x="377639" y="1343047"/>
                  <a:pt x="359228" y="1301621"/>
                </a:cubicBezTo>
                <a:cubicBezTo>
                  <a:pt x="355234" y="1292633"/>
                  <a:pt x="353551" y="1282761"/>
                  <a:pt x="349898" y="1273629"/>
                </a:cubicBezTo>
                <a:lnTo>
                  <a:pt x="340567" y="1250302"/>
                </a:lnTo>
                <a:cubicBezTo>
                  <a:pt x="338108" y="1238009"/>
                  <a:pt x="330973" y="1204572"/>
                  <a:pt x="331236" y="1194319"/>
                </a:cubicBezTo>
                <a:cubicBezTo>
                  <a:pt x="332514" y="1144475"/>
                  <a:pt x="335840" y="1094665"/>
                  <a:pt x="340567" y="1045029"/>
                </a:cubicBezTo>
                <a:cubicBezTo>
                  <a:pt x="343042" y="1019045"/>
                  <a:pt x="352021" y="990945"/>
                  <a:pt x="359228" y="965719"/>
                </a:cubicBezTo>
                <a:cubicBezTo>
                  <a:pt x="360531" y="956600"/>
                  <a:pt x="366128" y="915605"/>
                  <a:pt x="368559" y="905070"/>
                </a:cubicBezTo>
                <a:cubicBezTo>
                  <a:pt x="383269" y="841328"/>
                  <a:pt x="373703" y="901953"/>
                  <a:pt x="382555" y="844421"/>
                </a:cubicBezTo>
                <a:cubicBezTo>
                  <a:pt x="384227" y="833553"/>
                  <a:pt x="385412" y="822611"/>
                  <a:pt x="387220" y="811764"/>
                </a:cubicBezTo>
                <a:cubicBezTo>
                  <a:pt x="391914" y="783600"/>
                  <a:pt x="390955" y="794957"/>
                  <a:pt x="396551" y="769776"/>
                </a:cubicBezTo>
                <a:cubicBezTo>
                  <a:pt x="400357" y="752651"/>
                  <a:pt x="401004" y="744043"/>
                  <a:pt x="405881" y="727788"/>
                </a:cubicBezTo>
                <a:cubicBezTo>
                  <a:pt x="408707" y="718367"/>
                  <a:pt x="412102" y="709127"/>
                  <a:pt x="415212" y="699796"/>
                </a:cubicBezTo>
                <a:cubicBezTo>
                  <a:pt x="418783" y="689082"/>
                  <a:pt x="424422" y="671247"/>
                  <a:pt x="429208" y="662474"/>
                </a:cubicBezTo>
                <a:cubicBezTo>
                  <a:pt x="439110" y="644320"/>
                  <a:pt x="450204" y="632146"/>
                  <a:pt x="461865" y="615821"/>
                </a:cubicBezTo>
                <a:cubicBezTo>
                  <a:pt x="465124" y="611258"/>
                  <a:pt x="467606" y="606133"/>
                  <a:pt x="471196" y="601825"/>
                </a:cubicBezTo>
                <a:cubicBezTo>
                  <a:pt x="475420" y="596757"/>
                  <a:pt x="481356" y="593198"/>
                  <a:pt x="485191" y="587829"/>
                </a:cubicBezTo>
                <a:cubicBezTo>
                  <a:pt x="489233" y="582170"/>
                  <a:pt x="490534" y="574865"/>
                  <a:pt x="494522" y="569168"/>
                </a:cubicBezTo>
                <a:cubicBezTo>
                  <a:pt x="501487" y="559218"/>
                  <a:pt x="510935" y="551162"/>
                  <a:pt x="517849" y="541176"/>
                </a:cubicBezTo>
                <a:cubicBezTo>
                  <a:pt x="524986" y="530868"/>
                  <a:pt x="528988" y="518549"/>
                  <a:pt x="536510" y="508519"/>
                </a:cubicBezTo>
                <a:cubicBezTo>
                  <a:pt x="543108" y="499722"/>
                  <a:pt x="552406" y="493298"/>
                  <a:pt x="559836" y="485192"/>
                </a:cubicBezTo>
                <a:cubicBezTo>
                  <a:pt x="569524" y="474623"/>
                  <a:pt x="578970" y="463809"/>
                  <a:pt x="587828" y="452535"/>
                </a:cubicBezTo>
                <a:cubicBezTo>
                  <a:pt x="596093" y="442016"/>
                  <a:pt x="602999" y="430481"/>
                  <a:pt x="611155" y="419878"/>
                </a:cubicBezTo>
                <a:cubicBezTo>
                  <a:pt x="618560" y="410251"/>
                  <a:pt x="627913" y="402103"/>
                  <a:pt x="634481" y="391886"/>
                </a:cubicBezTo>
                <a:cubicBezTo>
                  <a:pt x="642002" y="380186"/>
                  <a:pt x="645621" y="366264"/>
                  <a:pt x="653142" y="354564"/>
                </a:cubicBezTo>
                <a:cubicBezTo>
                  <a:pt x="659710" y="344347"/>
                  <a:pt x="669732" y="336678"/>
                  <a:pt x="676469" y="326572"/>
                </a:cubicBezTo>
                <a:cubicBezTo>
                  <a:pt x="682256" y="317892"/>
                  <a:pt x="684864" y="307381"/>
                  <a:pt x="690465" y="298580"/>
                </a:cubicBezTo>
                <a:cubicBezTo>
                  <a:pt x="695811" y="290179"/>
                  <a:pt x="703338" y="283356"/>
                  <a:pt x="709126" y="275253"/>
                </a:cubicBezTo>
                <a:cubicBezTo>
                  <a:pt x="718903" y="261565"/>
                  <a:pt x="728022" y="247415"/>
                  <a:pt x="737118" y="233266"/>
                </a:cubicBezTo>
                <a:cubicBezTo>
                  <a:pt x="742022" y="225638"/>
                  <a:pt x="745952" y="217395"/>
                  <a:pt x="751114" y="209939"/>
                </a:cubicBezTo>
                <a:cubicBezTo>
                  <a:pt x="759966" y="197153"/>
                  <a:pt x="772152" y="186526"/>
                  <a:pt x="779106" y="172617"/>
                </a:cubicBezTo>
                <a:cubicBezTo>
                  <a:pt x="782216" y="166396"/>
                  <a:pt x="784986" y="159993"/>
                  <a:pt x="788436" y="153955"/>
                </a:cubicBezTo>
                <a:cubicBezTo>
                  <a:pt x="791218" y="149087"/>
                  <a:pt x="794757" y="144689"/>
                  <a:pt x="797767" y="139959"/>
                </a:cubicBezTo>
                <a:cubicBezTo>
                  <a:pt x="805643" y="127582"/>
                  <a:pt x="813217" y="115014"/>
                  <a:pt x="821093" y="102637"/>
                </a:cubicBezTo>
                <a:cubicBezTo>
                  <a:pt x="824103" y="97907"/>
                  <a:pt x="827916" y="93656"/>
                  <a:pt x="830424" y="88641"/>
                </a:cubicBezTo>
                <a:cubicBezTo>
                  <a:pt x="833534" y="82421"/>
                  <a:pt x="835410" y="75411"/>
                  <a:pt x="839755" y="69980"/>
                </a:cubicBezTo>
                <a:cubicBezTo>
                  <a:pt x="847998" y="59676"/>
                  <a:pt x="860428" y="52968"/>
                  <a:pt x="867747" y="41988"/>
                </a:cubicBezTo>
                <a:cubicBezTo>
                  <a:pt x="870857" y="37323"/>
                  <a:pt x="873352" y="32183"/>
                  <a:pt x="877077" y="27992"/>
                </a:cubicBezTo>
                <a:cubicBezTo>
                  <a:pt x="885844" y="18129"/>
                  <a:pt x="905069" y="0"/>
                  <a:pt x="905069" y="0"/>
                </a:cubicBezTo>
                <a:cubicBezTo>
                  <a:pt x="946546" y="4609"/>
                  <a:pt x="983570" y="3995"/>
                  <a:pt x="1021702" y="18661"/>
                </a:cubicBezTo>
                <a:cubicBezTo>
                  <a:pt x="1031438" y="22406"/>
                  <a:pt x="1040160" y="28420"/>
                  <a:pt x="1049693" y="32657"/>
                </a:cubicBezTo>
                <a:cubicBezTo>
                  <a:pt x="1067725" y="40672"/>
                  <a:pt x="1061060" y="32799"/>
                  <a:pt x="1077685" y="46653"/>
                </a:cubicBezTo>
                <a:cubicBezTo>
                  <a:pt x="1082754" y="50877"/>
                  <a:pt x="1085780" y="57698"/>
                  <a:pt x="1091681" y="60649"/>
                </a:cubicBezTo>
                <a:cubicBezTo>
                  <a:pt x="1101807" y="65712"/>
                  <a:pt x="1113452" y="66870"/>
                  <a:pt x="1124338" y="69980"/>
                </a:cubicBezTo>
                <a:cubicBezTo>
                  <a:pt x="1132114" y="74645"/>
                  <a:pt x="1139738" y="79572"/>
                  <a:pt x="1147665" y="83976"/>
                </a:cubicBezTo>
                <a:cubicBezTo>
                  <a:pt x="1153744" y="87353"/>
                  <a:pt x="1160983" y="88854"/>
                  <a:pt x="1166326" y="93306"/>
                </a:cubicBezTo>
                <a:cubicBezTo>
                  <a:pt x="1170634" y="96896"/>
                  <a:pt x="1172547" y="102637"/>
                  <a:pt x="1175657" y="107302"/>
                </a:cubicBezTo>
                <a:cubicBezTo>
                  <a:pt x="1169437" y="108857"/>
                  <a:pt x="1162889" y="109442"/>
                  <a:pt x="1156996" y="111968"/>
                </a:cubicBezTo>
                <a:cubicBezTo>
                  <a:pt x="1120943" y="127420"/>
                  <a:pt x="1170743" y="117011"/>
                  <a:pt x="1119673" y="130629"/>
                </a:cubicBezTo>
                <a:cubicBezTo>
                  <a:pt x="1104350" y="134715"/>
                  <a:pt x="1073020" y="139959"/>
                  <a:pt x="1073020" y="139959"/>
                </a:cubicBezTo>
                <a:cubicBezTo>
                  <a:pt x="1082351" y="143069"/>
                  <a:pt x="1091368" y="147361"/>
                  <a:pt x="1101012" y="149290"/>
                </a:cubicBezTo>
                <a:cubicBezTo>
                  <a:pt x="1138147" y="156717"/>
                  <a:pt x="1116457" y="153079"/>
                  <a:pt x="1166326" y="158621"/>
                </a:cubicBezTo>
                <a:cubicBezTo>
                  <a:pt x="1145207" y="190302"/>
                  <a:pt x="1165327" y="164819"/>
                  <a:pt x="1105677" y="200608"/>
                </a:cubicBezTo>
                <a:cubicBezTo>
                  <a:pt x="1091253" y="209262"/>
                  <a:pt x="1063689" y="228600"/>
                  <a:pt x="1063689" y="228600"/>
                </a:cubicBezTo>
                <a:cubicBezTo>
                  <a:pt x="1065244" y="233265"/>
                  <a:pt x="1064353" y="239738"/>
                  <a:pt x="1068355" y="242596"/>
                </a:cubicBezTo>
                <a:cubicBezTo>
                  <a:pt x="1076358" y="248313"/>
                  <a:pt x="1086805" y="249542"/>
                  <a:pt x="1096347" y="251927"/>
                </a:cubicBezTo>
                <a:cubicBezTo>
                  <a:pt x="1124185" y="258886"/>
                  <a:pt x="1108683" y="255538"/>
                  <a:pt x="1143000" y="261257"/>
                </a:cubicBezTo>
                <a:cubicBezTo>
                  <a:pt x="1141445" y="265922"/>
                  <a:pt x="1141811" y="271776"/>
                  <a:pt x="1138334" y="275253"/>
                </a:cubicBezTo>
                <a:cubicBezTo>
                  <a:pt x="1127883" y="285704"/>
                  <a:pt x="1102645" y="302156"/>
                  <a:pt x="1087016" y="312576"/>
                </a:cubicBezTo>
                <a:cubicBezTo>
                  <a:pt x="1083906" y="317241"/>
                  <a:pt x="1072670" y="324065"/>
                  <a:pt x="1077685" y="326572"/>
                </a:cubicBezTo>
                <a:cubicBezTo>
                  <a:pt x="1086146" y="330802"/>
                  <a:pt x="1096313" y="323244"/>
                  <a:pt x="1105677" y="321906"/>
                </a:cubicBezTo>
                <a:cubicBezTo>
                  <a:pt x="1107216" y="321686"/>
                  <a:pt x="1108787" y="321906"/>
                  <a:pt x="1110342" y="32190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45" idx="2"/>
            <a:endCxn id="26" idx="0"/>
          </p:cNvCxnSpPr>
          <p:nvPr/>
        </p:nvCxnSpPr>
        <p:spPr>
          <a:xfrm flipH="1">
            <a:off x="4791865" y="2706347"/>
            <a:ext cx="2559145" cy="18738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5" idx="2"/>
          </p:cNvCxnSpPr>
          <p:nvPr/>
        </p:nvCxnSpPr>
        <p:spPr>
          <a:xfrm flipH="1">
            <a:off x="5562980" y="2706347"/>
            <a:ext cx="1788030" cy="199665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5" idx="2"/>
          </p:cNvCxnSpPr>
          <p:nvPr/>
        </p:nvCxnSpPr>
        <p:spPr>
          <a:xfrm flipH="1">
            <a:off x="6525840" y="2706347"/>
            <a:ext cx="825170" cy="199665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25" idx="4"/>
          </p:cNvCxnSpPr>
          <p:nvPr/>
        </p:nvCxnSpPr>
        <p:spPr>
          <a:xfrm flipH="1" flipV="1">
            <a:off x="6733587" y="1561779"/>
            <a:ext cx="874878" cy="3084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33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:1 </a:t>
            </a:r>
            <a:r>
              <a:rPr lang="ko-KR" altLang="en-US" dirty="0" smtClean="0"/>
              <a:t>매핑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레벨 스레드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커널 레벨 스레드</a:t>
            </a:r>
            <a:r>
              <a:rPr lang="en-US" altLang="ko-KR" dirty="0" smtClean="0"/>
              <a:t>(TCB)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레벨 스레드는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커널 레벨 스레드가 </a:t>
            </a:r>
            <a:r>
              <a:rPr lang="ko-KR" altLang="en-US" dirty="0" err="1" smtClean="0"/>
              <a:t>스케줄되면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개념이 단순하여 구현이 용이</a:t>
            </a:r>
            <a:endParaRPr lang="en-US" altLang="ko-KR" dirty="0" smtClean="0"/>
          </a:p>
          <a:p>
            <a:pPr lvl="2"/>
            <a:r>
              <a:rPr lang="ko-KR" altLang="en-US" smtClean="0"/>
              <a:t>멀티 코어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응용프로그램에게</a:t>
            </a:r>
            <a:r>
              <a:rPr lang="ko-KR" altLang="en-US" dirty="0" smtClean="0"/>
              <a:t> 높은 </a:t>
            </a:r>
            <a:r>
              <a:rPr lang="ko-KR" altLang="en-US" dirty="0" err="1" smtClean="0"/>
              <a:t>병렬성제공</a:t>
            </a:r>
            <a:endParaRPr lang="en-US" altLang="ko-KR" dirty="0" smtClean="0"/>
          </a:p>
          <a:p>
            <a:pPr lvl="2"/>
            <a:r>
              <a:rPr lang="ko-KR" altLang="en-US" dirty="0"/>
              <a:t>하나의 사용자 레벨 스레드가 </a:t>
            </a:r>
            <a:r>
              <a:rPr lang="ko-KR" altLang="en-US" dirty="0" err="1" smtClean="0"/>
              <a:t>블록되어도</a:t>
            </a:r>
            <a:r>
              <a:rPr lang="ko-KR" altLang="en-US" dirty="0" smtClean="0"/>
              <a:t> 응용프로그램 전체가 </a:t>
            </a:r>
            <a:r>
              <a:rPr lang="ko-KR" altLang="en-US" dirty="0" err="1" smtClean="0"/>
              <a:t>블록되지</a:t>
            </a:r>
            <a:r>
              <a:rPr lang="ko-KR" altLang="en-US" dirty="0" smtClean="0"/>
              <a:t> 않음</a:t>
            </a:r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커널에게는</a:t>
            </a:r>
            <a:r>
              <a:rPr lang="ko-KR" altLang="en-US" dirty="0" smtClean="0"/>
              <a:t> 부담스러운 정책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레벨 스레드가 많아지면 모두 커널의 부담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12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9470" y="4451433"/>
            <a:ext cx="6655837" cy="7397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54047" y="4594505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71547" y="4595752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04817" y="4594505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179051"/>
            <a:ext cx="7582676" cy="2560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86844" y="3770647"/>
            <a:ext cx="338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널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간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668511" y="5966990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CPUcore1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5395" y="1111073"/>
            <a:ext cx="1288190" cy="1224349"/>
          </a:xfrm>
          <a:prstGeom prst="roundRect">
            <a:avLst>
              <a:gd name="adj" fmla="val 1006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5" idx="4"/>
            <a:endCxn id="4" idx="0"/>
          </p:cNvCxnSpPr>
          <p:nvPr/>
        </p:nvCxnSpPr>
        <p:spPr>
          <a:xfrm>
            <a:off x="1126280" y="4239101"/>
            <a:ext cx="0" cy="3554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38239" y="3210815"/>
            <a:ext cx="989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프로세스가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만들어지면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커널 레벨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/>
                </a:solidFill>
              </a:rPr>
              <a:t> 스레드 생성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/>
          <p:cNvCxnSpPr>
            <a:stCxn id="14" idx="4"/>
            <a:endCxn id="5" idx="0"/>
          </p:cNvCxnSpPr>
          <p:nvPr/>
        </p:nvCxnSpPr>
        <p:spPr>
          <a:xfrm>
            <a:off x="2143780" y="4239101"/>
            <a:ext cx="0" cy="35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780428" y="3623851"/>
            <a:ext cx="726703" cy="61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62928" y="3623851"/>
            <a:ext cx="726703" cy="61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0" idx="2"/>
            <a:endCxn id="6" idx="0"/>
          </p:cNvCxnSpPr>
          <p:nvPr/>
        </p:nvCxnSpPr>
        <p:spPr>
          <a:xfrm flipH="1">
            <a:off x="3277050" y="2335422"/>
            <a:ext cx="12440" cy="2259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0453" y="652119"/>
            <a:ext cx="10310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 smtClean="0"/>
              <a:t>단일스레드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응용프로그램</a:t>
            </a:r>
            <a:endParaRPr lang="en-US" altLang="ko-KR" sz="1100" dirty="0"/>
          </a:p>
        </p:txBody>
      </p:sp>
      <p:sp>
        <p:nvSpPr>
          <p:cNvPr id="18" name="타원 17"/>
          <p:cNvSpPr/>
          <p:nvPr/>
        </p:nvSpPr>
        <p:spPr>
          <a:xfrm>
            <a:off x="2913698" y="1301395"/>
            <a:ext cx="801143" cy="75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7545" y="4601644"/>
            <a:ext cx="544466" cy="43973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30177" y="5977048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CPUcore2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19552" y="5958256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CPUcore3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15703" y="5977048"/>
            <a:ext cx="761587" cy="6198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CPUcore4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8313146" y="3068959"/>
            <a:ext cx="249785" cy="2670233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8653" y="1368976"/>
            <a:ext cx="33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사용자  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공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간</a:t>
            </a:r>
            <a:endParaRPr lang="ko-KR" altLang="en-US" sz="1200" dirty="0"/>
          </a:p>
        </p:txBody>
      </p:sp>
      <p:sp>
        <p:nvSpPr>
          <p:cNvPr id="26" name="위쪽/아래쪽 화살표 25"/>
          <p:cNvSpPr/>
          <p:nvPr/>
        </p:nvSpPr>
        <p:spPr>
          <a:xfrm>
            <a:off x="8277556" y="839958"/>
            <a:ext cx="285376" cy="1978685"/>
          </a:xfrm>
          <a:prstGeom prst="upDownArrow">
            <a:avLst>
              <a:gd name="adj1" fmla="val 54255"/>
              <a:gd name="adj2" fmla="val 4574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4" idx="3"/>
            <a:endCxn id="5" idx="1"/>
          </p:cNvCxnSpPr>
          <p:nvPr/>
        </p:nvCxnSpPr>
        <p:spPr>
          <a:xfrm>
            <a:off x="1398513" y="4814373"/>
            <a:ext cx="473034" cy="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 flipV="1">
            <a:off x="2416013" y="4814373"/>
            <a:ext cx="588804" cy="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9" idx="1"/>
          </p:cNvCxnSpPr>
          <p:nvPr/>
        </p:nvCxnSpPr>
        <p:spPr>
          <a:xfrm>
            <a:off x="3549283" y="4814373"/>
            <a:ext cx="1618262" cy="7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61280" y="4231726"/>
            <a:ext cx="1770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커널 레벨 </a:t>
            </a:r>
            <a:r>
              <a:rPr lang="en-US" altLang="ko-KR" sz="1100" dirty="0" smtClean="0"/>
              <a:t>entity table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4" idx="2"/>
            <a:endCxn id="9" idx="0"/>
          </p:cNvCxnSpPr>
          <p:nvPr/>
        </p:nvCxnSpPr>
        <p:spPr>
          <a:xfrm>
            <a:off x="1126280" y="5034240"/>
            <a:ext cx="923025" cy="93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1" idx="0"/>
          </p:cNvCxnSpPr>
          <p:nvPr/>
        </p:nvCxnSpPr>
        <p:spPr>
          <a:xfrm>
            <a:off x="2199454" y="5041379"/>
            <a:ext cx="1111517" cy="93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3" idx="0"/>
          </p:cNvCxnSpPr>
          <p:nvPr/>
        </p:nvCxnSpPr>
        <p:spPr>
          <a:xfrm>
            <a:off x="5460434" y="4997337"/>
            <a:ext cx="236063" cy="9797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2" idx="0"/>
          </p:cNvCxnSpPr>
          <p:nvPr/>
        </p:nvCxnSpPr>
        <p:spPr>
          <a:xfrm>
            <a:off x="3277050" y="5041379"/>
            <a:ext cx="1223296" cy="9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201887" y="669645"/>
            <a:ext cx="3776325" cy="2171532"/>
          </a:xfrm>
          <a:prstGeom prst="roundRect">
            <a:avLst>
              <a:gd name="adj" fmla="val 1006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88127" y="1762499"/>
            <a:ext cx="3441269" cy="87557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44734" y="333428"/>
            <a:ext cx="17860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 smtClean="0"/>
              <a:t>멀티스레드</a:t>
            </a:r>
            <a:r>
              <a:rPr lang="ko-KR" altLang="en-US" sz="1100" dirty="0" smtClean="0"/>
              <a:t> 응용프로그램</a:t>
            </a:r>
            <a:endParaRPr lang="en-US" altLang="ko-KR" sz="1100" dirty="0"/>
          </a:p>
        </p:txBody>
      </p:sp>
      <p:sp>
        <p:nvSpPr>
          <p:cNvPr id="38" name="타원 37"/>
          <p:cNvSpPr/>
          <p:nvPr/>
        </p:nvSpPr>
        <p:spPr>
          <a:xfrm>
            <a:off x="5256064" y="748669"/>
            <a:ext cx="850746" cy="745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328135" y="745293"/>
            <a:ext cx="801143" cy="75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.......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0" name="타원 39"/>
          <p:cNvSpPr/>
          <p:nvPr/>
        </p:nvSpPr>
        <p:spPr>
          <a:xfrm>
            <a:off x="6229057" y="756211"/>
            <a:ext cx="850746" cy="745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 스레드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13353" y="2416837"/>
            <a:ext cx="13893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   스레드 라이브러리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89987" y="1974022"/>
            <a:ext cx="524312" cy="360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U-TCB1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38069" y="1974022"/>
            <a:ext cx="543454" cy="3605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U-TCB2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84478" y="1981360"/>
            <a:ext cx="569952" cy="3605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U-TCB3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4" idx="0"/>
            <a:endCxn id="39" idx="4"/>
          </p:cNvCxnSpPr>
          <p:nvPr/>
        </p:nvCxnSpPr>
        <p:spPr>
          <a:xfrm flipH="1" flipV="1">
            <a:off x="4728707" y="1505258"/>
            <a:ext cx="123436" cy="4687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0"/>
            <a:endCxn id="38" idx="4"/>
          </p:cNvCxnSpPr>
          <p:nvPr/>
        </p:nvCxnSpPr>
        <p:spPr>
          <a:xfrm flipV="1">
            <a:off x="5609796" y="1493692"/>
            <a:ext cx="71641" cy="48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0" idx="4"/>
          </p:cNvCxnSpPr>
          <p:nvPr/>
        </p:nvCxnSpPr>
        <p:spPr>
          <a:xfrm flipV="1">
            <a:off x="6284700" y="1501234"/>
            <a:ext cx="369730" cy="4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771639" y="1981359"/>
            <a:ext cx="870449" cy="391359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/>
              <a:t>scheduler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93401" y="4594504"/>
            <a:ext cx="544466" cy="439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9" idx="3"/>
            <a:endCxn id="51" idx="1"/>
          </p:cNvCxnSpPr>
          <p:nvPr/>
        </p:nvCxnSpPr>
        <p:spPr>
          <a:xfrm flipV="1">
            <a:off x="5712011" y="4814372"/>
            <a:ext cx="481390" cy="7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9" idx="0"/>
          </p:cNvCxnSpPr>
          <p:nvPr/>
        </p:nvCxnSpPr>
        <p:spPr>
          <a:xfrm flipH="1" flipV="1">
            <a:off x="5256064" y="2414970"/>
            <a:ext cx="183714" cy="218667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4619193" y="999108"/>
            <a:ext cx="709126" cy="3670041"/>
          </a:xfrm>
          <a:custGeom>
            <a:avLst/>
            <a:gdLst>
              <a:gd name="connsiteX0" fmla="*/ 709126 w 709126"/>
              <a:gd name="connsiteY0" fmla="*/ 3670041 h 3670041"/>
              <a:gd name="connsiteX1" fmla="*/ 696686 w 709126"/>
              <a:gd name="connsiteY1" fmla="*/ 3439886 h 3670041"/>
              <a:gd name="connsiteX2" fmla="*/ 678024 w 709126"/>
              <a:gd name="connsiteY2" fmla="*/ 3390122 h 3670041"/>
              <a:gd name="connsiteX3" fmla="*/ 659363 w 709126"/>
              <a:gd name="connsiteY3" fmla="*/ 3334139 h 3670041"/>
              <a:gd name="connsiteX4" fmla="*/ 628261 w 709126"/>
              <a:gd name="connsiteY4" fmla="*/ 3228392 h 3670041"/>
              <a:gd name="connsiteX5" fmla="*/ 615820 w 709126"/>
              <a:gd name="connsiteY5" fmla="*/ 3184849 h 3670041"/>
              <a:gd name="connsiteX6" fmla="*/ 597159 w 709126"/>
              <a:gd name="connsiteY6" fmla="*/ 3085322 h 3670041"/>
              <a:gd name="connsiteX7" fmla="*/ 559837 w 709126"/>
              <a:gd name="connsiteY7" fmla="*/ 2998237 h 3670041"/>
              <a:gd name="connsiteX8" fmla="*/ 553616 w 709126"/>
              <a:gd name="connsiteY8" fmla="*/ 2960914 h 3670041"/>
              <a:gd name="connsiteX9" fmla="*/ 547396 w 709126"/>
              <a:gd name="connsiteY9" fmla="*/ 2911151 h 3670041"/>
              <a:gd name="connsiteX10" fmla="*/ 510073 w 709126"/>
              <a:gd name="connsiteY10" fmla="*/ 2811624 h 3670041"/>
              <a:gd name="connsiteX11" fmla="*/ 491412 w 709126"/>
              <a:gd name="connsiteY11" fmla="*/ 2736980 h 3670041"/>
              <a:gd name="connsiteX12" fmla="*/ 485192 w 709126"/>
              <a:gd name="connsiteY12" fmla="*/ 2712098 h 3670041"/>
              <a:gd name="connsiteX13" fmla="*/ 472751 w 709126"/>
              <a:gd name="connsiteY13" fmla="*/ 2687216 h 3670041"/>
              <a:gd name="connsiteX14" fmla="*/ 447869 w 709126"/>
              <a:gd name="connsiteY14" fmla="*/ 2612571 h 3670041"/>
              <a:gd name="connsiteX15" fmla="*/ 416767 w 709126"/>
              <a:gd name="connsiteY15" fmla="*/ 2544147 h 3670041"/>
              <a:gd name="connsiteX16" fmla="*/ 410547 w 709126"/>
              <a:gd name="connsiteY16" fmla="*/ 2494384 h 3670041"/>
              <a:gd name="connsiteX17" fmla="*/ 391886 w 709126"/>
              <a:gd name="connsiteY17" fmla="*/ 2457061 h 3670041"/>
              <a:gd name="connsiteX18" fmla="*/ 379445 w 709126"/>
              <a:gd name="connsiteY18" fmla="*/ 2425959 h 3670041"/>
              <a:gd name="connsiteX19" fmla="*/ 354563 w 709126"/>
              <a:gd name="connsiteY19" fmla="*/ 2351314 h 3670041"/>
              <a:gd name="connsiteX20" fmla="*/ 335902 w 709126"/>
              <a:gd name="connsiteY20" fmla="*/ 2264229 h 3670041"/>
              <a:gd name="connsiteX21" fmla="*/ 323461 w 709126"/>
              <a:gd name="connsiteY21" fmla="*/ 2189584 h 3670041"/>
              <a:gd name="connsiteX22" fmla="*/ 311020 w 709126"/>
              <a:gd name="connsiteY22" fmla="*/ 2158482 h 3670041"/>
              <a:gd name="connsiteX23" fmla="*/ 298579 w 709126"/>
              <a:gd name="connsiteY23" fmla="*/ 2108718 h 3670041"/>
              <a:gd name="connsiteX24" fmla="*/ 286139 w 709126"/>
              <a:gd name="connsiteY24" fmla="*/ 2071396 h 3670041"/>
              <a:gd name="connsiteX25" fmla="*/ 279918 w 709126"/>
              <a:gd name="connsiteY25" fmla="*/ 2015412 h 3670041"/>
              <a:gd name="connsiteX26" fmla="*/ 255037 w 709126"/>
              <a:gd name="connsiteY26" fmla="*/ 1928326 h 3670041"/>
              <a:gd name="connsiteX27" fmla="*/ 230155 w 709126"/>
              <a:gd name="connsiteY27" fmla="*/ 1859902 h 3670041"/>
              <a:gd name="connsiteX28" fmla="*/ 211494 w 709126"/>
              <a:gd name="connsiteY28" fmla="*/ 1797698 h 3670041"/>
              <a:gd name="connsiteX29" fmla="*/ 205273 w 709126"/>
              <a:gd name="connsiteY29" fmla="*/ 1766596 h 3670041"/>
              <a:gd name="connsiteX30" fmla="*/ 199053 w 709126"/>
              <a:gd name="connsiteY30" fmla="*/ 1747935 h 3670041"/>
              <a:gd name="connsiteX31" fmla="*/ 161730 w 709126"/>
              <a:gd name="connsiteY31" fmla="*/ 1623526 h 3670041"/>
              <a:gd name="connsiteX32" fmla="*/ 149290 w 709126"/>
              <a:gd name="connsiteY32" fmla="*/ 1586204 h 3670041"/>
              <a:gd name="connsiteX33" fmla="*/ 143069 w 709126"/>
              <a:gd name="connsiteY33" fmla="*/ 1548882 h 3670041"/>
              <a:gd name="connsiteX34" fmla="*/ 130628 w 709126"/>
              <a:gd name="connsiteY34" fmla="*/ 1524000 h 3670041"/>
              <a:gd name="connsiteX35" fmla="*/ 105747 w 709126"/>
              <a:gd name="connsiteY35" fmla="*/ 1443135 h 3670041"/>
              <a:gd name="connsiteX36" fmla="*/ 99526 w 709126"/>
              <a:gd name="connsiteY36" fmla="*/ 1399592 h 3670041"/>
              <a:gd name="connsiteX37" fmla="*/ 87086 w 709126"/>
              <a:gd name="connsiteY37" fmla="*/ 1356049 h 3670041"/>
              <a:gd name="connsiteX38" fmla="*/ 62204 w 709126"/>
              <a:gd name="connsiteY38" fmla="*/ 1262743 h 3670041"/>
              <a:gd name="connsiteX39" fmla="*/ 49763 w 709126"/>
              <a:gd name="connsiteY39" fmla="*/ 1175657 h 3670041"/>
              <a:gd name="connsiteX40" fmla="*/ 24881 w 709126"/>
              <a:gd name="connsiteY40" fmla="*/ 1113453 h 3670041"/>
              <a:gd name="connsiteX41" fmla="*/ 6220 w 709126"/>
              <a:gd name="connsiteY41" fmla="*/ 982824 h 3670041"/>
              <a:gd name="connsiteX42" fmla="*/ 0 w 709126"/>
              <a:gd name="connsiteY42" fmla="*/ 914400 h 3670041"/>
              <a:gd name="connsiteX43" fmla="*/ 6220 w 709126"/>
              <a:gd name="connsiteY43" fmla="*/ 702906 h 3670041"/>
              <a:gd name="connsiteX44" fmla="*/ 18661 w 709126"/>
              <a:gd name="connsiteY44" fmla="*/ 615820 h 3670041"/>
              <a:gd name="connsiteX45" fmla="*/ 24881 w 709126"/>
              <a:gd name="connsiteY45" fmla="*/ 485192 h 3670041"/>
              <a:gd name="connsiteX46" fmla="*/ 37322 w 709126"/>
              <a:gd name="connsiteY46" fmla="*/ 373224 h 3670041"/>
              <a:gd name="connsiteX47" fmla="*/ 49763 w 709126"/>
              <a:gd name="connsiteY47" fmla="*/ 292359 h 3670041"/>
              <a:gd name="connsiteX48" fmla="*/ 62204 w 709126"/>
              <a:gd name="connsiteY48" fmla="*/ 236375 h 3670041"/>
              <a:gd name="connsiteX49" fmla="*/ 74645 w 709126"/>
              <a:gd name="connsiteY49" fmla="*/ 217714 h 3670041"/>
              <a:gd name="connsiteX50" fmla="*/ 93306 w 709126"/>
              <a:gd name="connsiteY50" fmla="*/ 180392 h 3670041"/>
              <a:gd name="connsiteX51" fmla="*/ 111967 w 709126"/>
              <a:gd name="connsiteY51" fmla="*/ 136849 h 3670041"/>
              <a:gd name="connsiteX52" fmla="*/ 155510 w 709126"/>
              <a:gd name="connsiteY52" fmla="*/ 68424 h 3670041"/>
              <a:gd name="connsiteX53" fmla="*/ 180392 w 709126"/>
              <a:gd name="connsiteY53" fmla="*/ 31102 h 3670041"/>
              <a:gd name="connsiteX54" fmla="*/ 199053 w 709126"/>
              <a:gd name="connsiteY54" fmla="*/ 12441 h 3670041"/>
              <a:gd name="connsiteX55" fmla="*/ 236375 w 709126"/>
              <a:gd name="connsiteY55" fmla="*/ 0 h 3670041"/>
              <a:gd name="connsiteX56" fmla="*/ 255037 w 709126"/>
              <a:gd name="connsiteY56" fmla="*/ 55984 h 3670041"/>
              <a:gd name="connsiteX57" fmla="*/ 261257 w 709126"/>
              <a:gd name="connsiteY57" fmla="*/ 74645 h 3670041"/>
              <a:gd name="connsiteX58" fmla="*/ 255037 w 709126"/>
              <a:gd name="connsiteY58" fmla="*/ 99526 h 3670041"/>
              <a:gd name="connsiteX59" fmla="*/ 236375 w 709126"/>
              <a:gd name="connsiteY59" fmla="*/ 111967 h 3670041"/>
              <a:gd name="connsiteX60" fmla="*/ 223935 w 709126"/>
              <a:gd name="connsiteY60" fmla="*/ 130629 h 3670041"/>
              <a:gd name="connsiteX61" fmla="*/ 242596 w 709126"/>
              <a:gd name="connsiteY61" fmla="*/ 167951 h 3670041"/>
              <a:gd name="connsiteX62" fmla="*/ 261257 w 709126"/>
              <a:gd name="connsiteY62" fmla="*/ 211494 h 3670041"/>
              <a:gd name="connsiteX63" fmla="*/ 279918 w 709126"/>
              <a:gd name="connsiteY63" fmla="*/ 230155 h 3670041"/>
              <a:gd name="connsiteX64" fmla="*/ 273698 w 709126"/>
              <a:gd name="connsiteY64" fmla="*/ 286139 h 3670041"/>
              <a:gd name="connsiteX65" fmla="*/ 286139 w 709126"/>
              <a:gd name="connsiteY65" fmla="*/ 292359 h 36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709126" h="3670041">
                <a:moveTo>
                  <a:pt x="709126" y="3670041"/>
                </a:moveTo>
                <a:cubicBezTo>
                  <a:pt x="704979" y="3593323"/>
                  <a:pt x="705170" y="3516246"/>
                  <a:pt x="696686" y="3439886"/>
                </a:cubicBezTo>
                <a:cubicBezTo>
                  <a:pt x="694730" y="3422278"/>
                  <a:pt x="683920" y="3406828"/>
                  <a:pt x="678024" y="3390122"/>
                </a:cubicBezTo>
                <a:cubicBezTo>
                  <a:pt x="671477" y="3371573"/>
                  <a:pt x="665148" y="3352940"/>
                  <a:pt x="659363" y="3334139"/>
                </a:cubicBezTo>
                <a:cubicBezTo>
                  <a:pt x="648558" y="3299022"/>
                  <a:pt x="638549" y="3263664"/>
                  <a:pt x="628261" y="3228392"/>
                </a:cubicBezTo>
                <a:cubicBezTo>
                  <a:pt x="624034" y="3213901"/>
                  <a:pt x="615820" y="3184849"/>
                  <a:pt x="615820" y="3184849"/>
                </a:cubicBezTo>
                <a:cubicBezTo>
                  <a:pt x="611319" y="3148837"/>
                  <a:pt x="609727" y="3119885"/>
                  <a:pt x="597159" y="3085322"/>
                </a:cubicBezTo>
                <a:cubicBezTo>
                  <a:pt x="586366" y="3055642"/>
                  <a:pt x="559837" y="2998237"/>
                  <a:pt x="559837" y="2998237"/>
                </a:cubicBezTo>
                <a:cubicBezTo>
                  <a:pt x="557763" y="2985796"/>
                  <a:pt x="555400" y="2973400"/>
                  <a:pt x="553616" y="2960914"/>
                </a:cubicBezTo>
                <a:cubicBezTo>
                  <a:pt x="551252" y="2944365"/>
                  <a:pt x="551450" y="2927369"/>
                  <a:pt x="547396" y="2911151"/>
                </a:cubicBezTo>
                <a:cubicBezTo>
                  <a:pt x="533489" y="2855524"/>
                  <a:pt x="529326" y="2850130"/>
                  <a:pt x="510073" y="2811624"/>
                </a:cubicBezTo>
                <a:lnTo>
                  <a:pt x="491412" y="2736980"/>
                </a:lnTo>
                <a:cubicBezTo>
                  <a:pt x="489339" y="2728686"/>
                  <a:pt x="489015" y="2719745"/>
                  <a:pt x="485192" y="2712098"/>
                </a:cubicBezTo>
                <a:cubicBezTo>
                  <a:pt x="481045" y="2703804"/>
                  <a:pt x="476007" y="2695899"/>
                  <a:pt x="472751" y="2687216"/>
                </a:cubicBezTo>
                <a:cubicBezTo>
                  <a:pt x="463542" y="2662658"/>
                  <a:pt x="459598" y="2636030"/>
                  <a:pt x="447869" y="2612571"/>
                </a:cubicBezTo>
                <a:cubicBezTo>
                  <a:pt x="424214" y="2565262"/>
                  <a:pt x="434374" y="2588163"/>
                  <a:pt x="416767" y="2544147"/>
                </a:cubicBezTo>
                <a:cubicBezTo>
                  <a:pt x="414694" y="2527559"/>
                  <a:pt x="415139" y="2510458"/>
                  <a:pt x="410547" y="2494384"/>
                </a:cubicBezTo>
                <a:cubicBezTo>
                  <a:pt x="406726" y="2481010"/>
                  <a:pt x="397642" y="2469724"/>
                  <a:pt x="391886" y="2457061"/>
                </a:cubicBezTo>
                <a:cubicBezTo>
                  <a:pt x="387266" y="2446896"/>
                  <a:pt x="382654" y="2436654"/>
                  <a:pt x="379445" y="2425959"/>
                </a:cubicBezTo>
                <a:cubicBezTo>
                  <a:pt x="354597" y="2343136"/>
                  <a:pt x="400584" y="2458697"/>
                  <a:pt x="354563" y="2351314"/>
                </a:cubicBezTo>
                <a:cubicBezTo>
                  <a:pt x="334103" y="2228550"/>
                  <a:pt x="366896" y="2419195"/>
                  <a:pt x="335902" y="2264229"/>
                </a:cubicBezTo>
                <a:cubicBezTo>
                  <a:pt x="330955" y="2239494"/>
                  <a:pt x="332829" y="2213005"/>
                  <a:pt x="323461" y="2189584"/>
                </a:cubicBezTo>
                <a:cubicBezTo>
                  <a:pt x="319314" y="2179217"/>
                  <a:pt x="314304" y="2169154"/>
                  <a:pt x="311020" y="2158482"/>
                </a:cubicBezTo>
                <a:cubicBezTo>
                  <a:pt x="305992" y="2142140"/>
                  <a:pt x="303276" y="2125159"/>
                  <a:pt x="298579" y="2108718"/>
                </a:cubicBezTo>
                <a:cubicBezTo>
                  <a:pt x="294977" y="2096109"/>
                  <a:pt x="290286" y="2083837"/>
                  <a:pt x="286139" y="2071396"/>
                </a:cubicBezTo>
                <a:cubicBezTo>
                  <a:pt x="284065" y="2052735"/>
                  <a:pt x="283907" y="2033760"/>
                  <a:pt x="279918" y="2015412"/>
                </a:cubicBezTo>
                <a:cubicBezTo>
                  <a:pt x="273505" y="1985911"/>
                  <a:pt x="266250" y="1956357"/>
                  <a:pt x="255037" y="1928326"/>
                </a:cubicBezTo>
                <a:cubicBezTo>
                  <a:pt x="237726" y="1885048"/>
                  <a:pt x="246127" y="1907817"/>
                  <a:pt x="230155" y="1859902"/>
                </a:cubicBezTo>
                <a:cubicBezTo>
                  <a:pt x="214215" y="1764258"/>
                  <a:pt x="235601" y="1870016"/>
                  <a:pt x="211494" y="1797698"/>
                </a:cubicBezTo>
                <a:cubicBezTo>
                  <a:pt x="208151" y="1787668"/>
                  <a:pt x="207837" y="1776853"/>
                  <a:pt x="205273" y="1766596"/>
                </a:cubicBezTo>
                <a:cubicBezTo>
                  <a:pt x="203683" y="1760235"/>
                  <a:pt x="200778" y="1754261"/>
                  <a:pt x="199053" y="1747935"/>
                </a:cubicBezTo>
                <a:cubicBezTo>
                  <a:pt x="170850" y="1644524"/>
                  <a:pt x="206438" y="1757653"/>
                  <a:pt x="161730" y="1623526"/>
                </a:cubicBezTo>
                <a:cubicBezTo>
                  <a:pt x="157583" y="1611085"/>
                  <a:pt x="151446" y="1599139"/>
                  <a:pt x="149290" y="1586204"/>
                </a:cubicBezTo>
                <a:cubicBezTo>
                  <a:pt x="147216" y="1573763"/>
                  <a:pt x="146693" y="1560962"/>
                  <a:pt x="143069" y="1548882"/>
                </a:cubicBezTo>
                <a:cubicBezTo>
                  <a:pt x="140404" y="1540000"/>
                  <a:pt x="134775" y="1532294"/>
                  <a:pt x="130628" y="1524000"/>
                </a:cubicBezTo>
                <a:cubicBezTo>
                  <a:pt x="113582" y="1404670"/>
                  <a:pt x="139369" y="1552405"/>
                  <a:pt x="105747" y="1443135"/>
                </a:cubicBezTo>
                <a:cubicBezTo>
                  <a:pt x="101435" y="1429122"/>
                  <a:pt x="102598" y="1413928"/>
                  <a:pt x="99526" y="1399592"/>
                </a:cubicBezTo>
                <a:cubicBezTo>
                  <a:pt x="96363" y="1384832"/>
                  <a:pt x="90975" y="1370634"/>
                  <a:pt x="87086" y="1356049"/>
                </a:cubicBezTo>
                <a:cubicBezTo>
                  <a:pt x="54901" y="1235353"/>
                  <a:pt x="93541" y="1372421"/>
                  <a:pt x="62204" y="1262743"/>
                </a:cubicBezTo>
                <a:cubicBezTo>
                  <a:pt x="58057" y="1233714"/>
                  <a:pt x="60654" y="1202883"/>
                  <a:pt x="49763" y="1175657"/>
                </a:cubicBezTo>
                <a:lnTo>
                  <a:pt x="24881" y="1113453"/>
                </a:lnTo>
                <a:cubicBezTo>
                  <a:pt x="17651" y="1070070"/>
                  <a:pt x="10826" y="1026582"/>
                  <a:pt x="6220" y="982824"/>
                </a:cubicBezTo>
                <a:cubicBezTo>
                  <a:pt x="3822" y="960048"/>
                  <a:pt x="2073" y="937208"/>
                  <a:pt x="0" y="914400"/>
                </a:cubicBezTo>
                <a:cubicBezTo>
                  <a:pt x="2073" y="843902"/>
                  <a:pt x="2865" y="773355"/>
                  <a:pt x="6220" y="702906"/>
                </a:cubicBezTo>
                <a:cubicBezTo>
                  <a:pt x="7257" y="681120"/>
                  <a:pt x="14784" y="639082"/>
                  <a:pt x="18661" y="615820"/>
                </a:cubicBezTo>
                <a:cubicBezTo>
                  <a:pt x="20734" y="572277"/>
                  <a:pt x="22162" y="528699"/>
                  <a:pt x="24881" y="485192"/>
                </a:cubicBezTo>
                <a:cubicBezTo>
                  <a:pt x="30350" y="397686"/>
                  <a:pt x="29194" y="442307"/>
                  <a:pt x="37322" y="373224"/>
                </a:cubicBezTo>
                <a:cubicBezTo>
                  <a:pt x="55530" y="218460"/>
                  <a:pt x="33387" y="357860"/>
                  <a:pt x="49763" y="292359"/>
                </a:cubicBezTo>
                <a:cubicBezTo>
                  <a:pt x="51532" y="285282"/>
                  <a:pt x="58376" y="245308"/>
                  <a:pt x="62204" y="236375"/>
                </a:cubicBezTo>
                <a:cubicBezTo>
                  <a:pt x="65149" y="229503"/>
                  <a:pt x="70498" y="223934"/>
                  <a:pt x="74645" y="217714"/>
                </a:cubicBezTo>
                <a:cubicBezTo>
                  <a:pt x="90279" y="170809"/>
                  <a:pt x="69189" y="228625"/>
                  <a:pt x="93306" y="180392"/>
                </a:cubicBezTo>
                <a:cubicBezTo>
                  <a:pt x="100368" y="166268"/>
                  <a:pt x="104905" y="150973"/>
                  <a:pt x="111967" y="136849"/>
                </a:cubicBezTo>
                <a:cubicBezTo>
                  <a:pt x="136563" y="87658"/>
                  <a:pt x="130187" y="104600"/>
                  <a:pt x="155510" y="68424"/>
                </a:cubicBezTo>
                <a:cubicBezTo>
                  <a:pt x="164084" y="56175"/>
                  <a:pt x="169819" y="41675"/>
                  <a:pt x="180392" y="31102"/>
                </a:cubicBezTo>
                <a:cubicBezTo>
                  <a:pt x="186612" y="24882"/>
                  <a:pt x="191363" y="16713"/>
                  <a:pt x="199053" y="12441"/>
                </a:cubicBezTo>
                <a:cubicBezTo>
                  <a:pt x="210516" y="6072"/>
                  <a:pt x="236375" y="0"/>
                  <a:pt x="236375" y="0"/>
                </a:cubicBezTo>
                <a:lnTo>
                  <a:pt x="255037" y="55984"/>
                </a:lnTo>
                <a:lnTo>
                  <a:pt x="261257" y="74645"/>
                </a:lnTo>
                <a:cubicBezTo>
                  <a:pt x="259184" y="82939"/>
                  <a:pt x="259779" y="92413"/>
                  <a:pt x="255037" y="99526"/>
                </a:cubicBezTo>
                <a:cubicBezTo>
                  <a:pt x="250890" y="105747"/>
                  <a:pt x="241661" y="106680"/>
                  <a:pt x="236375" y="111967"/>
                </a:cubicBezTo>
                <a:cubicBezTo>
                  <a:pt x="231089" y="117253"/>
                  <a:pt x="228082" y="124408"/>
                  <a:pt x="223935" y="130629"/>
                </a:cubicBezTo>
                <a:cubicBezTo>
                  <a:pt x="239569" y="177534"/>
                  <a:pt x="218479" y="119718"/>
                  <a:pt x="242596" y="167951"/>
                </a:cubicBezTo>
                <a:cubicBezTo>
                  <a:pt x="256134" y="195028"/>
                  <a:pt x="239681" y="181287"/>
                  <a:pt x="261257" y="211494"/>
                </a:cubicBezTo>
                <a:cubicBezTo>
                  <a:pt x="266370" y="218652"/>
                  <a:pt x="273698" y="223935"/>
                  <a:pt x="279918" y="230155"/>
                </a:cubicBezTo>
                <a:cubicBezTo>
                  <a:pt x="273378" y="249774"/>
                  <a:pt x="259342" y="266999"/>
                  <a:pt x="273698" y="286139"/>
                </a:cubicBezTo>
                <a:cubicBezTo>
                  <a:pt x="276480" y="289848"/>
                  <a:pt x="281992" y="290286"/>
                  <a:pt x="286139" y="292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6535079" y="893361"/>
            <a:ext cx="298753" cy="3806890"/>
          </a:xfrm>
          <a:custGeom>
            <a:avLst/>
            <a:gdLst>
              <a:gd name="connsiteX0" fmla="*/ 49763 w 298753"/>
              <a:gd name="connsiteY0" fmla="*/ 3806890 h 3806890"/>
              <a:gd name="connsiteX1" fmla="*/ 37322 w 298753"/>
              <a:gd name="connsiteY1" fmla="*/ 3545633 h 3806890"/>
              <a:gd name="connsiteX2" fmla="*/ 31102 w 298753"/>
              <a:gd name="connsiteY2" fmla="*/ 3346580 h 3806890"/>
              <a:gd name="connsiteX3" fmla="*/ 24881 w 298753"/>
              <a:gd name="connsiteY3" fmla="*/ 3327918 h 3806890"/>
              <a:gd name="connsiteX4" fmla="*/ 12440 w 298753"/>
              <a:gd name="connsiteY4" fmla="*/ 3141306 h 3806890"/>
              <a:gd name="connsiteX5" fmla="*/ 0 w 298753"/>
              <a:gd name="connsiteY5" fmla="*/ 3035559 h 3806890"/>
              <a:gd name="connsiteX6" fmla="*/ 6220 w 298753"/>
              <a:gd name="connsiteY6" fmla="*/ 2662335 h 3806890"/>
              <a:gd name="connsiteX7" fmla="*/ 12440 w 298753"/>
              <a:gd name="connsiteY7" fmla="*/ 2618792 h 3806890"/>
              <a:gd name="connsiteX8" fmla="*/ 24881 w 298753"/>
              <a:gd name="connsiteY8" fmla="*/ 2258008 h 3806890"/>
              <a:gd name="connsiteX9" fmla="*/ 37322 w 298753"/>
              <a:gd name="connsiteY9" fmla="*/ 2133600 h 3806890"/>
              <a:gd name="connsiteX10" fmla="*/ 49763 w 298753"/>
              <a:gd name="connsiteY10" fmla="*/ 2021633 h 3806890"/>
              <a:gd name="connsiteX11" fmla="*/ 55983 w 298753"/>
              <a:gd name="connsiteY11" fmla="*/ 1878563 h 3806890"/>
              <a:gd name="connsiteX12" fmla="*/ 62204 w 298753"/>
              <a:gd name="connsiteY12" fmla="*/ 1828800 h 3806890"/>
              <a:gd name="connsiteX13" fmla="*/ 74644 w 298753"/>
              <a:gd name="connsiteY13" fmla="*/ 1648408 h 3806890"/>
              <a:gd name="connsiteX14" fmla="*/ 80865 w 298753"/>
              <a:gd name="connsiteY14" fmla="*/ 1524000 h 3806890"/>
              <a:gd name="connsiteX15" fmla="*/ 87085 w 298753"/>
              <a:gd name="connsiteY15" fmla="*/ 1505339 h 3806890"/>
              <a:gd name="connsiteX16" fmla="*/ 99526 w 298753"/>
              <a:gd name="connsiteY16" fmla="*/ 1399592 h 3806890"/>
              <a:gd name="connsiteX17" fmla="*/ 105746 w 298753"/>
              <a:gd name="connsiteY17" fmla="*/ 1380931 h 3806890"/>
              <a:gd name="connsiteX18" fmla="*/ 111967 w 298753"/>
              <a:gd name="connsiteY18" fmla="*/ 1293845 h 3806890"/>
              <a:gd name="connsiteX19" fmla="*/ 99526 w 298753"/>
              <a:gd name="connsiteY19" fmla="*/ 901959 h 3806890"/>
              <a:gd name="connsiteX20" fmla="*/ 93306 w 298753"/>
              <a:gd name="connsiteY20" fmla="*/ 852196 h 3806890"/>
              <a:gd name="connsiteX21" fmla="*/ 87085 w 298753"/>
              <a:gd name="connsiteY21" fmla="*/ 777551 h 3806890"/>
              <a:gd name="connsiteX22" fmla="*/ 80865 w 298753"/>
              <a:gd name="connsiteY22" fmla="*/ 485192 h 3806890"/>
              <a:gd name="connsiteX23" fmla="*/ 93306 w 298753"/>
              <a:gd name="connsiteY23" fmla="*/ 261257 h 3806890"/>
              <a:gd name="connsiteX24" fmla="*/ 99526 w 298753"/>
              <a:gd name="connsiteY24" fmla="*/ 242596 h 3806890"/>
              <a:gd name="connsiteX25" fmla="*/ 111967 w 298753"/>
              <a:gd name="connsiteY25" fmla="*/ 180392 h 3806890"/>
              <a:gd name="connsiteX26" fmla="*/ 124408 w 298753"/>
              <a:gd name="connsiteY26" fmla="*/ 124408 h 3806890"/>
              <a:gd name="connsiteX27" fmla="*/ 130628 w 298753"/>
              <a:gd name="connsiteY27" fmla="*/ 99527 h 3806890"/>
              <a:gd name="connsiteX28" fmla="*/ 167951 w 298753"/>
              <a:gd name="connsiteY28" fmla="*/ 37322 h 3806890"/>
              <a:gd name="connsiteX29" fmla="*/ 180391 w 298753"/>
              <a:gd name="connsiteY29" fmla="*/ 18661 h 3806890"/>
              <a:gd name="connsiteX30" fmla="*/ 199053 w 298753"/>
              <a:gd name="connsiteY30" fmla="*/ 12441 h 3806890"/>
              <a:gd name="connsiteX31" fmla="*/ 230155 w 298753"/>
              <a:gd name="connsiteY31" fmla="*/ 6220 h 3806890"/>
              <a:gd name="connsiteX32" fmla="*/ 255036 w 298753"/>
              <a:gd name="connsiteY32" fmla="*/ 0 h 3806890"/>
              <a:gd name="connsiteX33" fmla="*/ 292359 w 298753"/>
              <a:gd name="connsiteY33" fmla="*/ 6220 h 3806890"/>
              <a:gd name="connsiteX34" fmla="*/ 298579 w 298753"/>
              <a:gd name="connsiteY34" fmla="*/ 37322 h 3806890"/>
              <a:gd name="connsiteX35" fmla="*/ 292359 w 298753"/>
              <a:gd name="connsiteY35" fmla="*/ 68425 h 3806890"/>
              <a:gd name="connsiteX36" fmla="*/ 261257 w 298753"/>
              <a:gd name="connsiteY36" fmla="*/ 105747 h 3806890"/>
              <a:gd name="connsiteX37" fmla="*/ 205273 w 298753"/>
              <a:gd name="connsiteY37" fmla="*/ 136849 h 3806890"/>
              <a:gd name="connsiteX38" fmla="*/ 223934 w 298753"/>
              <a:gd name="connsiteY38" fmla="*/ 149290 h 3806890"/>
              <a:gd name="connsiteX39" fmla="*/ 242595 w 298753"/>
              <a:gd name="connsiteY39" fmla="*/ 155510 h 3806890"/>
              <a:gd name="connsiteX40" fmla="*/ 255036 w 298753"/>
              <a:gd name="connsiteY40" fmla="*/ 174171 h 3806890"/>
              <a:gd name="connsiteX41" fmla="*/ 236375 w 298753"/>
              <a:gd name="connsiteY41" fmla="*/ 211494 h 3806890"/>
              <a:gd name="connsiteX42" fmla="*/ 248816 w 298753"/>
              <a:gd name="connsiteY42" fmla="*/ 248816 h 3806890"/>
              <a:gd name="connsiteX43" fmla="*/ 248816 w 298753"/>
              <a:gd name="connsiteY43" fmla="*/ 323461 h 38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753" h="3806890">
                <a:moveTo>
                  <a:pt x="49763" y="3806890"/>
                </a:moveTo>
                <a:cubicBezTo>
                  <a:pt x="45616" y="3719804"/>
                  <a:pt x="40854" y="3632746"/>
                  <a:pt x="37322" y="3545633"/>
                </a:cubicBezTo>
                <a:cubicBezTo>
                  <a:pt x="34633" y="3479304"/>
                  <a:pt x="34889" y="3412855"/>
                  <a:pt x="31102" y="3346580"/>
                </a:cubicBezTo>
                <a:cubicBezTo>
                  <a:pt x="30728" y="3340033"/>
                  <a:pt x="26955" y="3334139"/>
                  <a:pt x="24881" y="3327918"/>
                </a:cubicBezTo>
                <a:cubicBezTo>
                  <a:pt x="20066" y="3241244"/>
                  <a:pt x="19902" y="3219656"/>
                  <a:pt x="12440" y="3141306"/>
                </a:cubicBezTo>
                <a:cubicBezTo>
                  <a:pt x="9212" y="3107416"/>
                  <a:pt x="4241" y="3069490"/>
                  <a:pt x="0" y="3035559"/>
                </a:cubicBezTo>
                <a:cubicBezTo>
                  <a:pt x="2073" y="2911151"/>
                  <a:pt x="2508" y="2786705"/>
                  <a:pt x="6220" y="2662335"/>
                </a:cubicBezTo>
                <a:cubicBezTo>
                  <a:pt x="6657" y="2647680"/>
                  <a:pt x="11579" y="2633428"/>
                  <a:pt x="12440" y="2618792"/>
                </a:cubicBezTo>
                <a:cubicBezTo>
                  <a:pt x="16695" y="2546454"/>
                  <a:pt x="21844" y="2323298"/>
                  <a:pt x="24881" y="2258008"/>
                </a:cubicBezTo>
                <a:cubicBezTo>
                  <a:pt x="27579" y="2199996"/>
                  <a:pt x="31293" y="2185848"/>
                  <a:pt x="37322" y="2133600"/>
                </a:cubicBezTo>
                <a:cubicBezTo>
                  <a:pt x="41626" y="2096295"/>
                  <a:pt x="45616" y="2058955"/>
                  <a:pt x="49763" y="2021633"/>
                </a:cubicBezTo>
                <a:cubicBezTo>
                  <a:pt x="51836" y="1973943"/>
                  <a:pt x="52910" y="1926199"/>
                  <a:pt x="55983" y="1878563"/>
                </a:cubicBezTo>
                <a:cubicBezTo>
                  <a:pt x="57059" y="1861881"/>
                  <a:pt x="61092" y="1845480"/>
                  <a:pt x="62204" y="1828800"/>
                </a:cubicBezTo>
                <a:cubicBezTo>
                  <a:pt x="75117" y="1635113"/>
                  <a:pt x="60031" y="1750703"/>
                  <a:pt x="74644" y="1648408"/>
                </a:cubicBezTo>
                <a:cubicBezTo>
                  <a:pt x="76718" y="1606939"/>
                  <a:pt x="77268" y="1565365"/>
                  <a:pt x="80865" y="1524000"/>
                </a:cubicBezTo>
                <a:cubicBezTo>
                  <a:pt x="81433" y="1517468"/>
                  <a:pt x="86007" y="1511807"/>
                  <a:pt x="87085" y="1505339"/>
                </a:cubicBezTo>
                <a:cubicBezTo>
                  <a:pt x="95531" y="1454662"/>
                  <a:pt x="90640" y="1448470"/>
                  <a:pt x="99526" y="1399592"/>
                </a:cubicBezTo>
                <a:cubicBezTo>
                  <a:pt x="100699" y="1393141"/>
                  <a:pt x="103673" y="1387151"/>
                  <a:pt x="105746" y="1380931"/>
                </a:cubicBezTo>
                <a:cubicBezTo>
                  <a:pt x="107820" y="1351902"/>
                  <a:pt x="111967" y="1322948"/>
                  <a:pt x="111967" y="1293845"/>
                </a:cubicBezTo>
                <a:cubicBezTo>
                  <a:pt x="111967" y="1223034"/>
                  <a:pt x="106854" y="1004551"/>
                  <a:pt x="99526" y="901959"/>
                </a:cubicBezTo>
                <a:cubicBezTo>
                  <a:pt x="98335" y="885285"/>
                  <a:pt x="94969" y="868830"/>
                  <a:pt x="93306" y="852196"/>
                </a:cubicBezTo>
                <a:cubicBezTo>
                  <a:pt x="90822" y="827352"/>
                  <a:pt x="89159" y="802433"/>
                  <a:pt x="87085" y="777551"/>
                </a:cubicBezTo>
                <a:cubicBezTo>
                  <a:pt x="85012" y="680098"/>
                  <a:pt x="79691" y="582660"/>
                  <a:pt x="80865" y="485192"/>
                </a:cubicBezTo>
                <a:cubicBezTo>
                  <a:pt x="81766" y="410437"/>
                  <a:pt x="87572" y="335797"/>
                  <a:pt x="93306" y="261257"/>
                </a:cubicBezTo>
                <a:cubicBezTo>
                  <a:pt x="93809" y="254720"/>
                  <a:pt x="98052" y="248985"/>
                  <a:pt x="99526" y="242596"/>
                </a:cubicBezTo>
                <a:cubicBezTo>
                  <a:pt x="104281" y="221992"/>
                  <a:pt x="107611" y="201084"/>
                  <a:pt x="111967" y="180392"/>
                </a:cubicBezTo>
                <a:cubicBezTo>
                  <a:pt x="115905" y="161686"/>
                  <a:pt x="119772" y="142954"/>
                  <a:pt x="124408" y="124408"/>
                </a:cubicBezTo>
                <a:cubicBezTo>
                  <a:pt x="126481" y="116114"/>
                  <a:pt x="127626" y="107532"/>
                  <a:pt x="130628" y="99527"/>
                </a:cubicBezTo>
                <a:cubicBezTo>
                  <a:pt x="138826" y="77666"/>
                  <a:pt x="155550" y="55924"/>
                  <a:pt x="167951" y="37322"/>
                </a:cubicBezTo>
                <a:cubicBezTo>
                  <a:pt x="172098" y="31102"/>
                  <a:pt x="173299" y="21025"/>
                  <a:pt x="180391" y="18661"/>
                </a:cubicBezTo>
                <a:cubicBezTo>
                  <a:pt x="186612" y="16588"/>
                  <a:pt x="192692" y="14031"/>
                  <a:pt x="199053" y="12441"/>
                </a:cubicBezTo>
                <a:cubicBezTo>
                  <a:pt x="209310" y="9877"/>
                  <a:pt x="219834" y="8514"/>
                  <a:pt x="230155" y="6220"/>
                </a:cubicBezTo>
                <a:cubicBezTo>
                  <a:pt x="238500" y="4365"/>
                  <a:pt x="246742" y="2073"/>
                  <a:pt x="255036" y="0"/>
                </a:cubicBezTo>
                <a:cubicBezTo>
                  <a:pt x="267477" y="2073"/>
                  <a:pt x="282783" y="-1988"/>
                  <a:pt x="292359" y="6220"/>
                </a:cubicBezTo>
                <a:cubicBezTo>
                  <a:pt x="300386" y="13101"/>
                  <a:pt x="298579" y="26749"/>
                  <a:pt x="298579" y="37322"/>
                </a:cubicBezTo>
                <a:cubicBezTo>
                  <a:pt x="298579" y="47895"/>
                  <a:pt x="296071" y="58525"/>
                  <a:pt x="292359" y="68425"/>
                </a:cubicBezTo>
                <a:cubicBezTo>
                  <a:pt x="288236" y="79419"/>
                  <a:pt x="269674" y="99434"/>
                  <a:pt x="261257" y="105747"/>
                </a:cubicBezTo>
                <a:cubicBezTo>
                  <a:pt x="245636" y="117462"/>
                  <a:pt x="222996" y="127987"/>
                  <a:pt x="205273" y="136849"/>
                </a:cubicBezTo>
                <a:cubicBezTo>
                  <a:pt x="211493" y="140996"/>
                  <a:pt x="217247" y="145947"/>
                  <a:pt x="223934" y="149290"/>
                </a:cubicBezTo>
                <a:cubicBezTo>
                  <a:pt x="229799" y="152222"/>
                  <a:pt x="237475" y="151414"/>
                  <a:pt x="242595" y="155510"/>
                </a:cubicBezTo>
                <a:cubicBezTo>
                  <a:pt x="248433" y="160180"/>
                  <a:pt x="250889" y="167951"/>
                  <a:pt x="255036" y="174171"/>
                </a:cubicBezTo>
                <a:cubicBezTo>
                  <a:pt x="250144" y="181509"/>
                  <a:pt x="235148" y="200457"/>
                  <a:pt x="236375" y="211494"/>
                </a:cubicBezTo>
                <a:cubicBezTo>
                  <a:pt x="237823" y="224527"/>
                  <a:pt x="248816" y="235702"/>
                  <a:pt x="248816" y="248816"/>
                </a:cubicBezTo>
                <a:lnTo>
                  <a:pt x="248816" y="323461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4613" y="1886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N:M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매핑 사례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31393" y="4493336"/>
            <a:ext cx="1999407" cy="649730"/>
          </a:xfrm>
          <a:prstGeom prst="round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74809" y="1887013"/>
            <a:ext cx="2263058" cy="527957"/>
          </a:xfrm>
          <a:prstGeom prst="round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51" idx="0"/>
          </p:cNvCxnSpPr>
          <p:nvPr/>
        </p:nvCxnSpPr>
        <p:spPr>
          <a:xfrm flipH="1" flipV="1">
            <a:off x="6156176" y="2414970"/>
            <a:ext cx="309458" cy="2179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71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N:M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:1 </a:t>
            </a:r>
            <a:r>
              <a:rPr lang="ko-KR" altLang="en-US" dirty="0" smtClean="0"/>
              <a:t>매핑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사용자 레벨 스레드를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개의 커널 레벨 스레드에 매핑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1:1 </a:t>
            </a:r>
            <a:r>
              <a:rPr lang="ko-KR" altLang="en-US" dirty="0" smtClean="0"/>
              <a:t>매핑에 비해 커널 </a:t>
            </a:r>
            <a:r>
              <a:rPr lang="ko-KR" altLang="en-US" dirty="0" err="1" smtClean="0"/>
              <a:t>엔터티</a:t>
            </a:r>
            <a:r>
              <a:rPr lang="ko-KR" altLang="en-US" dirty="0" smtClean="0"/>
              <a:t> 개수가 작아 커널의 부담이 적음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구현하기 복잡하여 현대의 운영체제에서는 거의 사용되지 않음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02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관한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74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프로세스와 스레드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프로세스는 스레드들의 공유 공간이다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스레드의 주소 공간이 형성되고 공유됨</a:t>
            </a:r>
            <a:endParaRPr lang="en-US" altLang="ko-KR" dirty="0"/>
          </a:p>
          <a:p>
            <a:pPr lvl="1"/>
            <a:r>
              <a:rPr lang="ko-KR" altLang="en-US" dirty="0" smtClean="0"/>
              <a:t>프로세스는 운영체제가 응용프로그램을 적재하는 단위이고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스레드는 실행 단위이다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에 저장된 정보</a:t>
            </a:r>
            <a:r>
              <a:rPr lang="ko-KR" altLang="en-US" dirty="0"/>
              <a:t>는</a:t>
            </a:r>
            <a:r>
              <a:rPr lang="ko-KR" altLang="en-US" dirty="0" smtClean="0"/>
              <a:t> 환경 컨텍스트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TCB</a:t>
            </a:r>
            <a:r>
              <a:rPr lang="ko-KR" altLang="en-US" dirty="0" smtClean="0"/>
              <a:t>에 저장된 정보는 실행 컨텍스트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프로세스에 속한 스레드로의 스위칭보다 </a:t>
            </a:r>
            <a:r>
              <a:rPr lang="ko-KR" altLang="en-US" dirty="0"/>
              <a:t>동일한 프로세스에 속한 스레드 </a:t>
            </a:r>
            <a:r>
              <a:rPr lang="ko-KR" altLang="en-US" dirty="0" err="1"/>
              <a:t>스위칭은</a:t>
            </a:r>
            <a:r>
              <a:rPr lang="ko-KR" altLang="en-US" dirty="0"/>
              <a:t> 속도가 </a:t>
            </a:r>
            <a:r>
              <a:rPr lang="ko-KR" altLang="en-US" dirty="0" smtClean="0"/>
              <a:t>빠르다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프로세스에 속한 모드 스레드가 종료할 때 프로세스가 종료한다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71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멀티스레딩으로</a:t>
            </a:r>
            <a:r>
              <a:rPr lang="ko-KR" altLang="en-US" dirty="0" smtClean="0"/>
              <a:t> 응용프로그램 작성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높은 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병렬 실행</a:t>
            </a:r>
            <a:endParaRPr lang="en-US" altLang="ko-KR" dirty="0" smtClean="0"/>
          </a:p>
          <a:p>
            <a:r>
              <a:rPr lang="ko-KR" altLang="en-US" dirty="0" smtClean="0"/>
              <a:t>사용자 응답에 대한 우수성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스레드가 </a:t>
            </a:r>
            <a:r>
              <a:rPr lang="ko-KR" altLang="en-US" dirty="0" err="1" smtClean="0"/>
              <a:t>블록되어도</a:t>
            </a:r>
            <a:r>
              <a:rPr lang="ko-KR" altLang="en-US" dirty="0" smtClean="0"/>
              <a:t> 다른 스레드를 통해 사용자 인터페이스 가능</a:t>
            </a:r>
            <a:endParaRPr lang="en-US" altLang="ko-KR" dirty="0" smtClean="0"/>
          </a:p>
          <a:p>
            <a:r>
              <a:rPr lang="ko-KR" altLang="en-US" dirty="0" smtClean="0"/>
              <a:t>서버 프로그램의 우수한 </a:t>
            </a:r>
            <a:r>
              <a:rPr lang="ko-KR" altLang="en-US" dirty="0" err="1" smtClean="0"/>
              <a:t>응답성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서버나 파일 서버 등은  동시에 많은 사용자들의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이들을 서비스하는데 우수함</a:t>
            </a:r>
            <a:endParaRPr lang="en-US" altLang="ko-KR" dirty="0" smtClean="0"/>
          </a:p>
          <a:p>
            <a:r>
              <a:rPr lang="ko-KR" altLang="en-US" dirty="0" smtClean="0"/>
              <a:t>응용프로그램 구조의 단순화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응용프로그램을 작업 기준으로 여러 함수로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함수별로</a:t>
            </a:r>
            <a:r>
              <a:rPr lang="ko-KR" altLang="en-US" dirty="0" smtClean="0"/>
              <a:t> 스레드 만들어 동시 실행</a:t>
            </a:r>
            <a:endParaRPr lang="en-US" altLang="ko-KR" dirty="0" smtClean="0"/>
          </a:p>
          <a:p>
            <a:r>
              <a:rPr lang="ko-KR" altLang="en-US" dirty="0" smtClean="0"/>
              <a:t>새로운 기능 추가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프로그램의 높은 확장성</a:t>
            </a:r>
            <a:endParaRPr lang="en-US" altLang="ko-KR" dirty="0" smtClean="0"/>
          </a:p>
          <a:p>
            <a:r>
              <a:rPr lang="ko-KR" altLang="en-US" dirty="0" smtClean="0"/>
              <a:t>작성이 쉽고 효율적인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61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출현 목적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스레드 출현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프로세스를 사용하는 문제점 </a:t>
            </a:r>
            <a:r>
              <a:rPr lang="ko-KR" altLang="en-US" dirty="0" smtClean="0"/>
              <a:t>해결을 위해 고안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프로세스보다 더 작은 실행 단위 필요</a:t>
            </a:r>
            <a:endParaRPr lang="en-US" altLang="ko-KR" dirty="0"/>
          </a:p>
          <a:p>
            <a:pPr lvl="3"/>
            <a:r>
              <a:rPr lang="ko-KR" altLang="en-US" dirty="0" smtClean="0"/>
              <a:t>실행 </a:t>
            </a:r>
            <a:r>
              <a:rPr lang="ko-KR" altLang="en-US" dirty="0" err="1" smtClean="0"/>
              <a:t>단위란</a:t>
            </a:r>
            <a:r>
              <a:rPr lang="ko-KR" altLang="en-US" dirty="0" smtClean="0"/>
              <a:t> 운영체제의 스케줄링 단위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스레드를 가벼운 프로세스</a:t>
            </a:r>
            <a:r>
              <a:rPr lang="en-US" altLang="ko-KR" dirty="0" smtClean="0"/>
              <a:t>(light-weight process, </a:t>
            </a:r>
            <a:r>
              <a:rPr lang="en-US" altLang="ko-KR" dirty="0" err="1" smtClean="0"/>
              <a:t>LWP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생성 및 소멸에 따른 오버헤드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컨텍스트 스위칭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복잡한 통신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느린 실행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코딩의 어려움 해소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64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멀티스레딩의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여러 개의 스레드 중 한 스레드가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를  호출한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생성된 프로세스는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를 호출한 스레드로만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심각한 문제</a:t>
            </a:r>
            <a:endParaRPr lang="en-US" altLang="ko-KR" dirty="0" smtClean="0"/>
          </a:p>
          <a:p>
            <a:r>
              <a:rPr lang="ko-KR" altLang="en-US" dirty="0" smtClean="0"/>
              <a:t>한 스레드가 </a:t>
            </a:r>
            <a:r>
              <a:rPr lang="en-US" altLang="ko-KR" dirty="0" smtClean="0"/>
              <a:t>exec()</a:t>
            </a:r>
            <a:r>
              <a:rPr lang="ko-KR" altLang="en-US" dirty="0" smtClean="0"/>
              <a:t>를 호출한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전체가 사라지는 문제</a:t>
            </a:r>
            <a:endParaRPr lang="en-US" altLang="ko-KR" dirty="0" smtClean="0"/>
          </a:p>
          <a:p>
            <a:r>
              <a:rPr lang="ko-KR" altLang="en-US" dirty="0" smtClean="0"/>
              <a:t>스레드 사이의 동기화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 스레드의 공유 데이터에 대한 </a:t>
            </a:r>
            <a:r>
              <a:rPr lang="ko-KR" altLang="en-US" dirty="0" err="1" smtClean="0"/>
              <a:t>액세스시</a:t>
            </a:r>
            <a:r>
              <a:rPr lang="ko-KR" altLang="en-US" dirty="0" smtClean="0"/>
              <a:t> 공유 데이터 훼손 가능성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smtClean="0">
                <a:sym typeface="Wingdings" panose="05000000000000000000" pitchFamily="2" charset="2"/>
              </a:rPr>
              <a:t>동기화 기법으로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2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운영체제 </a:t>
            </a:r>
            <a:r>
              <a:rPr lang="en-US" altLang="ko-KR" dirty="0" smtClean="0"/>
              <a:t>: </a:t>
            </a:r>
            <a:r>
              <a:rPr lang="ko-KR" altLang="en-US" dirty="0"/>
              <a:t>스레드를 실행 단위로 다루는 </a:t>
            </a:r>
            <a:r>
              <a:rPr lang="ko-KR" altLang="en-US" dirty="0" smtClean="0"/>
              <a:t>운영체제 </a:t>
            </a:r>
            <a:endParaRPr lang="en-US" altLang="ko-KR" dirty="0" smtClean="0"/>
          </a:p>
          <a:p>
            <a:r>
              <a:rPr lang="ko-KR" altLang="en-US" dirty="0" smtClean="0"/>
              <a:t>스레드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스레드는 실행 </a:t>
            </a:r>
            <a:r>
              <a:rPr lang="ko-KR" altLang="en-US" dirty="0" smtClean="0"/>
              <a:t>단위이며 스케줄링 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스레드는 응용프로그램 개발자에게는 작업을 만드는 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스레드는 운영체제에게는 </a:t>
            </a:r>
            <a:r>
              <a:rPr lang="ko-KR" altLang="en-US" dirty="0" err="1" smtClean="0"/>
              <a:t>실행단위이고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를 할당하는 스케줄링 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스택을 가진 실체</a:t>
            </a:r>
            <a:endParaRPr lang="en-US" altLang="ko-KR" dirty="0"/>
          </a:p>
          <a:p>
            <a:pPr lvl="2"/>
            <a:r>
              <a:rPr lang="ko-KR" altLang="en-US" dirty="0" err="1" smtClean="0"/>
              <a:t>스레드마다</a:t>
            </a:r>
            <a:r>
              <a:rPr lang="ko-KR" altLang="en-US" dirty="0" smtClean="0"/>
              <a:t> 정보를 저장하는 구조체 </a:t>
            </a:r>
            <a:r>
              <a:rPr lang="en-US" altLang="ko-KR" dirty="0" err="1" smtClean="0"/>
              <a:t>TCB</a:t>
            </a:r>
            <a:r>
              <a:rPr lang="en-US" altLang="ko-KR" dirty="0" smtClean="0"/>
              <a:t>(Thread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 Block)</a:t>
            </a:r>
            <a:r>
              <a:rPr lang="ko-KR" altLang="en-US" dirty="0" smtClean="0"/>
              <a:t>를 둔다</a:t>
            </a:r>
            <a:endParaRPr lang="en-US" altLang="ko-KR" dirty="0"/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스레드들의 컨테이너</a:t>
            </a:r>
            <a:endParaRPr lang="en-US" altLang="ko-KR" dirty="0"/>
          </a:p>
          <a:p>
            <a:pPr lvl="2"/>
            <a:r>
              <a:rPr lang="ko-KR" altLang="en-US" dirty="0" smtClean="0"/>
              <a:t>프로세스를 스레드들의 컨테이너라는 개념으로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프로세스는 </a:t>
            </a:r>
            <a:r>
              <a:rPr lang="ko-KR" altLang="en-US" dirty="0" smtClean="0"/>
              <a:t> 반드시 </a:t>
            </a:r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ko-KR" altLang="en-US" dirty="0" smtClean="0"/>
              <a:t>스레드로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프로세스가 </a:t>
            </a:r>
            <a:r>
              <a:rPr lang="ko-KR" altLang="en-US" dirty="0" smtClean="0"/>
              <a:t>생성될 때 운영체제에 의해 자동으로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스레드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메인 스레드</a:t>
            </a:r>
            <a:r>
              <a:rPr lang="en-US" altLang="ko-KR" dirty="0"/>
              <a:t>(main </a:t>
            </a:r>
            <a:r>
              <a:rPr lang="ko-KR" altLang="en-US" dirty="0"/>
              <a:t>스레드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PCB</a:t>
            </a:r>
            <a:r>
              <a:rPr lang="ko-KR" altLang="en-US" dirty="0"/>
              <a:t>와</a:t>
            </a:r>
            <a:r>
              <a:rPr lang="en-US" altLang="ko-KR" dirty="0"/>
              <a:t> TCB</a:t>
            </a:r>
            <a:r>
              <a:rPr lang="ko-KR" altLang="en-US" dirty="0"/>
              <a:t>의 관계</a:t>
            </a:r>
            <a:r>
              <a:rPr lang="en-US" altLang="ko-KR" dirty="0"/>
              <a:t>(</a:t>
            </a:r>
            <a:r>
              <a:rPr lang="ko-KR" altLang="en-US" dirty="0"/>
              <a:t>그림 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프로세스는 스레드들의 공유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 smtClean="0"/>
              <a:t>모든 스레드는 프로세스의 </a:t>
            </a:r>
            <a:r>
              <a:rPr lang="ko-KR" altLang="en-US" dirty="0"/>
              <a:t>코드</a:t>
            </a:r>
            <a:r>
              <a:rPr lang="en-US" altLang="ko-KR" dirty="0"/>
              <a:t>,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 smtClean="0"/>
              <a:t>스택 </a:t>
            </a:r>
            <a:r>
              <a:rPr lang="ko-KR" altLang="en-US" dirty="0"/>
              <a:t>공유</a:t>
            </a:r>
            <a:endParaRPr lang="en-US" altLang="ko-KR" dirty="0"/>
          </a:p>
          <a:p>
            <a:pPr lvl="2"/>
            <a:r>
              <a:rPr lang="ko-KR" altLang="en-US" dirty="0"/>
              <a:t>이들을 통해 스레드 사이의 통신 용이</a:t>
            </a:r>
            <a:endParaRPr lang="en-US" altLang="ko-KR" dirty="0"/>
          </a:p>
          <a:p>
            <a:pPr lvl="1"/>
            <a:r>
              <a:rPr lang="ko-KR" altLang="en-US" dirty="0"/>
              <a:t>스레드는 함수로 작성</a:t>
            </a:r>
            <a:endParaRPr lang="en-US" altLang="ko-KR" dirty="0"/>
          </a:p>
          <a:p>
            <a:pPr lvl="2"/>
            <a:r>
              <a:rPr lang="ko-KR" altLang="en-US" dirty="0" smtClean="0"/>
              <a:t>응용프로그램에서는 스레드가 실행할 작업은 함수로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함수를 실행할 스레드를 만들어줄 것을 운영체제에게 요청해야 비로소 스레드 생성됨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</a:t>
            </a:r>
            <a:r>
              <a:rPr lang="ko-KR" altLang="en-US" dirty="0" smtClean="0"/>
              <a:t>함수의 </a:t>
            </a:r>
            <a:r>
              <a:rPr lang="ko-KR" altLang="en-US" dirty="0" smtClean="0"/>
              <a:t>주소를 </a:t>
            </a:r>
            <a:r>
              <a:rPr lang="ko-KR" altLang="en-US" dirty="0" smtClean="0"/>
              <a:t>스레드 실행 시작 </a:t>
            </a:r>
            <a:r>
              <a:rPr lang="ko-KR" altLang="en-US" dirty="0"/>
              <a:t>주소로 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TCB</a:t>
            </a:r>
            <a:r>
              <a:rPr lang="ko-KR" altLang="en-US" dirty="0" smtClean="0"/>
              <a:t>에 등록</a:t>
            </a:r>
            <a:endParaRPr lang="en-US" altLang="ko-KR" dirty="0"/>
          </a:p>
          <a:p>
            <a:pPr lvl="2"/>
            <a:r>
              <a:rPr lang="ko-KR" altLang="en-US" dirty="0"/>
              <a:t>운영체제는 </a:t>
            </a:r>
            <a:r>
              <a:rPr lang="en-US" altLang="ko-KR" dirty="0"/>
              <a:t>TCB </a:t>
            </a:r>
            <a:r>
              <a:rPr lang="ko-KR" altLang="en-US" dirty="0"/>
              <a:t>리스트로 스레드 관리</a:t>
            </a:r>
            <a:r>
              <a:rPr lang="en-US" altLang="ko-KR" dirty="0"/>
              <a:t>, </a:t>
            </a:r>
            <a:r>
              <a:rPr lang="ko-KR" altLang="en-US" dirty="0"/>
              <a:t>스레드 단위로 스케줄</a:t>
            </a:r>
            <a:r>
              <a:rPr lang="en-US" altLang="ko-KR" dirty="0"/>
              <a:t>, TCB</a:t>
            </a:r>
            <a:r>
              <a:rPr lang="ko-KR" altLang="en-US" dirty="0"/>
              <a:t>에는 스레드의 시작 주소 기록됨</a:t>
            </a:r>
            <a:endParaRPr lang="en-US" altLang="ko-KR" dirty="0"/>
          </a:p>
          <a:p>
            <a:pPr lvl="1"/>
            <a:r>
              <a:rPr lang="ko-KR" altLang="en-US" dirty="0"/>
              <a:t>스레드의 생명과 프로세스의 생명</a:t>
            </a:r>
            <a:endParaRPr lang="en-US" altLang="ko-KR" dirty="0"/>
          </a:p>
          <a:p>
            <a:pPr lvl="2"/>
            <a:r>
              <a:rPr lang="ko-KR" altLang="en-US" dirty="0"/>
              <a:t>스레드로 만든 함수가 종료하면 스레드 종료</a:t>
            </a:r>
            <a:endParaRPr lang="en-US" altLang="ko-KR" dirty="0"/>
          </a:p>
          <a:p>
            <a:pPr lvl="2"/>
            <a:r>
              <a:rPr lang="ko-KR" altLang="en-US" dirty="0"/>
              <a:t>스레드가 종료하면 </a:t>
            </a:r>
            <a:r>
              <a:rPr lang="en-US" altLang="ko-KR" dirty="0"/>
              <a:t>TCB</a:t>
            </a:r>
            <a:r>
              <a:rPr lang="ko-KR" altLang="en-US" dirty="0"/>
              <a:t>등 스레드 관련정보 모두 제거</a:t>
            </a:r>
            <a:endParaRPr lang="en-US" altLang="ko-KR" dirty="0"/>
          </a:p>
          <a:p>
            <a:pPr lvl="2"/>
            <a:r>
              <a:rPr lang="ko-KR" altLang="en-US" dirty="0"/>
              <a:t>프로세스에 속한 모든 스레드가 종료될 때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프로세스는 스레드들의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프로세스는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스레드는 직원에 </a:t>
            </a:r>
            <a:r>
              <a:rPr lang="ko-KR" altLang="en-US" dirty="0" smtClean="0"/>
              <a:t>비유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47707" y="2704044"/>
            <a:ext cx="1296144" cy="5760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091723" y="2848921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451763" y="2836218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11803" y="2832021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66342" y="2411006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기업 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39795" y="3568140"/>
            <a:ext cx="1224136" cy="93610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811803" y="3713017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171843" y="3700314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531883" y="3696117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86056" y="33161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기업 </a:t>
            </a:r>
            <a:endParaRPr lang="ko-KR" altLang="en-US" sz="1100" dirty="0"/>
          </a:p>
        </p:txBody>
      </p:sp>
      <p:sp>
        <p:nvSpPr>
          <p:cNvPr id="19" name="자유형 18"/>
          <p:cNvSpPr/>
          <p:nvPr/>
        </p:nvSpPr>
        <p:spPr>
          <a:xfrm>
            <a:off x="3015975" y="4119126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376015" y="4114929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6262" y="3784161"/>
            <a:ext cx="720080" cy="5760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834728" y="3927757"/>
            <a:ext cx="315590" cy="286309"/>
          </a:xfrm>
          <a:custGeom>
            <a:avLst/>
            <a:gdLst>
              <a:gd name="connsiteX0" fmla="*/ 350492 w 611671"/>
              <a:gd name="connsiteY0" fmla="*/ 0 h 540134"/>
              <a:gd name="connsiteX1" fmla="*/ 256925 w 611671"/>
              <a:gd name="connsiteY1" fmla="*/ 8506 h 540134"/>
              <a:gd name="connsiteX2" fmla="*/ 239913 w 611671"/>
              <a:gd name="connsiteY2" fmla="*/ 17012 h 540134"/>
              <a:gd name="connsiteX3" fmla="*/ 222901 w 611671"/>
              <a:gd name="connsiteY3" fmla="*/ 29771 h 540134"/>
              <a:gd name="connsiteX4" fmla="*/ 214395 w 611671"/>
              <a:gd name="connsiteY4" fmla="*/ 42530 h 540134"/>
              <a:gd name="connsiteX5" fmla="*/ 214395 w 611671"/>
              <a:gd name="connsiteY5" fmla="*/ 119084 h 540134"/>
              <a:gd name="connsiteX6" fmla="*/ 218648 w 611671"/>
              <a:gd name="connsiteY6" fmla="*/ 131844 h 540134"/>
              <a:gd name="connsiteX7" fmla="*/ 256925 w 611671"/>
              <a:gd name="connsiteY7" fmla="*/ 153109 h 540134"/>
              <a:gd name="connsiteX8" fmla="*/ 410034 w 611671"/>
              <a:gd name="connsiteY8" fmla="*/ 131844 h 540134"/>
              <a:gd name="connsiteX9" fmla="*/ 414287 w 611671"/>
              <a:gd name="connsiteY9" fmla="*/ 119084 h 540134"/>
              <a:gd name="connsiteX10" fmla="*/ 410034 w 611671"/>
              <a:gd name="connsiteY10" fmla="*/ 51036 h 540134"/>
              <a:gd name="connsiteX11" fmla="*/ 388769 w 611671"/>
              <a:gd name="connsiteY11" fmla="*/ 25518 h 540134"/>
              <a:gd name="connsiteX12" fmla="*/ 380263 w 611671"/>
              <a:gd name="connsiteY12" fmla="*/ 12759 h 540134"/>
              <a:gd name="connsiteX13" fmla="*/ 346239 w 611671"/>
              <a:gd name="connsiteY13" fmla="*/ 0 h 540134"/>
              <a:gd name="connsiteX14" fmla="*/ 307962 w 611671"/>
              <a:gd name="connsiteY14" fmla="*/ 4253 h 540134"/>
              <a:gd name="connsiteX15" fmla="*/ 303709 w 611671"/>
              <a:gd name="connsiteY15" fmla="*/ 17012 h 540134"/>
              <a:gd name="connsiteX16" fmla="*/ 312215 w 611671"/>
              <a:gd name="connsiteY16" fmla="*/ 191386 h 540134"/>
              <a:gd name="connsiteX17" fmla="*/ 320721 w 611671"/>
              <a:gd name="connsiteY17" fmla="*/ 267940 h 540134"/>
              <a:gd name="connsiteX18" fmla="*/ 312215 w 611671"/>
              <a:gd name="connsiteY18" fmla="*/ 280699 h 540134"/>
              <a:gd name="connsiteX19" fmla="*/ 265431 w 611671"/>
              <a:gd name="connsiteY19" fmla="*/ 284952 h 540134"/>
              <a:gd name="connsiteX20" fmla="*/ 193130 w 611671"/>
              <a:gd name="connsiteY20" fmla="*/ 293458 h 540134"/>
              <a:gd name="connsiteX21" fmla="*/ 150600 w 611671"/>
              <a:gd name="connsiteY21" fmla="*/ 301964 h 540134"/>
              <a:gd name="connsiteX22" fmla="*/ 61286 w 611671"/>
              <a:gd name="connsiteY22" fmla="*/ 310470 h 540134"/>
              <a:gd name="connsiteX23" fmla="*/ 27262 w 611671"/>
              <a:gd name="connsiteY23" fmla="*/ 318977 h 540134"/>
              <a:gd name="connsiteX24" fmla="*/ 1744 w 611671"/>
              <a:gd name="connsiteY24" fmla="*/ 323230 h 540134"/>
              <a:gd name="connsiteX25" fmla="*/ 120829 w 611671"/>
              <a:gd name="connsiteY25" fmla="*/ 314724 h 540134"/>
              <a:gd name="connsiteX26" fmla="*/ 205889 w 611671"/>
              <a:gd name="connsiteY26" fmla="*/ 310470 h 540134"/>
              <a:gd name="connsiteX27" fmla="*/ 422793 w 611671"/>
              <a:gd name="connsiteY27" fmla="*/ 301964 h 540134"/>
              <a:gd name="connsiteX28" fmla="*/ 461071 w 611671"/>
              <a:gd name="connsiteY28" fmla="*/ 297711 h 540134"/>
              <a:gd name="connsiteX29" fmla="*/ 567396 w 611671"/>
              <a:gd name="connsiteY29" fmla="*/ 293458 h 540134"/>
              <a:gd name="connsiteX30" fmla="*/ 584408 w 611671"/>
              <a:gd name="connsiteY30" fmla="*/ 289205 h 540134"/>
              <a:gd name="connsiteX31" fmla="*/ 609926 w 611671"/>
              <a:gd name="connsiteY31" fmla="*/ 284952 h 540134"/>
              <a:gd name="connsiteX32" fmla="*/ 329227 w 611671"/>
              <a:gd name="connsiteY32" fmla="*/ 289205 h 540134"/>
              <a:gd name="connsiteX33" fmla="*/ 303709 w 611671"/>
              <a:gd name="connsiteY33" fmla="*/ 344495 h 540134"/>
              <a:gd name="connsiteX34" fmla="*/ 299456 w 611671"/>
              <a:gd name="connsiteY34" fmla="*/ 365760 h 540134"/>
              <a:gd name="connsiteX35" fmla="*/ 282444 w 611671"/>
              <a:gd name="connsiteY35" fmla="*/ 391278 h 540134"/>
              <a:gd name="connsiteX36" fmla="*/ 269685 w 611671"/>
              <a:gd name="connsiteY36" fmla="*/ 438061 h 540134"/>
              <a:gd name="connsiteX37" fmla="*/ 261178 w 611671"/>
              <a:gd name="connsiteY37" fmla="*/ 459326 h 540134"/>
              <a:gd name="connsiteX38" fmla="*/ 256925 w 611671"/>
              <a:gd name="connsiteY38" fmla="*/ 476338 h 540134"/>
              <a:gd name="connsiteX39" fmla="*/ 248419 w 611671"/>
              <a:gd name="connsiteY39" fmla="*/ 493350 h 540134"/>
              <a:gd name="connsiteX40" fmla="*/ 239913 w 611671"/>
              <a:gd name="connsiteY40" fmla="*/ 518869 h 540134"/>
              <a:gd name="connsiteX41" fmla="*/ 248419 w 611671"/>
              <a:gd name="connsiteY41" fmla="*/ 497604 h 540134"/>
              <a:gd name="connsiteX42" fmla="*/ 252672 w 611671"/>
              <a:gd name="connsiteY42" fmla="*/ 472085 h 540134"/>
              <a:gd name="connsiteX43" fmla="*/ 265431 w 611671"/>
              <a:gd name="connsiteY43" fmla="*/ 438061 h 540134"/>
              <a:gd name="connsiteX44" fmla="*/ 278191 w 611671"/>
              <a:gd name="connsiteY44" fmla="*/ 387025 h 540134"/>
              <a:gd name="connsiteX45" fmla="*/ 299456 w 611671"/>
              <a:gd name="connsiteY45" fmla="*/ 353001 h 540134"/>
              <a:gd name="connsiteX46" fmla="*/ 307962 w 611671"/>
              <a:gd name="connsiteY46" fmla="*/ 370013 h 540134"/>
              <a:gd name="connsiteX47" fmla="*/ 341986 w 611671"/>
              <a:gd name="connsiteY47" fmla="*/ 399784 h 540134"/>
              <a:gd name="connsiteX48" fmla="*/ 384516 w 611671"/>
              <a:gd name="connsiteY48" fmla="*/ 442314 h 540134"/>
              <a:gd name="connsiteX49" fmla="*/ 439805 w 611671"/>
              <a:gd name="connsiteY49" fmla="*/ 480591 h 540134"/>
              <a:gd name="connsiteX50" fmla="*/ 465324 w 611671"/>
              <a:gd name="connsiteY50" fmla="*/ 497604 h 540134"/>
              <a:gd name="connsiteX51" fmla="*/ 486589 w 611671"/>
              <a:gd name="connsiteY51" fmla="*/ 510363 h 540134"/>
              <a:gd name="connsiteX52" fmla="*/ 503601 w 611671"/>
              <a:gd name="connsiteY52" fmla="*/ 518869 h 540134"/>
              <a:gd name="connsiteX53" fmla="*/ 516360 w 611671"/>
              <a:gd name="connsiteY53" fmla="*/ 527375 h 540134"/>
              <a:gd name="connsiteX54" fmla="*/ 541878 w 611671"/>
              <a:gd name="connsiteY54" fmla="*/ 540134 h 5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11671" h="540134">
                <a:moveTo>
                  <a:pt x="350492" y="0"/>
                </a:moveTo>
                <a:cubicBezTo>
                  <a:pt x="339632" y="603"/>
                  <a:pt x="282372" y="-1036"/>
                  <a:pt x="256925" y="8506"/>
                </a:cubicBezTo>
                <a:cubicBezTo>
                  <a:pt x="250989" y="10732"/>
                  <a:pt x="245289" y="13652"/>
                  <a:pt x="239913" y="17012"/>
                </a:cubicBezTo>
                <a:cubicBezTo>
                  <a:pt x="233902" y="20769"/>
                  <a:pt x="227913" y="24759"/>
                  <a:pt x="222901" y="29771"/>
                </a:cubicBezTo>
                <a:cubicBezTo>
                  <a:pt x="219287" y="33385"/>
                  <a:pt x="217230" y="38277"/>
                  <a:pt x="214395" y="42530"/>
                </a:cubicBezTo>
                <a:cubicBezTo>
                  <a:pt x="207240" y="78305"/>
                  <a:pt x="207739" y="65832"/>
                  <a:pt x="214395" y="119084"/>
                </a:cubicBezTo>
                <a:cubicBezTo>
                  <a:pt x="214951" y="123533"/>
                  <a:pt x="215478" y="128674"/>
                  <a:pt x="218648" y="131844"/>
                </a:cubicBezTo>
                <a:cubicBezTo>
                  <a:pt x="233271" y="146468"/>
                  <a:pt x="240881" y="147761"/>
                  <a:pt x="256925" y="153109"/>
                </a:cubicBezTo>
                <a:cubicBezTo>
                  <a:pt x="431547" y="148120"/>
                  <a:pt x="391396" y="197080"/>
                  <a:pt x="410034" y="131844"/>
                </a:cubicBezTo>
                <a:cubicBezTo>
                  <a:pt x="411266" y="127533"/>
                  <a:pt x="412869" y="123337"/>
                  <a:pt x="414287" y="119084"/>
                </a:cubicBezTo>
                <a:cubicBezTo>
                  <a:pt x="412869" y="96401"/>
                  <a:pt x="413579" y="73485"/>
                  <a:pt x="410034" y="51036"/>
                </a:cubicBezTo>
                <a:cubicBezTo>
                  <a:pt x="408800" y="43219"/>
                  <a:pt x="392660" y="30187"/>
                  <a:pt x="388769" y="25518"/>
                </a:cubicBezTo>
                <a:cubicBezTo>
                  <a:pt x="385497" y="21591"/>
                  <a:pt x="384190" y="16031"/>
                  <a:pt x="380263" y="12759"/>
                </a:cubicBezTo>
                <a:cubicBezTo>
                  <a:pt x="370732" y="4816"/>
                  <a:pt x="357685" y="2861"/>
                  <a:pt x="346239" y="0"/>
                </a:cubicBezTo>
                <a:cubicBezTo>
                  <a:pt x="333480" y="1418"/>
                  <a:pt x="319881" y="-515"/>
                  <a:pt x="307962" y="4253"/>
                </a:cubicBezTo>
                <a:cubicBezTo>
                  <a:pt x="303800" y="5918"/>
                  <a:pt x="303709" y="12529"/>
                  <a:pt x="303709" y="17012"/>
                </a:cubicBezTo>
                <a:cubicBezTo>
                  <a:pt x="303709" y="169996"/>
                  <a:pt x="291284" y="128593"/>
                  <a:pt x="312215" y="191386"/>
                </a:cubicBezTo>
                <a:cubicBezTo>
                  <a:pt x="314749" y="209127"/>
                  <a:pt x="321704" y="254178"/>
                  <a:pt x="320721" y="267940"/>
                </a:cubicBezTo>
                <a:cubicBezTo>
                  <a:pt x="320357" y="273038"/>
                  <a:pt x="317100" y="279196"/>
                  <a:pt x="312215" y="280699"/>
                </a:cubicBezTo>
                <a:cubicBezTo>
                  <a:pt x="297248" y="285304"/>
                  <a:pt x="281012" y="283394"/>
                  <a:pt x="265431" y="284952"/>
                </a:cubicBezTo>
                <a:cubicBezTo>
                  <a:pt x="256894" y="285806"/>
                  <a:pt x="203300" y="291763"/>
                  <a:pt x="193130" y="293458"/>
                </a:cubicBezTo>
                <a:cubicBezTo>
                  <a:pt x="178869" y="295835"/>
                  <a:pt x="164939" y="300114"/>
                  <a:pt x="150600" y="301964"/>
                </a:cubicBezTo>
                <a:cubicBezTo>
                  <a:pt x="120940" y="305791"/>
                  <a:pt x="61286" y="310470"/>
                  <a:pt x="61286" y="310470"/>
                </a:cubicBezTo>
                <a:cubicBezTo>
                  <a:pt x="49945" y="313306"/>
                  <a:pt x="38693" y="316527"/>
                  <a:pt x="27262" y="318977"/>
                </a:cubicBezTo>
                <a:cubicBezTo>
                  <a:pt x="18830" y="320784"/>
                  <a:pt x="-6879" y="323230"/>
                  <a:pt x="1744" y="323230"/>
                </a:cubicBezTo>
                <a:cubicBezTo>
                  <a:pt x="77812" y="323230"/>
                  <a:pt x="61069" y="318708"/>
                  <a:pt x="120829" y="314724"/>
                </a:cubicBezTo>
                <a:cubicBezTo>
                  <a:pt x="149155" y="312835"/>
                  <a:pt x="177536" y="311888"/>
                  <a:pt x="205889" y="310470"/>
                </a:cubicBezTo>
                <a:cubicBezTo>
                  <a:pt x="297439" y="295212"/>
                  <a:pt x="199928" y="310218"/>
                  <a:pt x="422793" y="301964"/>
                </a:cubicBezTo>
                <a:cubicBezTo>
                  <a:pt x="435622" y="301489"/>
                  <a:pt x="448255" y="298465"/>
                  <a:pt x="461071" y="297711"/>
                </a:cubicBezTo>
                <a:cubicBezTo>
                  <a:pt x="496480" y="295628"/>
                  <a:pt x="531954" y="294876"/>
                  <a:pt x="567396" y="293458"/>
                </a:cubicBezTo>
                <a:cubicBezTo>
                  <a:pt x="573067" y="292040"/>
                  <a:pt x="578676" y="290351"/>
                  <a:pt x="584408" y="289205"/>
                </a:cubicBezTo>
                <a:cubicBezTo>
                  <a:pt x="592864" y="287514"/>
                  <a:pt x="618549" y="284952"/>
                  <a:pt x="609926" y="284952"/>
                </a:cubicBezTo>
                <a:cubicBezTo>
                  <a:pt x="516349" y="284952"/>
                  <a:pt x="422793" y="287787"/>
                  <a:pt x="329227" y="289205"/>
                </a:cubicBezTo>
                <a:cubicBezTo>
                  <a:pt x="322520" y="302619"/>
                  <a:pt x="308664" y="327977"/>
                  <a:pt x="303709" y="344495"/>
                </a:cubicBezTo>
                <a:cubicBezTo>
                  <a:pt x="301632" y="351419"/>
                  <a:pt x="302447" y="359179"/>
                  <a:pt x="299456" y="365760"/>
                </a:cubicBezTo>
                <a:cubicBezTo>
                  <a:pt x="295226" y="375067"/>
                  <a:pt x="287016" y="382134"/>
                  <a:pt x="282444" y="391278"/>
                </a:cubicBezTo>
                <a:cubicBezTo>
                  <a:pt x="270424" y="415318"/>
                  <a:pt x="276686" y="414725"/>
                  <a:pt x="269685" y="438061"/>
                </a:cubicBezTo>
                <a:cubicBezTo>
                  <a:pt x="267491" y="445373"/>
                  <a:pt x="263592" y="452083"/>
                  <a:pt x="261178" y="459326"/>
                </a:cubicBezTo>
                <a:cubicBezTo>
                  <a:pt x="259329" y="464871"/>
                  <a:pt x="258977" y="470865"/>
                  <a:pt x="256925" y="476338"/>
                </a:cubicBezTo>
                <a:cubicBezTo>
                  <a:pt x="254699" y="482274"/>
                  <a:pt x="250774" y="487463"/>
                  <a:pt x="248419" y="493350"/>
                </a:cubicBezTo>
                <a:cubicBezTo>
                  <a:pt x="245089" y="501675"/>
                  <a:pt x="239913" y="518869"/>
                  <a:pt x="239913" y="518869"/>
                </a:cubicBezTo>
                <a:lnTo>
                  <a:pt x="248419" y="497604"/>
                </a:lnTo>
                <a:cubicBezTo>
                  <a:pt x="249837" y="489098"/>
                  <a:pt x="250801" y="480503"/>
                  <a:pt x="252672" y="472085"/>
                </a:cubicBezTo>
                <a:cubicBezTo>
                  <a:pt x="254339" y="464585"/>
                  <a:pt x="263776" y="442200"/>
                  <a:pt x="265431" y="438061"/>
                </a:cubicBezTo>
                <a:cubicBezTo>
                  <a:pt x="271710" y="394119"/>
                  <a:pt x="265242" y="422634"/>
                  <a:pt x="278191" y="387025"/>
                </a:cubicBezTo>
                <a:cubicBezTo>
                  <a:pt x="289528" y="355848"/>
                  <a:pt x="278544" y="366942"/>
                  <a:pt x="299456" y="353001"/>
                </a:cubicBezTo>
                <a:cubicBezTo>
                  <a:pt x="302291" y="358672"/>
                  <a:pt x="304277" y="364854"/>
                  <a:pt x="307962" y="370013"/>
                </a:cubicBezTo>
                <a:cubicBezTo>
                  <a:pt x="315617" y="380729"/>
                  <a:pt x="333416" y="391785"/>
                  <a:pt x="341986" y="399784"/>
                </a:cubicBezTo>
                <a:cubicBezTo>
                  <a:pt x="356643" y="413464"/>
                  <a:pt x="368032" y="430902"/>
                  <a:pt x="384516" y="442314"/>
                </a:cubicBezTo>
                <a:lnTo>
                  <a:pt x="439805" y="480591"/>
                </a:lnTo>
                <a:cubicBezTo>
                  <a:pt x="448242" y="486364"/>
                  <a:pt x="456558" y="492344"/>
                  <a:pt x="465324" y="497604"/>
                </a:cubicBezTo>
                <a:cubicBezTo>
                  <a:pt x="472412" y="501857"/>
                  <a:pt x="479363" y="506349"/>
                  <a:pt x="486589" y="510363"/>
                </a:cubicBezTo>
                <a:cubicBezTo>
                  <a:pt x="492131" y="513442"/>
                  <a:pt x="498096" y="515723"/>
                  <a:pt x="503601" y="518869"/>
                </a:cubicBezTo>
                <a:cubicBezTo>
                  <a:pt x="508039" y="521405"/>
                  <a:pt x="511922" y="524839"/>
                  <a:pt x="516360" y="527375"/>
                </a:cubicBezTo>
                <a:cubicBezTo>
                  <a:pt x="524617" y="532093"/>
                  <a:pt x="533372" y="535881"/>
                  <a:pt x="541878" y="5401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01792" y="351822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기업 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08104" y="2704044"/>
            <a:ext cx="1296144" cy="5760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652120" y="2832021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12160" y="2832020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72200" y="2832019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96136" y="24550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프로세스</a:t>
            </a:r>
            <a:endParaRPr lang="ko-KR" altLang="en-US" sz="11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361863" y="2716639"/>
            <a:ext cx="375746" cy="209079"/>
          </a:xfrm>
          <a:prstGeom prst="wedgeRoundRectCallout">
            <a:avLst>
              <a:gd name="adj1" fmla="val 158005"/>
              <a:gd name="adj2" fmla="val 4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직원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6931965" y="2727479"/>
            <a:ext cx="475905" cy="209079"/>
          </a:xfrm>
          <a:prstGeom prst="wedgeRoundRectCallout">
            <a:avLst>
              <a:gd name="adj1" fmla="val -105267"/>
              <a:gd name="adj2" fmla="val 64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스레드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3573016"/>
            <a:ext cx="1224136" cy="93610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73706" y="33243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</a:t>
            </a:r>
            <a:endParaRPr lang="ko-KR" altLang="en-US" sz="11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34651" y="3789037"/>
            <a:ext cx="720080" cy="5760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54512" y="35182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</a:t>
            </a:r>
            <a:endParaRPr lang="ko-KR" altLang="en-US" sz="11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467987" y="2338998"/>
            <a:ext cx="17459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346843" y="3927757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355901" y="3680338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710363" y="3680338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78409" y="3680338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41329" y="4099508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931965" y="4096064"/>
            <a:ext cx="288032" cy="28630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8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8463" y="1846484"/>
            <a:ext cx="1436587" cy="8054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5797" y="1556792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5258301" y="1556792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3399766" y="1556792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1619672" y="1987723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624" y="2995063"/>
            <a:ext cx="6120680" cy="278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7277706" y="5502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 공간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프로세스와 스레드 관리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43402" y="3358246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3402" y="3944519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43402" y="4530793"/>
            <a:ext cx="709126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PCB3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97288" y="3358246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20072" y="3358246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55296" y="3358246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TCB3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3" idx="2"/>
            <a:endCxn id="35" idx="0"/>
          </p:cNvCxnSpPr>
          <p:nvPr/>
        </p:nvCxnSpPr>
        <p:spPr>
          <a:xfrm>
            <a:off x="3297965" y="3663046"/>
            <a:ext cx="0" cy="2814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2"/>
            <a:endCxn id="37" idx="0"/>
          </p:cNvCxnSpPr>
          <p:nvPr/>
        </p:nvCxnSpPr>
        <p:spPr>
          <a:xfrm>
            <a:off x="3297965" y="4249319"/>
            <a:ext cx="0" cy="2814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3" idx="3"/>
            <a:endCxn id="39" idx="1"/>
          </p:cNvCxnSpPr>
          <p:nvPr/>
        </p:nvCxnSpPr>
        <p:spPr>
          <a:xfrm>
            <a:off x="3652528" y="3510646"/>
            <a:ext cx="4447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9" idx="3"/>
            <a:endCxn id="41" idx="1"/>
          </p:cNvCxnSpPr>
          <p:nvPr/>
        </p:nvCxnSpPr>
        <p:spPr>
          <a:xfrm>
            <a:off x="4806414" y="3510646"/>
            <a:ext cx="41365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1" idx="3"/>
            <a:endCxn id="42" idx="1"/>
          </p:cNvCxnSpPr>
          <p:nvPr/>
        </p:nvCxnSpPr>
        <p:spPr>
          <a:xfrm>
            <a:off x="5929198" y="3510646"/>
            <a:ext cx="4260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097288" y="3944519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5" idx="3"/>
            <a:endCxn id="48" idx="1"/>
          </p:cNvCxnSpPr>
          <p:nvPr/>
        </p:nvCxnSpPr>
        <p:spPr>
          <a:xfrm>
            <a:off x="3652528" y="4096919"/>
            <a:ext cx="4447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97288" y="4530791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TCB1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20072" y="4530791"/>
            <a:ext cx="709126" cy="3048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TCB2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37" idx="3"/>
            <a:endCxn id="50" idx="1"/>
          </p:cNvCxnSpPr>
          <p:nvPr/>
        </p:nvCxnSpPr>
        <p:spPr>
          <a:xfrm flipV="1">
            <a:off x="3652528" y="4683191"/>
            <a:ext cx="444760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  <a:endCxn id="51" idx="1"/>
          </p:cNvCxnSpPr>
          <p:nvPr/>
        </p:nvCxnSpPr>
        <p:spPr>
          <a:xfrm>
            <a:off x="4806414" y="4683191"/>
            <a:ext cx="41365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36127"/>
              </p:ext>
            </p:extLst>
          </p:nvPr>
        </p:nvGraphicFramePr>
        <p:xfrm>
          <a:off x="1590745" y="3326831"/>
          <a:ext cx="907896" cy="207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48">
                  <a:extLst>
                    <a:ext uri="{9D8B030D-6E8A-4147-A177-3AD203B41FA5}">
                      <a16:colId xmlns:a16="http://schemas.microsoft.com/office/drawing/2014/main" val="644685658"/>
                    </a:ext>
                  </a:extLst>
                </a:gridCol>
                <a:gridCol w="453948">
                  <a:extLst>
                    <a:ext uri="{9D8B030D-6E8A-4147-A177-3AD203B41FA5}">
                      <a16:colId xmlns:a16="http://schemas.microsoft.com/office/drawing/2014/main" val="2072783244"/>
                    </a:ext>
                  </a:extLst>
                </a:gridCol>
              </a:tblGrid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343277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874925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41108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39120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58250"/>
                  </a:ext>
                </a:extLst>
              </a:tr>
              <a:tr h="34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75462"/>
                  </a:ext>
                </a:extLst>
              </a:tr>
            </a:tbl>
          </a:graphicData>
        </a:graphic>
      </p:graphicFrame>
      <p:sp>
        <p:nvSpPr>
          <p:cNvPr id="55" name="순서도: 처리 54"/>
          <p:cNvSpPr/>
          <p:nvPr/>
        </p:nvSpPr>
        <p:spPr>
          <a:xfrm>
            <a:off x="1513231" y="3053332"/>
            <a:ext cx="623860" cy="3808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1908641" y="3056303"/>
            <a:ext cx="623860" cy="3808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endCxn id="33" idx="1"/>
          </p:cNvCxnSpPr>
          <p:nvPr/>
        </p:nvCxnSpPr>
        <p:spPr>
          <a:xfrm>
            <a:off x="2265377" y="3510646"/>
            <a:ext cx="67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5" idx="1"/>
          </p:cNvCxnSpPr>
          <p:nvPr/>
        </p:nvCxnSpPr>
        <p:spPr>
          <a:xfrm>
            <a:off x="2290259" y="3849659"/>
            <a:ext cx="653143" cy="2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37" idx="1"/>
          </p:cNvCxnSpPr>
          <p:nvPr/>
        </p:nvCxnSpPr>
        <p:spPr>
          <a:xfrm>
            <a:off x="2265377" y="4185561"/>
            <a:ext cx="678025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232436" y="1998043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39" idx="0"/>
            <a:endCxn id="76" idx="4"/>
          </p:cNvCxnSpPr>
          <p:nvPr/>
        </p:nvCxnSpPr>
        <p:spPr>
          <a:xfrm flipV="1">
            <a:off x="4451851" y="2491976"/>
            <a:ext cx="667470" cy="8662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1" idx="0"/>
            <a:endCxn id="77" idx="4"/>
          </p:cNvCxnSpPr>
          <p:nvPr/>
        </p:nvCxnSpPr>
        <p:spPr>
          <a:xfrm flipV="1">
            <a:off x="5574635" y="2502296"/>
            <a:ext cx="157437" cy="85595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2" idx="0"/>
            <a:endCxn id="78" idx="4"/>
          </p:cNvCxnSpPr>
          <p:nvPr/>
        </p:nvCxnSpPr>
        <p:spPr>
          <a:xfrm flipH="1" flipV="1">
            <a:off x="6338730" y="2497407"/>
            <a:ext cx="371129" cy="8608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61691" y="5780885"/>
            <a:ext cx="33201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</a:rPr>
              <a:t>TCB(Thread Control Block) </a:t>
            </a:r>
          </a:p>
          <a:p>
            <a:r>
              <a:rPr lang="ko-KR" altLang="en-US" sz="1100" dirty="0" smtClean="0">
                <a:solidFill>
                  <a:srgbClr val="0070C0"/>
                </a:solidFill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</a:rPr>
              <a:t>- </a:t>
            </a:r>
            <a:r>
              <a:rPr lang="ko-KR" altLang="en-US" sz="1100" dirty="0" smtClean="0">
                <a:solidFill>
                  <a:srgbClr val="0070C0"/>
                </a:solidFill>
              </a:rPr>
              <a:t>스레드에 관한 다양한 정보를 저장하는 구조체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r>
              <a:rPr lang="ko-KR" altLang="en-US" sz="1100" dirty="0" smtClean="0">
                <a:solidFill>
                  <a:srgbClr val="0070C0"/>
                </a:solidFill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</a:rPr>
              <a:t>- </a:t>
            </a:r>
            <a:r>
              <a:rPr lang="ko-KR" altLang="en-US" sz="1100" dirty="0" smtClean="0">
                <a:solidFill>
                  <a:srgbClr val="0070C0"/>
                </a:solidFill>
              </a:rPr>
              <a:t>스레드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엔터티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스케줄링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엔터티라고도</a:t>
            </a:r>
            <a:r>
              <a:rPr lang="ko-KR" altLang="en-US" sz="1100" dirty="0" smtClean="0">
                <a:solidFill>
                  <a:srgbClr val="0070C0"/>
                </a:solidFill>
              </a:rPr>
              <a:t> 불림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2704" y="20851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공간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70155" y="541508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프로세스 테이블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056031" y="496470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16328" y="3243747"/>
            <a:ext cx="3255133" cy="1901918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385818" y="3944518"/>
            <a:ext cx="1203330" cy="738673"/>
          </a:xfrm>
          <a:prstGeom prst="wedgeRoundRectCallout">
            <a:avLst>
              <a:gd name="adj1" fmla="val -66733"/>
              <a:gd name="adj2" fmla="val -11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커널은 </a:t>
            </a:r>
            <a:r>
              <a:rPr lang="en-US" altLang="ko-KR" sz="1000" dirty="0" smtClean="0">
                <a:solidFill>
                  <a:schemeClr val="tx1"/>
                </a:solidFill>
              </a:rPr>
              <a:t>CPU </a:t>
            </a:r>
            <a:r>
              <a:rPr lang="ko-KR" altLang="en-US" sz="1000" dirty="0" smtClean="0">
                <a:solidFill>
                  <a:schemeClr val="tx1"/>
                </a:solidFill>
              </a:rPr>
              <a:t>스케줄링 시 전체 </a:t>
            </a:r>
            <a:r>
              <a:rPr lang="en-US" altLang="ko-KR" sz="1000" dirty="0" smtClean="0">
                <a:solidFill>
                  <a:schemeClr val="tx1"/>
                </a:solidFill>
              </a:rPr>
              <a:t>TCB</a:t>
            </a:r>
            <a:r>
              <a:rPr lang="ko-KR" altLang="en-US" sz="1000" dirty="0" smtClean="0">
                <a:solidFill>
                  <a:schemeClr val="tx1"/>
                </a:solidFill>
              </a:rPr>
              <a:t> 중 하나를 선택하여 스레드를 실행시킨다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21646" y="1852646"/>
            <a:ext cx="1222902" cy="7992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63888" y="1993886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31144" y="1847215"/>
            <a:ext cx="2028164" cy="8054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860032" y="1988455"/>
            <a:ext cx="518577" cy="503521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457866" y="1998775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64524" y="1993886"/>
            <a:ext cx="548411" cy="503521"/>
          </a:xfrm>
          <a:prstGeom prst="ellipse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T3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코드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3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47624</TotalTime>
  <Words>5811</Words>
  <Application>Microsoft Office PowerPoint</Application>
  <PresentationFormat>화면 슬라이드 쇼(4:3)</PresentationFormat>
  <Paragraphs>1612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HY나무L</vt:lpstr>
      <vt:lpstr>굴림</vt:lpstr>
      <vt:lpstr>맑은 고딕</vt:lpstr>
      <vt:lpstr>함초롬바탕</vt:lpstr>
      <vt:lpstr>휴먼편지체</vt:lpstr>
      <vt:lpstr>Consolas</vt:lpstr>
      <vt:lpstr>Wingdings</vt:lpstr>
      <vt:lpstr>Wingdings 2</vt:lpstr>
      <vt:lpstr>가을</vt:lpstr>
      <vt:lpstr>4장 스레드와 멀티태스킹</vt:lpstr>
      <vt:lpstr>프로세스가 실행 단위일 때 문제점</vt:lpstr>
      <vt:lpstr>프로세스를 다루는 문제점</vt:lpstr>
      <vt:lpstr>프로세스 사이의 통신</vt:lpstr>
      <vt:lpstr>스레드 개념</vt:lpstr>
      <vt:lpstr>스레드 출현 목적</vt:lpstr>
      <vt:lpstr>스레드 개념</vt:lpstr>
      <vt:lpstr>프로세스는 스레드들의 컨테이너</vt:lpstr>
      <vt:lpstr>프로세스와 스레드 관리</vt:lpstr>
      <vt:lpstr>프로세스는 스레드들의 공유 환경 제공</vt:lpstr>
      <vt:lpstr>스레드 만들기 맛보기 – POSIX의 pthread 라이브러리 활용</vt:lpstr>
      <vt:lpstr>PowerPoint 프레젠테이션</vt:lpstr>
      <vt:lpstr>맛보기 프로그램을 통한 스레드에 대한 이해</vt:lpstr>
      <vt:lpstr>멀티스레드 응용프로그램 사례</vt:lpstr>
      <vt:lpstr>멀티스레딩 분석</vt:lpstr>
      <vt:lpstr>멀티스레딩과 concurrency, parallelism</vt:lpstr>
      <vt:lpstr>스레드 주소 공간과 컨텍스트</vt:lpstr>
      <vt:lpstr>스레드 주소 공간</vt:lpstr>
      <vt:lpstr>스레드 주소 공간 사례</vt:lpstr>
      <vt:lpstr>스레드 주소 공간에 대한 설명</vt:lpstr>
      <vt:lpstr>스레드 주소 공간 확인 - 스레드 코드, TLS, 프로세스 전역 변수, 지역 변수, 사용자 스택</vt:lpstr>
      <vt:lpstr>앞의 코드 사례에서 스레드 주소 공간</vt:lpstr>
      <vt:lpstr>앞의 코드 사례에서 스레드 주소 공간</vt:lpstr>
      <vt:lpstr>샘플 코드에 대한 질문</vt:lpstr>
      <vt:lpstr>스레드 상태</vt:lpstr>
      <vt:lpstr>스레드 운용(operation)</vt:lpstr>
      <vt:lpstr>스레드 조인</vt:lpstr>
      <vt:lpstr>스레드 컨텍스트</vt:lpstr>
      <vt:lpstr>스레드 제어 블록</vt:lpstr>
      <vt:lpstr>스레드와 TCB, 그리고 PCB의 관계</vt:lpstr>
      <vt:lpstr>준비 리스트와 블록 리스트</vt:lpstr>
      <vt:lpstr>스레드 컨텍스트 스위칭</vt:lpstr>
      <vt:lpstr>스레드 스위칭이 발생하는 4가지 경우</vt:lpstr>
      <vt:lpstr>스레드 스위칭이 이루어지는 위치</vt:lpstr>
      <vt:lpstr>스레드 스위칭 과정</vt:lpstr>
      <vt:lpstr>컨텍스트 스위칭 오버헤드</vt:lpstr>
      <vt:lpstr>같은 프로세스에 속한 스레드 사이의 스위칭</vt:lpstr>
      <vt:lpstr>다른 프로세스의 스레드로 스위칭</vt:lpstr>
      <vt:lpstr>커널 레벨 스레드와 사용자 레벨 스레드</vt:lpstr>
      <vt:lpstr>커널 레벨 스레드와 사용자 레벨 스레드</vt:lpstr>
      <vt:lpstr>순수 커널 레벨 스레드</vt:lpstr>
      <vt:lpstr>PowerPoint 프레젠테이션</vt:lpstr>
      <vt:lpstr>PowerPoint 프레젠테이션</vt:lpstr>
      <vt:lpstr>사례 설명(1)</vt:lpstr>
      <vt:lpstr>사례 설명(2)</vt:lpstr>
      <vt:lpstr>사용자 레벨 스레드와 커널 레벨 스레드의 비교</vt:lpstr>
      <vt:lpstr>멀티스레드 구현</vt:lpstr>
      <vt:lpstr>멀티스레드 구현</vt:lpstr>
      <vt:lpstr>PowerPoint 프레젠테이션</vt:lpstr>
      <vt:lpstr>N개의 사용자 레벨 스레드가 1개의 커널 레벨 스레드 공유</vt:lpstr>
      <vt:lpstr>N:1 매핑</vt:lpstr>
      <vt:lpstr>N:1 매핑에서 사용자 스레드가 블록되면 응용프로그램 전체가 중단</vt:lpstr>
      <vt:lpstr>PowerPoint 프레젠테이션</vt:lpstr>
      <vt:lpstr>1:1 매핑</vt:lpstr>
      <vt:lpstr>PowerPoint 프레젠테이션</vt:lpstr>
      <vt:lpstr>N:M 매핑</vt:lpstr>
      <vt:lpstr>멀티스레딩에 관한 이슈</vt:lpstr>
      <vt:lpstr>프로세스와 스레드 정리</vt:lpstr>
      <vt:lpstr>멀티스레딩으로 응용프로그램 작성 장점</vt:lpstr>
      <vt:lpstr>멀티스레딩의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714</cp:revision>
  <cp:lastPrinted>2013-07-12T10:01:15Z</cp:lastPrinted>
  <dcterms:created xsi:type="dcterms:W3CDTF">2011-08-27T14:53:28Z</dcterms:created>
  <dcterms:modified xsi:type="dcterms:W3CDTF">2021-03-08T03:15:41Z</dcterms:modified>
</cp:coreProperties>
</file>