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256" r:id="rId2"/>
    <p:sldId id="428" r:id="rId3"/>
    <p:sldId id="351" r:id="rId4"/>
    <p:sldId id="352" r:id="rId5"/>
    <p:sldId id="353" r:id="rId6"/>
    <p:sldId id="429" r:id="rId7"/>
    <p:sldId id="430" r:id="rId8"/>
    <p:sldId id="357" r:id="rId9"/>
    <p:sldId id="432" r:id="rId10"/>
    <p:sldId id="356" r:id="rId11"/>
    <p:sldId id="358" r:id="rId12"/>
    <p:sldId id="433" r:id="rId13"/>
    <p:sldId id="391" r:id="rId14"/>
    <p:sldId id="361" r:id="rId15"/>
    <p:sldId id="368" r:id="rId16"/>
    <p:sldId id="366" r:id="rId17"/>
    <p:sldId id="369" r:id="rId18"/>
    <p:sldId id="370" r:id="rId19"/>
    <p:sldId id="438" r:id="rId20"/>
    <p:sldId id="359" r:id="rId21"/>
    <p:sldId id="364" r:id="rId22"/>
    <p:sldId id="392" r:id="rId23"/>
    <p:sldId id="439" r:id="rId24"/>
    <p:sldId id="372" r:id="rId25"/>
    <p:sldId id="373" r:id="rId26"/>
    <p:sldId id="394" r:id="rId27"/>
    <p:sldId id="440" r:id="rId28"/>
    <p:sldId id="379" r:id="rId29"/>
    <p:sldId id="377" r:id="rId30"/>
    <p:sldId id="380" r:id="rId31"/>
    <p:sldId id="383" r:id="rId32"/>
    <p:sldId id="395" r:id="rId33"/>
    <p:sldId id="348" r:id="rId34"/>
    <p:sldId id="396" r:id="rId35"/>
    <p:sldId id="397" r:id="rId36"/>
    <p:sldId id="445" r:id="rId37"/>
    <p:sldId id="384" r:id="rId38"/>
    <p:sldId id="385" r:id="rId39"/>
    <p:sldId id="381" r:id="rId40"/>
    <p:sldId id="387" r:id="rId41"/>
    <p:sldId id="388" r:id="rId42"/>
    <p:sldId id="447" r:id="rId43"/>
    <p:sldId id="448" r:id="rId44"/>
    <p:sldId id="399" r:id="rId45"/>
    <p:sldId id="424" r:id="rId46"/>
    <p:sldId id="405" r:id="rId47"/>
    <p:sldId id="427" r:id="rId48"/>
    <p:sldId id="404" r:id="rId49"/>
    <p:sldId id="402" r:id="rId50"/>
    <p:sldId id="401" r:id="rId51"/>
    <p:sldId id="449" r:id="rId52"/>
    <p:sldId id="460" r:id="rId5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A95C0F-8259-42D6-AFD9-7AD495C90581}">
          <p14:sldIdLst>
            <p14:sldId id="256"/>
            <p14:sldId id="428"/>
            <p14:sldId id="351"/>
            <p14:sldId id="352"/>
            <p14:sldId id="353"/>
            <p14:sldId id="429"/>
            <p14:sldId id="430"/>
            <p14:sldId id="357"/>
            <p14:sldId id="432"/>
            <p14:sldId id="356"/>
            <p14:sldId id="358"/>
            <p14:sldId id="433"/>
            <p14:sldId id="391"/>
            <p14:sldId id="361"/>
            <p14:sldId id="368"/>
            <p14:sldId id="366"/>
            <p14:sldId id="369"/>
            <p14:sldId id="370"/>
            <p14:sldId id="438"/>
            <p14:sldId id="359"/>
            <p14:sldId id="364"/>
            <p14:sldId id="392"/>
            <p14:sldId id="439"/>
            <p14:sldId id="372"/>
            <p14:sldId id="373"/>
            <p14:sldId id="394"/>
            <p14:sldId id="440"/>
            <p14:sldId id="379"/>
            <p14:sldId id="377"/>
            <p14:sldId id="380"/>
            <p14:sldId id="383"/>
            <p14:sldId id="395"/>
            <p14:sldId id="348"/>
            <p14:sldId id="396"/>
            <p14:sldId id="397"/>
            <p14:sldId id="445"/>
            <p14:sldId id="384"/>
            <p14:sldId id="385"/>
            <p14:sldId id="381"/>
            <p14:sldId id="387"/>
            <p14:sldId id="388"/>
            <p14:sldId id="447"/>
            <p14:sldId id="448"/>
            <p14:sldId id="399"/>
            <p14:sldId id="424"/>
            <p14:sldId id="405"/>
            <p14:sldId id="427"/>
            <p14:sldId id="404"/>
            <p14:sldId id="402"/>
            <p14:sldId id="401"/>
            <p14:sldId id="449"/>
            <p14:sldId id="460"/>
          </p14:sldIdLst>
        </p14:section>
        <p14:section name="제목 없는 구역" id="{886839C0-1D37-4EB3-9947-6608852BEA2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047"/>
    <a:srgbClr val="CCFF33"/>
    <a:srgbClr val="6B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6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202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3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8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스레드 동기화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 배제를 포함하는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4838706" cy="5112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일반 코드</a:t>
            </a:r>
            <a:r>
              <a:rPr lang="en-US" altLang="ko-KR" sz="1800" dirty="0" smtClean="0"/>
              <a:t>(non-critical code)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공유 데이터를 액세스하지 않는 코드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임계구역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진입 </a:t>
            </a:r>
            <a:r>
              <a:rPr lang="ko-KR" altLang="en-US" sz="1800" dirty="0" smtClean="0"/>
              <a:t>코드</a:t>
            </a:r>
            <a:r>
              <a:rPr lang="en-US" altLang="ko-KR" sz="1800" dirty="0" smtClean="0"/>
              <a:t>(entry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code)</a:t>
            </a:r>
          </a:p>
          <a:p>
            <a:pPr marL="708660" lvl="1" indent="-342900"/>
            <a:r>
              <a:rPr lang="ko-KR" altLang="en-US" sz="1600" dirty="0" err="1" smtClean="0"/>
              <a:t>상호배제를</a:t>
            </a:r>
            <a:r>
              <a:rPr lang="ko-KR" altLang="en-US" sz="1600" dirty="0" smtClean="0"/>
              <a:t> 위해 필요한 코드</a:t>
            </a:r>
            <a:endParaRPr lang="en-US" altLang="ko-KR" sz="1600" dirty="0" smtClean="0"/>
          </a:p>
          <a:p>
            <a:pPr marL="982980" lvl="2" indent="-342900"/>
            <a:r>
              <a:rPr lang="ko-KR" altLang="en-US" sz="1400" dirty="0" err="1"/>
              <a:t>임계구역에</a:t>
            </a:r>
            <a:r>
              <a:rPr lang="ko-KR" altLang="en-US" sz="1400" dirty="0"/>
              <a:t> 진입하기 전 필요한 코드 블록</a:t>
            </a:r>
          </a:p>
          <a:p>
            <a:pPr lvl="1"/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임계구역을</a:t>
            </a:r>
            <a:r>
              <a:rPr lang="ko-KR" altLang="en-US" sz="1600" dirty="0" smtClean="0"/>
              <a:t> 실행 중인 스레드가 있는지 검사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없다면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다른 스레드가 들어오지 못하도록 조치 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진입이 </a:t>
            </a:r>
            <a:r>
              <a:rPr lang="ko-KR" altLang="en-US" sz="1400" dirty="0"/>
              <a:t>가능해질 </a:t>
            </a:r>
            <a:r>
              <a:rPr lang="ko-KR" altLang="en-US" sz="1400" dirty="0" smtClean="0"/>
              <a:t>때까지 대기</a:t>
            </a:r>
            <a:endParaRPr lang="en-US" altLang="ko-KR" sz="1400" dirty="0" smtClean="0"/>
          </a:p>
          <a:p>
            <a:pPr marL="4572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임계구역</a:t>
            </a:r>
            <a:r>
              <a:rPr lang="ko-KR" altLang="en-US" sz="1800" dirty="0" smtClean="0"/>
              <a:t> 코드</a:t>
            </a:r>
            <a:r>
              <a:rPr lang="en-US" altLang="ko-KR" sz="1800" dirty="0" smtClean="0"/>
              <a:t>(critical code)</a:t>
            </a:r>
            <a:endParaRPr lang="en-US" altLang="ko-KR" sz="1800" dirty="0"/>
          </a:p>
          <a:p>
            <a:pPr marL="4572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err="1" smtClean="0"/>
              <a:t>임계구역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진출 </a:t>
            </a:r>
            <a:r>
              <a:rPr lang="ko-KR" altLang="en-US" sz="1800" dirty="0" smtClean="0"/>
              <a:t>코드</a:t>
            </a:r>
            <a:r>
              <a:rPr lang="en-US" altLang="ko-KR" sz="1800" dirty="0" smtClean="0"/>
              <a:t>(exit code)</a:t>
            </a:r>
          </a:p>
          <a:p>
            <a:pPr lvl="1"/>
            <a:r>
              <a:rPr lang="ko-KR" altLang="en-US" sz="1600" dirty="0" err="1" smtClean="0"/>
              <a:t>상호배제를</a:t>
            </a:r>
            <a:r>
              <a:rPr lang="ko-KR" altLang="en-US" sz="1600" dirty="0" smtClean="0"/>
              <a:t> 위해 필요한 코드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임계구역의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실행을 마칠 때 실행되어야 하는 코드 블록</a:t>
            </a:r>
          </a:p>
          <a:p>
            <a:pPr lvl="1"/>
            <a:r>
              <a:rPr lang="en-US" altLang="ko-KR" sz="1600" dirty="0" smtClean="0"/>
              <a:t>entry code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대기중인 스레드가 </a:t>
            </a:r>
            <a:r>
              <a:rPr lang="ko-KR" altLang="en-US" sz="1600" dirty="0" err="1" smtClean="0"/>
              <a:t>임계구역에</a:t>
            </a:r>
            <a:r>
              <a:rPr lang="ko-KR" altLang="en-US" sz="1600" dirty="0" smtClean="0"/>
              <a:t> 진입할 수 있도록 </a:t>
            </a:r>
            <a:r>
              <a:rPr lang="en-US" altLang="ko-KR" sz="1600" dirty="0" smtClean="0"/>
              <a:t>entry code</a:t>
            </a:r>
            <a:r>
              <a:rPr lang="ko-KR" altLang="en-US" sz="1600" dirty="0" smtClean="0"/>
              <a:t>에서 취한 조치를 해제하는 코드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076056" y="1364511"/>
            <a:ext cx="4145392" cy="2308324"/>
            <a:chOff x="4788024" y="2276872"/>
            <a:chExt cx="4145392" cy="2308324"/>
          </a:xfrm>
        </p:grpSpPr>
        <p:sp>
          <p:nvSpPr>
            <p:cNvPr id="13" name="직사각형 12"/>
            <p:cNvSpPr/>
            <p:nvPr/>
          </p:nvSpPr>
          <p:spPr>
            <a:xfrm>
              <a:off x="4788024" y="2276872"/>
              <a:ext cx="3120352" cy="230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ko-KR" altLang="en-US" sz="1200" dirty="0"/>
            </a:p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  <a:p>
              <a:pPr defTabSz="180000">
                <a:lnSpc>
                  <a:spcPct val="150000"/>
                </a:lnSpc>
              </a:pPr>
              <a:endParaRPr lang="en-US" altLang="ko-KR" sz="1200" dirty="0" smtClean="0">
                <a:sym typeface="Wingdings" panose="05000000000000000000" pitchFamily="2" charset="2"/>
              </a:endParaRPr>
            </a:p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  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ko-KR" altLang="en-US" sz="1200" dirty="0"/>
            </a:p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   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en-US" altLang="ko-KR" sz="1200" dirty="0" smtClean="0">
                <a:sym typeface="Wingdings" panose="05000000000000000000" pitchFamily="2" charset="2"/>
              </a:endParaRPr>
            </a:p>
            <a:p>
              <a:pPr defTabSz="180000">
                <a:lnSpc>
                  <a:spcPct val="150000"/>
                </a:lnSpc>
              </a:pPr>
              <a:endParaRPr lang="en-US" altLang="ko-KR" sz="1200" dirty="0" smtClean="0"/>
            </a:p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ko-KR" altLang="en-US" sz="1200" dirty="0"/>
            </a:p>
            <a:p>
              <a:pPr defTabSz="180000">
                <a:lnSpc>
                  <a:spcPct val="150000"/>
                </a:lnSpc>
              </a:pPr>
              <a:r>
                <a:rPr lang="en-US" altLang="ko-KR" sz="1200" dirty="0" smtClean="0">
                  <a:sym typeface="Wingdings" panose="05000000000000000000" pitchFamily="2" charset="2"/>
                </a:rPr>
                <a:t>	</a:t>
              </a:r>
              <a:r>
                <a:rPr lang="ko-KR" altLang="en-US" sz="1200" dirty="0" smtClean="0">
                  <a:sym typeface="Wingdings" panose="05000000000000000000" pitchFamily="2" charset="2"/>
                </a:rPr>
                <a:t>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9574" y="2435858"/>
              <a:ext cx="2178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ko-KR" altLang="en-US" sz="1200" dirty="0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일반 코드</a:t>
              </a:r>
              <a:r>
                <a:rPr lang="en-US" altLang="ko-KR" sz="1200" dirty="0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(non-critical code)</a:t>
              </a:r>
              <a:endParaRPr lang="en-US" altLang="ko-KR" sz="1200" dirty="0">
                <a:solidFill>
                  <a:srgbClr val="0070C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08818" y="2861221"/>
              <a:ext cx="2856870" cy="276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180000"/>
              <a:r>
                <a:rPr lang="en-US" altLang="ko-KR" sz="1200" dirty="0" smtClean="0">
                  <a:cs typeface="Courier New" panose="02070309020205020404" pitchFamily="49" charset="0"/>
                </a:rPr>
                <a:t>entry </a:t>
              </a:r>
              <a:r>
                <a:rPr lang="ko-KR" altLang="en-US" sz="1200" dirty="0" smtClean="0">
                  <a:cs typeface="Courier New" panose="02070309020205020404" pitchFamily="49" charset="0"/>
                </a:rPr>
                <a:t>코드</a:t>
              </a:r>
              <a:r>
                <a:rPr lang="en-US" altLang="ko-KR" sz="1200" dirty="0" smtClean="0">
                  <a:cs typeface="Courier New" panose="02070309020205020404" pitchFamily="49" charset="0"/>
                </a:rPr>
                <a:t>(</a:t>
              </a:r>
              <a:r>
                <a:rPr lang="ko-KR" altLang="en-US" sz="1200" dirty="0" err="1" smtClean="0">
                  <a:cs typeface="Courier New" panose="02070309020205020404" pitchFamily="49" charset="0"/>
                </a:rPr>
                <a:t>임계구역</a:t>
              </a:r>
              <a:r>
                <a:rPr lang="ko-KR" altLang="en-US" sz="1200" dirty="0" smtClean="0">
                  <a:cs typeface="Courier New" panose="02070309020205020404" pitchFamily="49" charset="0"/>
                </a:rPr>
                <a:t> </a:t>
              </a:r>
              <a:r>
                <a:rPr lang="ko-KR" altLang="en-US" sz="1200" dirty="0" err="1" smtClean="0">
                  <a:cs typeface="Courier New" panose="02070309020205020404" pitchFamily="49" charset="0"/>
                </a:rPr>
                <a:t>진입코드</a:t>
              </a:r>
              <a:r>
                <a:rPr lang="en-US" altLang="ko-KR" sz="1200" dirty="0" smtClean="0">
                  <a:cs typeface="Courier New" panose="02070309020205020404" pitchFamily="49" charset="0"/>
                </a:rPr>
                <a:t>)</a:t>
              </a:r>
              <a:endParaRPr lang="en-US" altLang="ko-KR" sz="1200" dirty="0"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08816" y="3190263"/>
              <a:ext cx="2856871" cy="49853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08816" y="3727830"/>
              <a:ext cx="2856872" cy="276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180000"/>
              <a:r>
                <a:rPr lang="en-US" altLang="ko-KR" sz="1200" dirty="0" smtClean="0">
                  <a:cs typeface="Courier New" panose="02070309020205020404" pitchFamily="49" charset="0"/>
                </a:rPr>
                <a:t>exit </a:t>
              </a:r>
              <a:r>
                <a:rPr lang="ko-KR" altLang="en-US" sz="1200" dirty="0" smtClean="0">
                  <a:cs typeface="Courier New" panose="02070309020205020404" pitchFamily="49" charset="0"/>
                </a:rPr>
                <a:t>코드</a:t>
              </a:r>
              <a:r>
                <a:rPr lang="en-US" altLang="ko-KR" sz="1200" dirty="0" smtClean="0">
                  <a:cs typeface="Courier New" panose="02070309020205020404" pitchFamily="49" charset="0"/>
                </a:rPr>
                <a:t>(</a:t>
              </a:r>
              <a:r>
                <a:rPr lang="ko-KR" altLang="en-US" sz="1200" dirty="0" err="1" smtClean="0">
                  <a:cs typeface="Courier New" panose="02070309020205020404" pitchFamily="49" charset="0"/>
                </a:rPr>
                <a:t>임계구역</a:t>
              </a:r>
              <a:r>
                <a:rPr lang="ko-KR" altLang="en-US" sz="1200" dirty="0" smtClean="0">
                  <a:cs typeface="Courier New" panose="02070309020205020404" pitchFamily="49" charset="0"/>
                </a:rPr>
                <a:t> </a:t>
              </a:r>
              <a:r>
                <a:rPr lang="ko-KR" altLang="en-US" sz="1200" dirty="0" err="1" smtClean="0">
                  <a:cs typeface="Courier New" panose="02070309020205020404" pitchFamily="49" charset="0"/>
                </a:rPr>
                <a:t>진출코드</a:t>
              </a:r>
              <a:r>
                <a:rPr lang="en-US" altLang="ko-KR" sz="1200" dirty="0" smtClean="0">
                  <a:cs typeface="Courier New" panose="02070309020205020404" pitchFamily="49" charset="0"/>
                </a:rPr>
                <a:t>)</a:t>
              </a:r>
              <a:endParaRPr lang="en-US" altLang="ko-KR" sz="1200" dirty="0"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9574" y="3274148"/>
              <a:ext cx="17347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ko-KR" altLang="en-US" sz="1200" dirty="0" err="1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임계구역</a:t>
              </a:r>
              <a:r>
                <a:rPr lang="en-US" altLang="ko-KR" sz="1200" dirty="0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(critical code)</a:t>
              </a:r>
              <a:endParaRPr lang="en-US" altLang="ko-KR" sz="1200" dirty="0">
                <a:solidFill>
                  <a:srgbClr val="0070C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9463" y="4133955"/>
              <a:ext cx="2124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ko-KR" altLang="en-US" sz="1200" dirty="0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일반 코드</a:t>
              </a:r>
              <a:r>
                <a:rPr lang="en-US" altLang="ko-KR" sz="1200" dirty="0" smtClean="0">
                  <a:solidFill>
                    <a:srgbClr val="0070C0"/>
                  </a:solidFill>
                  <a:cs typeface="Courier New" panose="02070309020205020404" pitchFamily="49" charset="0"/>
                </a:rPr>
                <a:t>(non-critical code)</a:t>
              </a:r>
              <a:endParaRPr lang="en-US" altLang="ko-KR" sz="1200" dirty="0">
                <a:solidFill>
                  <a:srgbClr val="0070C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07" y="3101218"/>
              <a:ext cx="10086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80000"/>
              <a:r>
                <a:rPr lang="ko-KR" altLang="en-US" sz="1200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임계구역의</a:t>
              </a:r>
              <a:r>
                <a:rPr lang="ko-KR" altLang="en-US" sz="12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</a:t>
              </a:r>
              <a:endParaRPr lang="en-US" altLang="ko-KR" sz="1200" dirty="0" smtClean="0">
                <a:solidFill>
                  <a:srgbClr val="C00000"/>
                </a:solidFill>
                <a:cs typeface="Courier New" panose="02070309020205020404" pitchFamily="49" charset="0"/>
              </a:endParaRPr>
            </a:p>
            <a:p>
              <a:pPr defTabSz="180000"/>
              <a:r>
                <a:rPr lang="ko-KR" altLang="en-US" sz="1200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상호배제를</a:t>
              </a:r>
              <a:r>
                <a:rPr lang="ko-KR" altLang="en-US" sz="12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</a:t>
              </a:r>
              <a:endParaRPr lang="en-US" altLang="ko-KR" sz="1200" dirty="0" smtClean="0">
                <a:solidFill>
                  <a:srgbClr val="C00000"/>
                </a:solidFill>
                <a:cs typeface="Courier New" panose="02070309020205020404" pitchFamily="49" charset="0"/>
              </a:endParaRPr>
            </a:p>
            <a:p>
              <a:pPr defTabSz="180000"/>
              <a:r>
                <a:rPr lang="ko-KR" altLang="en-US" sz="12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위한 코드</a:t>
              </a:r>
              <a:endParaRPr lang="en-US" altLang="ko-KR" sz="12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21" name="구부러진 연결선 20"/>
            <p:cNvCxnSpPr>
              <a:stCxn id="20" idx="0"/>
              <a:endCxn id="15" idx="3"/>
            </p:cNvCxnSpPr>
            <p:nvPr/>
          </p:nvCxnSpPr>
          <p:spPr>
            <a:xfrm rot="16200000" flipV="1">
              <a:off x="8046652" y="2718758"/>
              <a:ext cx="101497" cy="663424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구부러진 연결선 21"/>
            <p:cNvCxnSpPr>
              <a:stCxn id="20" idx="2"/>
              <a:endCxn id="17" idx="3"/>
            </p:cNvCxnSpPr>
            <p:nvPr/>
          </p:nvCxnSpPr>
          <p:spPr>
            <a:xfrm rot="5400000">
              <a:off x="8038010" y="3475227"/>
              <a:ext cx="118781" cy="663424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상호배제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상호배제</a:t>
            </a:r>
            <a:r>
              <a:rPr lang="ko-KR" altLang="en-US" dirty="0" smtClean="0"/>
              <a:t> 구현 목표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임계구역에</a:t>
            </a:r>
            <a:r>
              <a:rPr lang="ko-KR" altLang="en-US" dirty="0" smtClean="0"/>
              <a:t> 오직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스레드만 진입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상호배제</a:t>
            </a:r>
            <a:r>
              <a:rPr lang="ko-KR" altLang="en-US" dirty="0" smtClean="0"/>
              <a:t> 구현 방법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소프트웨어적 방법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/>
              <a:t>Peterson's </a:t>
            </a:r>
            <a:r>
              <a:rPr lang="ko-KR" altLang="en-US" dirty="0"/>
              <a:t>알고리즘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 생략</a:t>
            </a:r>
            <a:endParaRPr lang="en-US" altLang="ko-KR" dirty="0"/>
          </a:p>
          <a:p>
            <a:pPr lvl="1"/>
            <a:r>
              <a:rPr lang="ko-KR" altLang="en-US" dirty="0" smtClean="0"/>
              <a:t>하드웨어적 방법 </a:t>
            </a:r>
            <a:r>
              <a:rPr lang="en-US" altLang="ko-KR" dirty="0" smtClean="0"/>
              <a:t>- </a:t>
            </a:r>
            <a:r>
              <a:rPr lang="ko-KR" altLang="en-US" dirty="0"/>
              <a:t>인터럽트 서비스 금지</a:t>
            </a:r>
            <a:r>
              <a:rPr lang="en-US" altLang="ko-KR" dirty="0"/>
              <a:t>, </a:t>
            </a:r>
            <a:r>
              <a:rPr lang="ko-KR" altLang="en-US" dirty="0"/>
              <a:t>원자 명령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오늘날 대부분 하드웨어 솔루션 사용</a:t>
            </a:r>
            <a:endParaRPr lang="en-US" altLang="ko-KR" dirty="0" smtClean="0"/>
          </a:p>
          <a:p>
            <a:r>
              <a:rPr lang="ko-KR" altLang="en-US" dirty="0" smtClean="0"/>
              <a:t>하드웨어적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임계 구역 진입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진출 코드에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인터럽트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금지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인터럽트가 발생해도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인터럽트를 무시하도록 하는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명령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2 - </a:t>
            </a:r>
            <a:r>
              <a:rPr lang="ko-KR" altLang="en-US" dirty="0" smtClean="0"/>
              <a:t>원자 기계 명령</a:t>
            </a:r>
            <a:r>
              <a:rPr lang="en-US" altLang="ko-KR" dirty="0" smtClean="0"/>
              <a:t>(atomic instruction)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상호배제</a:t>
            </a:r>
            <a:r>
              <a:rPr lang="ko-KR" altLang="en-US" dirty="0" smtClean="0"/>
              <a:t> 구현에 가장 </a:t>
            </a:r>
            <a:r>
              <a:rPr lang="ko-KR" altLang="en-US" dirty="0"/>
              <a:t>많이 </a:t>
            </a:r>
            <a:r>
              <a:rPr lang="ko-KR" altLang="en-US" dirty="0" smtClean="0"/>
              <a:t>사용하는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 err="1" smtClean="0"/>
              <a:t>임계구역에</a:t>
            </a:r>
            <a:r>
              <a:rPr lang="ko-KR" altLang="en-US" dirty="0" smtClean="0"/>
              <a:t> 진입할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임계구역을</a:t>
            </a:r>
            <a:r>
              <a:rPr lang="ko-KR" altLang="en-US" dirty="0" smtClean="0"/>
              <a:t> 잠그고 들어가는 </a:t>
            </a:r>
            <a:r>
              <a:rPr lang="ko-KR" altLang="en-US" dirty="0"/>
              <a:t>명령 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다른 스레드가 들어오지 못하게 하는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4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인터럽트 서비스 금지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인터럽트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금지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임계구역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entry </a:t>
            </a:r>
            <a:r>
              <a:rPr lang="ko-KR" altLang="en-US" dirty="0"/>
              <a:t>코드에서 인터럽트 서비스를 금지하는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장치로부터 인터럽트가 발생해도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인터럽트 발생을 무시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인터럽트가 발생해도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인터럽트 서비스 루틴을 실행하지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인터럽트를 무시하면 </a:t>
            </a:r>
            <a:r>
              <a:rPr lang="ko-KR" altLang="en-US" dirty="0" err="1" smtClean="0"/>
              <a:t>임계구역을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 스레드가 중단되지 않음</a:t>
            </a:r>
            <a:endParaRPr lang="en-US" altLang="ko-KR" dirty="0" smtClean="0"/>
          </a:p>
          <a:p>
            <a:r>
              <a:rPr lang="ko-KR" altLang="en-US" dirty="0" smtClean="0"/>
              <a:t>동작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다음 슬라이드에서 자세히 설명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인터럽트가 무시되는 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 코어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나 다중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가진 시스템에서 활용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인터럽트 금지로 다른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에게까지 인터럽트 금지 불가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907704" y="6381328"/>
            <a:ext cx="5904656" cy="504056"/>
          </a:xfrm>
          <a:prstGeom prst="wedgeRoundRectCallout">
            <a:avLst>
              <a:gd name="adj1" fmla="val -53795"/>
              <a:gd name="adj2" fmla="val -410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해결 방법 </a:t>
            </a:r>
            <a:r>
              <a:rPr lang="en-US" altLang="ko-KR" sz="1000" dirty="0" smtClean="0">
                <a:solidFill>
                  <a:schemeClr val="tx1"/>
                </a:solidFill>
              </a:rPr>
              <a:t>: CPU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 smtClean="0">
                <a:solidFill>
                  <a:schemeClr val="tx1"/>
                </a:solidFill>
              </a:rPr>
              <a:t>lock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접두어가</a:t>
            </a:r>
            <a:r>
              <a:rPr lang="ko-KR" altLang="en-US" sz="1000" dirty="0" smtClean="0">
                <a:solidFill>
                  <a:schemeClr val="tx1"/>
                </a:solidFill>
              </a:rPr>
              <a:t> 붙은 명령어를 처리할 때</a:t>
            </a:r>
            <a:r>
              <a:rPr lang="en-US" altLang="ko-KR" sz="1000" dirty="0" smtClean="0">
                <a:solidFill>
                  <a:schemeClr val="tx1"/>
                </a:solidFill>
              </a:rPr>
              <a:t>, CPU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LOCK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핀에 신호를 발생시켜 현재 액세스하고 있는 메모리에 다른 프로세서들이 접근하지 않도록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그러므로 컴퓨터 설계자는 </a:t>
            </a:r>
            <a:r>
              <a:rPr lang="en-US" altLang="ko-KR" sz="1000" dirty="0" smtClean="0">
                <a:solidFill>
                  <a:schemeClr val="tx1"/>
                </a:solidFill>
              </a:rPr>
              <a:t>LOCK </a:t>
            </a:r>
            <a:r>
              <a:rPr lang="ko-KR" altLang="en-US" sz="1000" dirty="0" smtClean="0">
                <a:solidFill>
                  <a:schemeClr val="tx1"/>
                </a:solidFill>
              </a:rPr>
              <a:t>신호를 이용하여 다른 프로세서의 공유 메모리 접근을 막도록 회로를 구성하여야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204864"/>
            <a:ext cx="64807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 fontAlgn="base" latinLnBrk="0">
              <a:defRPr sz="1100" kern="0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ko-KR" sz="1400" b="1" dirty="0"/>
              <a:t>cli</a:t>
            </a:r>
            <a:r>
              <a:rPr lang="ko-KR" altLang="en-US" sz="1400" b="1" dirty="0"/>
              <a:t>	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	; </a:t>
            </a:r>
            <a:r>
              <a:rPr lang="en-US" altLang="ko-KR" sz="1400" dirty="0"/>
              <a:t>entry </a:t>
            </a:r>
            <a:r>
              <a:rPr lang="ko-KR" altLang="en-US" sz="1400" dirty="0"/>
              <a:t>코드</a:t>
            </a:r>
            <a:r>
              <a:rPr lang="en-US" altLang="ko-KR" sz="1400" dirty="0"/>
              <a:t>. </a:t>
            </a:r>
            <a:r>
              <a:rPr lang="ko-KR" altLang="en-US" sz="1400" dirty="0"/>
              <a:t>인터럽트 서비스 금지 명령 </a:t>
            </a:r>
            <a:r>
              <a:rPr lang="en-US" altLang="ko-KR" sz="1400" dirty="0"/>
              <a:t>cli(clear interrupt flag) </a:t>
            </a:r>
            <a:endParaRPr lang="ko-KR" altLang="en-US" sz="1400" dirty="0"/>
          </a:p>
          <a:p>
            <a:r>
              <a:rPr lang="en-US" altLang="ko-KR" sz="1400" dirty="0"/>
              <a:t>.....</a:t>
            </a:r>
            <a:endParaRPr lang="ko-KR" altLang="en-US" sz="1400" dirty="0"/>
          </a:p>
          <a:p>
            <a:r>
              <a:rPr lang="ko-KR" altLang="en-US" sz="1400" dirty="0" err="1"/>
              <a:t>임계구역</a:t>
            </a:r>
            <a:r>
              <a:rPr lang="ko-KR" altLang="en-US" sz="1400" dirty="0"/>
              <a:t> 코드</a:t>
            </a:r>
          </a:p>
          <a:p>
            <a:r>
              <a:rPr lang="en-US" altLang="ko-KR" sz="1400" dirty="0"/>
              <a:t>...</a:t>
            </a:r>
            <a:endParaRPr lang="ko-KR" altLang="en-US" sz="1400" dirty="0"/>
          </a:p>
          <a:p>
            <a:r>
              <a:rPr lang="en-US" altLang="ko-KR" sz="1400" b="1" dirty="0" err="1"/>
              <a:t>sti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		; </a:t>
            </a:r>
            <a:r>
              <a:rPr lang="en-US" altLang="ko-KR" sz="1400" dirty="0"/>
              <a:t>exit </a:t>
            </a:r>
            <a:r>
              <a:rPr lang="ko-KR" altLang="en-US" sz="1400" dirty="0"/>
              <a:t>코드</a:t>
            </a:r>
            <a:r>
              <a:rPr lang="en-US" altLang="ko-KR" sz="1400" dirty="0"/>
              <a:t>. </a:t>
            </a:r>
            <a:r>
              <a:rPr lang="ko-KR" altLang="en-US" sz="1400" dirty="0"/>
              <a:t>인터럽트 서비스 허용 명령 </a:t>
            </a:r>
            <a:r>
              <a:rPr lang="en-US" altLang="ko-KR" sz="1400" dirty="0" err="1"/>
              <a:t>sti</a:t>
            </a:r>
            <a:r>
              <a:rPr lang="en-US" altLang="ko-KR" sz="1400" dirty="0"/>
              <a:t>(set interrupt flag)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7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22515" y="4715272"/>
            <a:ext cx="1193303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07610" y="3801876"/>
            <a:ext cx="403606" cy="36379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763688" y="3801876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66838" y="4715272"/>
            <a:ext cx="1195443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951825" y="3801876"/>
            <a:ext cx="403606" cy="36379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722080" y="3797357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자유형 93"/>
          <p:cNvSpPr/>
          <p:nvPr/>
        </p:nvSpPr>
        <p:spPr>
          <a:xfrm>
            <a:off x="2985081" y="4194549"/>
            <a:ext cx="482600" cy="865675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222053" y="430463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인터럽트</a:t>
            </a:r>
            <a:endParaRPr lang="en-US" altLang="ko-KR" sz="1100" dirty="0" smtClean="0"/>
          </a:p>
          <a:p>
            <a:r>
              <a:rPr lang="ko-KR" altLang="en-US" sz="1100" dirty="0" smtClean="0"/>
              <a:t> 발생</a:t>
            </a:r>
            <a:endParaRPr lang="ko-KR" altLang="en-US" sz="1100" dirty="0"/>
          </a:p>
        </p:txBody>
      </p:sp>
      <p:sp>
        <p:nvSpPr>
          <p:cNvPr id="96" name="직사각형 95"/>
          <p:cNvSpPr/>
          <p:nvPr/>
        </p:nvSpPr>
        <p:spPr>
          <a:xfrm>
            <a:off x="6505054" y="4715272"/>
            <a:ext cx="1201025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489762" y="3801876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260017" y="3797357"/>
            <a:ext cx="403606" cy="363798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4818" y="6413266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 T1</a:t>
            </a:r>
            <a:r>
              <a:rPr lang="ko-KR" altLang="en-US" sz="1000" dirty="0"/>
              <a:t>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임계구역</a:t>
            </a:r>
            <a:r>
              <a:rPr lang="ko-KR" altLang="en-US" sz="1000" dirty="0" smtClean="0"/>
              <a:t> 실행 중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771800" y="6413266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 CPU</a:t>
            </a:r>
            <a:r>
              <a:rPr lang="ko-KR" altLang="en-US" sz="1000" dirty="0" smtClean="0"/>
              <a:t>는 인터럽트를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무시하고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 T1</a:t>
            </a:r>
            <a:r>
              <a:rPr lang="ko-KR" altLang="en-US" sz="1000" dirty="0" smtClean="0"/>
              <a:t>을 계속 실행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653587" y="6095617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 T1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임계구역을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마치고 </a:t>
            </a:r>
            <a:r>
              <a:rPr lang="en-US" altLang="ko-KR" sz="1000" dirty="0" err="1" smtClean="0"/>
              <a:t>sti</a:t>
            </a:r>
            <a:r>
              <a:rPr lang="ko-KR" altLang="en-US" sz="1000" dirty="0" err="1" smtClean="0"/>
              <a:t>를</a:t>
            </a:r>
            <a:r>
              <a:rPr lang="ko-KR" altLang="en-US" sz="1000" dirty="0" smtClean="0"/>
              <a:t> 실행하고</a:t>
            </a:r>
            <a:endParaRPr lang="en-US" altLang="ko-KR" sz="1000" dirty="0" smtClean="0"/>
          </a:p>
          <a:p>
            <a:r>
              <a:rPr lang="ko-KR" altLang="en-US" sz="1000" dirty="0" smtClean="0"/>
              <a:t>나간 후 인터럽트 서비스 </a:t>
            </a:r>
            <a:endParaRPr lang="en-US" altLang="ko-KR" sz="1000" dirty="0" smtClean="0"/>
          </a:p>
          <a:p>
            <a:r>
              <a:rPr lang="ko-KR" altLang="en-US" sz="1000" dirty="0" smtClean="0"/>
              <a:t>루틴 실행</a:t>
            </a:r>
            <a:endParaRPr lang="ko-KR" altLang="en-US" sz="1000" dirty="0"/>
          </a:p>
        </p:txBody>
      </p:sp>
      <p:cxnSp>
        <p:nvCxnSpPr>
          <p:cNvPr id="105" name="꺾인 연결선 104"/>
          <p:cNvCxnSpPr/>
          <p:nvPr/>
        </p:nvCxnSpPr>
        <p:spPr>
          <a:xfrm rot="5400000">
            <a:off x="4168168" y="4732137"/>
            <a:ext cx="496183" cy="334181"/>
          </a:xfrm>
          <a:prstGeom prst="bentConnector3">
            <a:avLst>
              <a:gd name="adj1" fmla="val 98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95626" y="6377924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 </a:t>
            </a:r>
            <a:r>
              <a:rPr lang="ko-KR" altLang="en-US" sz="1000" dirty="0" smtClean="0"/>
              <a:t>언젠가 </a:t>
            </a:r>
            <a:r>
              <a:rPr lang="en-US" altLang="ko-KR" sz="1000" dirty="0" smtClean="0"/>
              <a:t>T2</a:t>
            </a:r>
            <a:r>
              <a:rPr lang="ko-KR" altLang="en-US" sz="1000" dirty="0" smtClean="0"/>
              <a:t>가 실행되면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임계구역에</a:t>
            </a:r>
            <a:r>
              <a:rPr lang="ko-KR" altLang="en-US" sz="1000" dirty="0" smtClean="0"/>
              <a:t> 진입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1022899" y="4397703"/>
            <a:ext cx="1200956" cy="28803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cli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65042" y="4405594"/>
            <a:ext cx="1200956" cy="28803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cli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505126" y="4406728"/>
            <a:ext cx="1200956" cy="28803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cli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20826" y="5784696"/>
            <a:ext cx="1200956" cy="28803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sti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65042" y="5784696"/>
            <a:ext cx="1200956" cy="288033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sti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505126" y="5784696"/>
            <a:ext cx="1200956" cy="28803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sti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자유형 118"/>
          <p:cNvSpPr/>
          <p:nvPr/>
        </p:nvSpPr>
        <p:spPr>
          <a:xfrm>
            <a:off x="2941816" y="5070909"/>
            <a:ext cx="262032" cy="1236385"/>
          </a:xfrm>
          <a:custGeom>
            <a:avLst/>
            <a:gdLst>
              <a:gd name="connsiteX0" fmla="*/ 207183 w 255879"/>
              <a:gd name="connsiteY0" fmla="*/ 0 h 1222807"/>
              <a:gd name="connsiteX1" fmla="*/ 180130 w 255879"/>
              <a:gd name="connsiteY1" fmla="*/ 5410 h 1222807"/>
              <a:gd name="connsiteX2" fmla="*/ 169308 w 255879"/>
              <a:gd name="connsiteY2" fmla="*/ 16231 h 1222807"/>
              <a:gd name="connsiteX3" fmla="*/ 136844 w 255879"/>
              <a:gd name="connsiteY3" fmla="*/ 27053 h 1222807"/>
              <a:gd name="connsiteX4" fmla="*/ 131434 w 255879"/>
              <a:gd name="connsiteY4" fmla="*/ 43285 h 1222807"/>
              <a:gd name="connsiteX5" fmla="*/ 169308 w 255879"/>
              <a:gd name="connsiteY5" fmla="*/ 64927 h 1222807"/>
              <a:gd name="connsiteX6" fmla="*/ 190951 w 255879"/>
              <a:gd name="connsiteY6" fmla="*/ 91981 h 1222807"/>
              <a:gd name="connsiteX7" fmla="*/ 201772 w 255879"/>
              <a:gd name="connsiteY7" fmla="*/ 124444 h 1222807"/>
              <a:gd name="connsiteX8" fmla="*/ 185540 w 255879"/>
              <a:gd name="connsiteY8" fmla="*/ 173140 h 1222807"/>
              <a:gd name="connsiteX9" fmla="*/ 180130 w 255879"/>
              <a:gd name="connsiteY9" fmla="*/ 189372 h 1222807"/>
              <a:gd name="connsiteX10" fmla="*/ 153076 w 255879"/>
              <a:gd name="connsiteY10" fmla="*/ 216426 h 1222807"/>
              <a:gd name="connsiteX11" fmla="*/ 142255 w 255879"/>
              <a:gd name="connsiteY11" fmla="*/ 232658 h 1222807"/>
              <a:gd name="connsiteX12" fmla="*/ 158487 w 255879"/>
              <a:gd name="connsiteY12" fmla="*/ 254300 h 1222807"/>
              <a:gd name="connsiteX13" fmla="*/ 196362 w 255879"/>
              <a:gd name="connsiteY13" fmla="*/ 286764 h 1222807"/>
              <a:gd name="connsiteX14" fmla="*/ 212593 w 255879"/>
              <a:gd name="connsiteY14" fmla="*/ 297585 h 1222807"/>
              <a:gd name="connsiteX15" fmla="*/ 228825 w 255879"/>
              <a:gd name="connsiteY15" fmla="*/ 302996 h 1222807"/>
              <a:gd name="connsiteX16" fmla="*/ 234236 w 255879"/>
              <a:gd name="connsiteY16" fmla="*/ 362513 h 1222807"/>
              <a:gd name="connsiteX17" fmla="*/ 218004 w 255879"/>
              <a:gd name="connsiteY17" fmla="*/ 367924 h 1222807"/>
              <a:gd name="connsiteX18" fmla="*/ 207183 w 255879"/>
              <a:gd name="connsiteY18" fmla="*/ 384156 h 1222807"/>
              <a:gd name="connsiteX19" fmla="*/ 223415 w 255879"/>
              <a:gd name="connsiteY19" fmla="*/ 416620 h 1222807"/>
              <a:gd name="connsiteX20" fmla="*/ 239647 w 255879"/>
              <a:gd name="connsiteY20" fmla="*/ 422030 h 1222807"/>
              <a:gd name="connsiteX21" fmla="*/ 250468 w 255879"/>
              <a:gd name="connsiteY21" fmla="*/ 432852 h 1222807"/>
              <a:gd name="connsiteX22" fmla="*/ 245057 w 255879"/>
              <a:gd name="connsiteY22" fmla="*/ 449084 h 1222807"/>
              <a:gd name="connsiteX23" fmla="*/ 218004 w 255879"/>
              <a:gd name="connsiteY23" fmla="*/ 481547 h 1222807"/>
              <a:gd name="connsiteX24" fmla="*/ 201772 w 255879"/>
              <a:gd name="connsiteY24" fmla="*/ 492369 h 1222807"/>
              <a:gd name="connsiteX25" fmla="*/ 158487 w 255879"/>
              <a:gd name="connsiteY25" fmla="*/ 551886 h 1222807"/>
              <a:gd name="connsiteX26" fmla="*/ 163898 w 255879"/>
              <a:gd name="connsiteY26" fmla="*/ 584350 h 1222807"/>
              <a:gd name="connsiteX27" fmla="*/ 212593 w 255879"/>
              <a:gd name="connsiteY27" fmla="*/ 611403 h 1222807"/>
              <a:gd name="connsiteX28" fmla="*/ 234236 w 255879"/>
              <a:gd name="connsiteY28" fmla="*/ 622224 h 1222807"/>
              <a:gd name="connsiteX29" fmla="*/ 245057 w 255879"/>
              <a:gd name="connsiteY29" fmla="*/ 633046 h 1222807"/>
              <a:gd name="connsiteX30" fmla="*/ 228825 w 255879"/>
              <a:gd name="connsiteY30" fmla="*/ 687152 h 1222807"/>
              <a:gd name="connsiteX31" fmla="*/ 223415 w 255879"/>
              <a:gd name="connsiteY31" fmla="*/ 703384 h 1222807"/>
              <a:gd name="connsiteX32" fmla="*/ 212593 w 255879"/>
              <a:gd name="connsiteY32" fmla="*/ 725027 h 1222807"/>
              <a:gd name="connsiteX33" fmla="*/ 218004 w 255879"/>
              <a:gd name="connsiteY33" fmla="*/ 779133 h 1222807"/>
              <a:gd name="connsiteX34" fmla="*/ 255879 w 255879"/>
              <a:gd name="connsiteY34" fmla="*/ 811597 h 1222807"/>
              <a:gd name="connsiteX35" fmla="*/ 250468 w 255879"/>
              <a:gd name="connsiteY35" fmla="*/ 865704 h 1222807"/>
              <a:gd name="connsiteX36" fmla="*/ 234236 w 255879"/>
              <a:gd name="connsiteY36" fmla="*/ 881936 h 1222807"/>
              <a:gd name="connsiteX37" fmla="*/ 201772 w 255879"/>
              <a:gd name="connsiteY37" fmla="*/ 914400 h 1222807"/>
              <a:gd name="connsiteX38" fmla="*/ 196362 w 255879"/>
              <a:gd name="connsiteY38" fmla="*/ 941453 h 1222807"/>
              <a:gd name="connsiteX39" fmla="*/ 185540 w 255879"/>
              <a:gd name="connsiteY39" fmla="*/ 973917 h 1222807"/>
              <a:gd name="connsiteX40" fmla="*/ 196362 w 255879"/>
              <a:gd name="connsiteY40" fmla="*/ 990149 h 1222807"/>
              <a:gd name="connsiteX41" fmla="*/ 228825 w 255879"/>
              <a:gd name="connsiteY41" fmla="*/ 1011791 h 1222807"/>
              <a:gd name="connsiteX42" fmla="*/ 228825 w 255879"/>
              <a:gd name="connsiteY42" fmla="*/ 1049666 h 1222807"/>
              <a:gd name="connsiteX43" fmla="*/ 158487 w 255879"/>
              <a:gd name="connsiteY43" fmla="*/ 1082130 h 1222807"/>
              <a:gd name="connsiteX44" fmla="*/ 142255 w 255879"/>
              <a:gd name="connsiteY44" fmla="*/ 1087540 h 1222807"/>
              <a:gd name="connsiteX45" fmla="*/ 126023 w 255879"/>
              <a:gd name="connsiteY45" fmla="*/ 1098362 h 1222807"/>
              <a:gd name="connsiteX46" fmla="*/ 93559 w 255879"/>
              <a:gd name="connsiteY46" fmla="*/ 1109183 h 1222807"/>
              <a:gd name="connsiteX47" fmla="*/ 55685 w 255879"/>
              <a:gd name="connsiteY47" fmla="*/ 1136236 h 1222807"/>
              <a:gd name="connsiteX48" fmla="*/ 23221 w 255879"/>
              <a:gd name="connsiteY48" fmla="*/ 1168700 h 1222807"/>
              <a:gd name="connsiteX49" fmla="*/ 17810 w 255879"/>
              <a:gd name="connsiteY49" fmla="*/ 1184932 h 1222807"/>
              <a:gd name="connsiteX50" fmla="*/ 1578 w 255879"/>
              <a:gd name="connsiteY50" fmla="*/ 1195753 h 1222807"/>
              <a:gd name="connsiteX51" fmla="*/ 1578 w 255879"/>
              <a:gd name="connsiteY51" fmla="*/ 1222807 h 12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5879" h="1222807">
                <a:moveTo>
                  <a:pt x="207183" y="0"/>
                </a:moveTo>
                <a:cubicBezTo>
                  <a:pt x="198165" y="1803"/>
                  <a:pt x="188583" y="1788"/>
                  <a:pt x="180130" y="5410"/>
                </a:cubicBezTo>
                <a:cubicBezTo>
                  <a:pt x="175441" y="7419"/>
                  <a:pt x="173871" y="13950"/>
                  <a:pt x="169308" y="16231"/>
                </a:cubicBezTo>
                <a:cubicBezTo>
                  <a:pt x="159105" y="21332"/>
                  <a:pt x="136844" y="27053"/>
                  <a:pt x="136844" y="27053"/>
                </a:cubicBezTo>
                <a:cubicBezTo>
                  <a:pt x="135041" y="32464"/>
                  <a:pt x="129630" y="37874"/>
                  <a:pt x="131434" y="43285"/>
                </a:cubicBezTo>
                <a:cubicBezTo>
                  <a:pt x="137295" y="60868"/>
                  <a:pt x="155430" y="61458"/>
                  <a:pt x="169308" y="64927"/>
                </a:cubicBezTo>
                <a:cubicBezTo>
                  <a:pt x="178303" y="73922"/>
                  <a:pt x="185490" y="79694"/>
                  <a:pt x="190951" y="91981"/>
                </a:cubicBezTo>
                <a:cubicBezTo>
                  <a:pt x="195584" y="102404"/>
                  <a:pt x="201772" y="124444"/>
                  <a:pt x="201772" y="124444"/>
                </a:cubicBezTo>
                <a:cubicBezTo>
                  <a:pt x="191728" y="184718"/>
                  <a:pt x="204561" y="135098"/>
                  <a:pt x="185540" y="173140"/>
                </a:cubicBezTo>
                <a:cubicBezTo>
                  <a:pt x="182989" y="178241"/>
                  <a:pt x="183552" y="184809"/>
                  <a:pt x="180130" y="189372"/>
                </a:cubicBezTo>
                <a:cubicBezTo>
                  <a:pt x="172478" y="199575"/>
                  <a:pt x="160150" y="205814"/>
                  <a:pt x="153076" y="216426"/>
                </a:cubicBezTo>
                <a:lnTo>
                  <a:pt x="142255" y="232658"/>
                </a:lnTo>
                <a:cubicBezTo>
                  <a:pt x="147666" y="239872"/>
                  <a:pt x="152618" y="247453"/>
                  <a:pt x="158487" y="254300"/>
                </a:cubicBezTo>
                <a:cubicBezTo>
                  <a:pt x="170907" y="268790"/>
                  <a:pt x="180604" y="275509"/>
                  <a:pt x="196362" y="286764"/>
                </a:cubicBezTo>
                <a:cubicBezTo>
                  <a:pt x="201653" y="290543"/>
                  <a:pt x="206777" y="294677"/>
                  <a:pt x="212593" y="297585"/>
                </a:cubicBezTo>
                <a:cubicBezTo>
                  <a:pt x="217694" y="300136"/>
                  <a:pt x="223414" y="301192"/>
                  <a:pt x="228825" y="302996"/>
                </a:cubicBezTo>
                <a:cubicBezTo>
                  <a:pt x="247730" y="321900"/>
                  <a:pt x="251305" y="319841"/>
                  <a:pt x="234236" y="362513"/>
                </a:cubicBezTo>
                <a:cubicBezTo>
                  <a:pt x="232118" y="367808"/>
                  <a:pt x="223415" y="366120"/>
                  <a:pt x="218004" y="367924"/>
                </a:cubicBezTo>
                <a:cubicBezTo>
                  <a:pt x="214397" y="373335"/>
                  <a:pt x="208103" y="377719"/>
                  <a:pt x="207183" y="384156"/>
                </a:cubicBezTo>
                <a:cubicBezTo>
                  <a:pt x="205442" y="396339"/>
                  <a:pt x="213089" y="410425"/>
                  <a:pt x="223415" y="416620"/>
                </a:cubicBezTo>
                <a:cubicBezTo>
                  <a:pt x="228306" y="419554"/>
                  <a:pt x="234236" y="420227"/>
                  <a:pt x="239647" y="422030"/>
                </a:cubicBezTo>
                <a:cubicBezTo>
                  <a:pt x="243254" y="425637"/>
                  <a:pt x="249468" y="427850"/>
                  <a:pt x="250468" y="432852"/>
                </a:cubicBezTo>
                <a:cubicBezTo>
                  <a:pt x="251586" y="438445"/>
                  <a:pt x="247608" y="443983"/>
                  <a:pt x="245057" y="449084"/>
                </a:cubicBezTo>
                <a:cubicBezTo>
                  <a:pt x="238976" y="461246"/>
                  <a:pt x="228263" y="472998"/>
                  <a:pt x="218004" y="481547"/>
                </a:cubicBezTo>
                <a:cubicBezTo>
                  <a:pt x="213008" y="485710"/>
                  <a:pt x="206122" y="487535"/>
                  <a:pt x="201772" y="492369"/>
                </a:cubicBezTo>
                <a:cubicBezTo>
                  <a:pt x="186183" y="509690"/>
                  <a:pt x="171821" y="531884"/>
                  <a:pt x="158487" y="551886"/>
                </a:cubicBezTo>
                <a:cubicBezTo>
                  <a:pt x="160291" y="562707"/>
                  <a:pt x="159442" y="574325"/>
                  <a:pt x="163898" y="584350"/>
                </a:cubicBezTo>
                <a:cubicBezTo>
                  <a:pt x="173378" y="605680"/>
                  <a:pt x="194959" y="602586"/>
                  <a:pt x="212593" y="611403"/>
                </a:cubicBezTo>
                <a:lnTo>
                  <a:pt x="234236" y="622224"/>
                </a:lnTo>
                <a:cubicBezTo>
                  <a:pt x="237843" y="625831"/>
                  <a:pt x="244549" y="627970"/>
                  <a:pt x="245057" y="633046"/>
                </a:cubicBezTo>
                <a:cubicBezTo>
                  <a:pt x="248903" y="671505"/>
                  <a:pt x="246460" y="669519"/>
                  <a:pt x="228825" y="687152"/>
                </a:cubicBezTo>
                <a:cubicBezTo>
                  <a:pt x="227022" y="692563"/>
                  <a:pt x="225662" y="698142"/>
                  <a:pt x="223415" y="703384"/>
                </a:cubicBezTo>
                <a:cubicBezTo>
                  <a:pt x="220238" y="710798"/>
                  <a:pt x="213168" y="716982"/>
                  <a:pt x="212593" y="725027"/>
                </a:cubicBezTo>
                <a:cubicBezTo>
                  <a:pt x="211302" y="743106"/>
                  <a:pt x="211908" y="762064"/>
                  <a:pt x="218004" y="779133"/>
                </a:cubicBezTo>
                <a:cubicBezTo>
                  <a:pt x="222105" y="790614"/>
                  <a:pt x="245269" y="804524"/>
                  <a:pt x="255879" y="811597"/>
                </a:cubicBezTo>
                <a:cubicBezTo>
                  <a:pt x="254075" y="829633"/>
                  <a:pt x="255799" y="848380"/>
                  <a:pt x="250468" y="865704"/>
                </a:cubicBezTo>
                <a:cubicBezTo>
                  <a:pt x="248218" y="873017"/>
                  <a:pt x="239216" y="876126"/>
                  <a:pt x="234236" y="881936"/>
                </a:cubicBezTo>
                <a:cubicBezTo>
                  <a:pt x="207391" y="913255"/>
                  <a:pt x="230347" y="895349"/>
                  <a:pt x="201772" y="914400"/>
                </a:cubicBezTo>
                <a:cubicBezTo>
                  <a:pt x="199969" y="923418"/>
                  <a:pt x="198782" y="932581"/>
                  <a:pt x="196362" y="941453"/>
                </a:cubicBezTo>
                <a:cubicBezTo>
                  <a:pt x="193361" y="952458"/>
                  <a:pt x="185540" y="973917"/>
                  <a:pt x="185540" y="973917"/>
                </a:cubicBezTo>
                <a:cubicBezTo>
                  <a:pt x="189147" y="979328"/>
                  <a:pt x="191468" y="985867"/>
                  <a:pt x="196362" y="990149"/>
                </a:cubicBezTo>
                <a:cubicBezTo>
                  <a:pt x="206149" y="998713"/>
                  <a:pt x="228825" y="1011791"/>
                  <a:pt x="228825" y="1011791"/>
                </a:cubicBezTo>
                <a:cubicBezTo>
                  <a:pt x="232419" y="1022572"/>
                  <a:pt x="241055" y="1038795"/>
                  <a:pt x="228825" y="1049666"/>
                </a:cubicBezTo>
                <a:cubicBezTo>
                  <a:pt x="219584" y="1057880"/>
                  <a:pt x="174790" y="1076017"/>
                  <a:pt x="158487" y="1082130"/>
                </a:cubicBezTo>
                <a:cubicBezTo>
                  <a:pt x="153147" y="1084133"/>
                  <a:pt x="147666" y="1085737"/>
                  <a:pt x="142255" y="1087540"/>
                </a:cubicBezTo>
                <a:cubicBezTo>
                  <a:pt x="136844" y="1091147"/>
                  <a:pt x="131965" y="1095721"/>
                  <a:pt x="126023" y="1098362"/>
                </a:cubicBezTo>
                <a:cubicBezTo>
                  <a:pt x="115599" y="1102995"/>
                  <a:pt x="103050" y="1102856"/>
                  <a:pt x="93559" y="1109183"/>
                </a:cubicBezTo>
                <a:cubicBezTo>
                  <a:pt x="82265" y="1116712"/>
                  <a:pt x="65276" y="1127604"/>
                  <a:pt x="55685" y="1136236"/>
                </a:cubicBezTo>
                <a:cubicBezTo>
                  <a:pt x="44310" y="1146474"/>
                  <a:pt x="23221" y="1168700"/>
                  <a:pt x="23221" y="1168700"/>
                </a:cubicBezTo>
                <a:cubicBezTo>
                  <a:pt x="21417" y="1174111"/>
                  <a:pt x="21373" y="1180478"/>
                  <a:pt x="17810" y="1184932"/>
                </a:cubicBezTo>
                <a:cubicBezTo>
                  <a:pt x="13748" y="1190010"/>
                  <a:pt x="4140" y="1189776"/>
                  <a:pt x="1578" y="1195753"/>
                </a:cubicBezTo>
                <a:cubicBezTo>
                  <a:pt x="-1974" y="1204042"/>
                  <a:pt x="1578" y="1213789"/>
                  <a:pt x="1578" y="12228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>
            <a:off x="7354699" y="4161156"/>
            <a:ext cx="80161" cy="899068"/>
          </a:xfrm>
          <a:custGeom>
            <a:avLst/>
            <a:gdLst>
              <a:gd name="connsiteX0" fmla="*/ 357350 w 357350"/>
              <a:gd name="connsiteY0" fmla="*/ 0 h 611404"/>
              <a:gd name="connsiteX1" fmla="*/ 335707 w 357350"/>
              <a:gd name="connsiteY1" fmla="*/ 27053 h 611404"/>
              <a:gd name="connsiteX2" fmla="*/ 308654 w 357350"/>
              <a:gd name="connsiteY2" fmla="*/ 54107 h 611404"/>
              <a:gd name="connsiteX3" fmla="*/ 303243 w 357350"/>
              <a:gd name="connsiteY3" fmla="*/ 70339 h 611404"/>
              <a:gd name="connsiteX4" fmla="*/ 281601 w 357350"/>
              <a:gd name="connsiteY4" fmla="*/ 81160 h 611404"/>
              <a:gd name="connsiteX5" fmla="*/ 270779 w 357350"/>
              <a:gd name="connsiteY5" fmla="*/ 91981 h 611404"/>
              <a:gd name="connsiteX6" fmla="*/ 249137 w 357350"/>
              <a:gd name="connsiteY6" fmla="*/ 102802 h 611404"/>
              <a:gd name="connsiteX7" fmla="*/ 211262 w 357350"/>
              <a:gd name="connsiteY7" fmla="*/ 135266 h 611404"/>
              <a:gd name="connsiteX8" fmla="*/ 200441 w 357350"/>
              <a:gd name="connsiteY8" fmla="*/ 146088 h 611404"/>
              <a:gd name="connsiteX9" fmla="*/ 189620 w 357350"/>
              <a:gd name="connsiteY9" fmla="*/ 162320 h 611404"/>
              <a:gd name="connsiteX10" fmla="*/ 173388 w 357350"/>
              <a:gd name="connsiteY10" fmla="*/ 167730 h 611404"/>
              <a:gd name="connsiteX11" fmla="*/ 162566 w 357350"/>
              <a:gd name="connsiteY11" fmla="*/ 183962 h 611404"/>
              <a:gd name="connsiteX12" fmla="*/ 151745 w 357350"/>
              <a:gd name="connsiteY12" fmla="*/ 194784 h 611404"/>
              <a:gd name="connsiteX13" fmla="*/ 140924 w 357350"/>
              <a:gd name="connsiteY13" fmla="*/ 216426 h 611404"/>
              <a:gd name="connsiteX14" fmla="*/ 130103 w 357350"/>
              <a:gd name="connsiteY14" fmla="*/ 248890 h 611404"/>
              <a:gd name="connsiteX15" fmla="*/ 146334 w 357350"/>
              <a:gd name="connsiteY15" fmla="*/ 346282 h 611404"/>
              <a:gd name="connsiteX16" fmla="*/ 157156 w 357350"/>
              <a:gd name="connsiteY16" fmla="*/ 362514 h 611404"/>
              <a:gd name="connsiteX17" fmla="*/ 135513 w 357350"/>
              <a:gd name="connsiteY17" fmla="*/ 384156 h 611404"/>
              <a:gd name="connsiteX18" fmla="*/ 48943 w 357350"/>
              <a:gd name="connsiteY18" fmla="*/ 405799 h 611404"/>
              <a:gd name="connsiteX19" fmla="*/ 43532 w 357350"/>
              <a:gd name="connsiteY19" fmla="*/ 438263 h 611404"/>
              <a:gd name="connsiteX20" fmla="*/ 21890 w 357350"/>
              <a:gd name="connsiteY20" fmla="*/ 492369 h 611404"/>
              <a:gd name="connsiteX21" fmla="*/ 16479 w 357350"/>
              <a:gd name="connsiteY21" fmla="*/ 519423 h 611404"/>
              <a:gd name="connsiteX22" fmla="*/ 11068 w 357350"/>
              <a:gd name="connsiteY22" fmla="*/ 551886 h 611404"/>
              <a:gd name="connsiteX23" fmla="*/ 247 w 357350"/>
              <a:gd name="connsiteY23" fmla="*/ 611404 h 61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7350" h="611404">
                <a:moveTo>
                  <a:pt x="357350" y="0"/>
                </a:moveTo>
                <a:cubicBezTo>
                  <a:pt x="350136" y="9018"/>
                  <a:pt x="343432" y="18469"/>
                  <a:pt x="335707" y="27053"/>
                </a:cubicBezTo>
                <a:cubicBezTo>
                  <a:pt x="327176" y="36532"/>
                  <a:pt x="308654" y="54107"/>
                  <a:pt x="308654" y="54107"/>
                </a:cubicBezTo>
                <a:cubicBezTo>
                  <a:pt x="306850" y="59518"/>
                  <a:pt x="307276" y="66306"/>
                  <a:pt x="303243" y="70339"/>
                </a:cubicBezTo>
                <a:cubicBezTo>
                  <a:pt x="297540" y="76042"/>
                  <a:pt x="288312" y="76686"/>
                  <a:pt x="281601" y="81160"/>
                </a:cubicBezTo>
                <a:cubicBezTo>
                  <a:pt x="277356" y="83990"/>
                  <a:pt x="275024" y="89151"/>
                  <a:pt x="270779" y="91981"/>
                </a:cubicBezTo>
                <a:cubicBezTo>
                  <a:pt x="264068" y="96455"/>
                  <a:pt x="256351" y="99195"/>
                  <a:pt x="249137" y="102802"/>
                </a:cubicBezTo>
                <a:cubicBezTo>
                  <a:pt x="197027" y="154912"/>
                  <a:pt x="252471" y="102298"/>
                  <a:pt x="211262" y="135266"/>
                </a:cubicBezTo>
                <a:cubicBezTo>
                  <a:pt x="207279" y="138453"/>
                  <a:pt x="203628" y="142104"/>
                  <a:pt x="200441" y="146088"/>
                </a:cubicBezTo>
                <a:cubicBezTo>
                  <a:pt x="196379" y="151166"/>
                  <a:pt x="194698" y="158258"/>
                  <a:pt x="189620" y="162320"/>
                </a:cubicBezTo>
                <a:cubicBezTo>
                  <a:pt x="185166" y="165883"/>
                  <a:pt x="178799" y="165927"/>
                  <a:pt x="173388" y="167730"/>
                </a:cubicBezTo>
                <a:cubicBezTo>
                  <a:pt x="169781" y="173141"/>
                  <a:pt x="166628" y="178884"/>
                  <a:pt x="162566" y="183962"/>
                </a:cubicBezTo>
                <a:cubicBezTo>
                  <a:pt x="159379" y="187945"/>
                  <a:pt x="154575" y="190539"/>
                  <a:pt x="151745" y="194784"/>
                </a:cubicBezTo>
                <a:cubicBezTo>
                  <a:pt x="147271" y="201495"/>
                  <a:pt x="143919" y="208937"/>
                  <a:pt x="140924" y="216426"/>
                </a:cubicBezTo>
                <a:cubicBezTo>
                  <a:pt x="136688" y="227017"/>
                  <a:pt x="130103" y="248890"/>
                  <a:pt x="130103" y="248890"/>
                </a:cubicBezTo>
                <a:cubicBezTo>
                  <a:pt x="133869" y="294094"/>
                  <a:pt x="130006" y="309545"/>
                  <a:pt x="146334" y="346282"/>
                </a:cubicBezTo>
                <a:cubicBezTo>
                  <a:pt x="148975" y="352224"/>
                  <a:pt x="153549" y="357103"/>
                  <a:pt x="157156" y="362514"/>
                </a:cubicBezTo>
                <a:cubicBezTo>
                  <a:pt x="149942" y="369728"/>
                  <a:pt x="145343" y="381425"/>
                  <a:pt x="135513" y="384156"/>
                </a:cubicBezTo>
                <a:cubicBezTo>
                  <a:pt x="39395" y="410855"/>
                  <a:pt x="77372" y="363155"/>
                  <a:pt x="48943" y="405799"/>
                </a:cubicBezTo>
                <a:cubicBezTo>
                  <a:pt x="47139" y="416620"/>
                  <a:pt x="46684" y="427755"/>
                  <a:pt x="43532" y="438263"/>
                </a:cubicBezTo>
                <a:cubicBezTo>
                  <a:pt x="26216" y="495981"/>
                  <a:pt x="37232" y="415662"/>
                  <a:pt x="21890" y="492369"/>
                </a:cubicBezTo>
                <a:cubicBezTo>
                  <a:pt x="20086" y="501387"/>
                  <a:pt x="18124" y="510375"/>
                  <a:pt x="16479" y="519423"/>
                </a:cubicBezTo>
                <a:cubicBezTo>
                  <a:pt x="14516" y="530216"/>
                  <a:pt x="13729" y="541243"/>
                  <a:pt x="11068" y="551886"/>
                </a:cubicBezTo>
                <a:cubicBezTo>
                  <a:pt x="-2605" y="606576"/>
                  <a:pt x="247" y="562136"/>
                  <a:pt x="247" y="61140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1040866" y="4194549"/>
            <a:ext cx="482600" cy="865675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0120" y="139270"/>
            <a:ext cx="80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인터럽트를 금지하지 않은 경우 </a:t>
            </a:r>
            <a:r>
              <a:rPr lang="en-US" altLang="ko-KR" sz="1600" u="sng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인터럽트에 </a:t>
            </a:r>
            <a:r>
              <a:rPr lang="ko-KR" altLang="en-US" sz="1600" u="sng" dirty="0">
                <a:solidFill>
                  <a:schemeClr val="accent2">
                    <a:lumMod val="75000"/>
                  </a:schemeClr>
                </a:solidFill>
              </a:rPr>
              <a:t>의해 두 스레드가 동시에 </a:t>
            </a:r>
            <a:r>
              <a:rPr lang="ko-KR" altLang="en-US" sz="1600" u="sng" dirty="0" err="1" smtClean="0">
                <a:solidFill>
                  <a:schemeClr val="accent2">
                    <a:lumMod val="75000"/>
                  </a:schemeClr>
                </a:solidFill>
              </a:rPr>
              <a:t>임계구역</a:t>
            </a:r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 실행</a:t>
            </a:r>
            <a:endParaRPr lang="ko-KR" altLang="en-US" sz="16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3355" y="3332289"/>
            <a:ext cx="520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인터럽트를 금지시켜 </a:t>
            </a:r>
            <a:r>
              <a:rPr lang="ko-KR" altLang="en-US" sz="1600" u="sng" dirty="0" err="1" smtClean="0">
                <a:solidFill>
                  <a:schemeClr val="accent2">
                    <a:lumMod val="75000"/>
                  </a:schemeClr>
                </a:solidFill>
              </a:rPr>
              <a:t>임계구역에</a:t>
            </a:r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u="sng" dirty="0">
                <a:solidFill>
                  <a:schemeClr val="accent2">
                    <a:lumMod val="75000"/>
                  </a:schemeClr>
                </a:solidFill>
              </a:rPr>
              <a:t>대한 </a:t>
            </a:r>
            <a:r>
              <a:rPr lang="ko-KR" altLang="en-US" sz="1600" u="sng" dirty="0" err="1" smtClean="0">
                <a:solidFill>
                  <a:schemeClr val="accent2">
                    <a:lumMod val="75000"/>
                  </a:schemeClr>
                </a:solidFill>
              </a:rPr>
              <a:t>상호배제</a:t>
            </a:r>
            <a:r>
              <a:rPr lang="ko-KR" altLang="en-US" sz="16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u="sng" dirty="0">
                <a:solidFill>
                  <a:schemeClr val="accent2">
                    <a:lumMod val="75000"/>
                  </a:schemeClr>
                </a:solidFill>
              </a:rPr>
              <a:t>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31265" y="1379407"/>
            <a:ext cx="1193303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16360" y="556335"/>
            <a:ext cx="403606" cy="36379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1785" y="1548660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72438" y="556335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049616" y="933803"/>
            <a:ext cx="482600" cy="777641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75190" y="1379407"/>
            <a:ext cx="1187488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960575" y="556335"/>
            <a:ext cx="403606" cy="36379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730830" y="551816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2993831" y="933803"/>
            <a:ext cx="482600" cy="777641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30803" y="96877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인터럽트</a:t>
            </a:r>
            <a:endParaRPr lang="en-US" altLang="ko-KR" sz="1100" dirty="0" smtClean="0"/>
          </a:p>
          <a:p>
            <a:r>
              <a:rPr lang="ko-KR" altLang="en-US" sz="1100" dirty="0" smtClean="0"/>
              <a:t> 발생</a:t>
            </a:r>
            <a:endParaRPr lang="ko-KR" altLang="en-US" sz="1100" dirty="0"/>
          </a:p>
        </p:txBody>
      </p:sp>
      <p:sp>
        <p:nvSpPr>
          <p:cNvPr id="63" name="직사각형 62"/>
          <p:cNvSpPr/>
          <p:nvPr/>
        </p:nvSpPr>
        <p:spPr>
          <a:xfrm>
            <a:off x="6492186" y="1379407"/>
            <a:ext cx="1193070" cy="10466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477292" y="556335"/>
            <a:ext cx="403606" cy="363798"/>
          </a:xfrm>
          <a:prstGeom prst="ellips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247547" y="551816"/>
            <a:ext cx="403606" cy="363798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510548" y="933803"/>
            <a:ext cx="482600" cy="777641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202436" y="915614"/>
            <a:ext cx="263190" cy="1185303"/>
          </a:xfrm>
          <a:custGeom>
            <a:avLst/>
            <a:gdLst>
              <a:gd name="connsiteX0" fmla="*/ 698249 w 698249"/>
              <a:gd name="connsiteY0" fmla="*/ 0 h 2028994"/>
              <a:gd name="connsiteX1" fmla="*/ 665785 w 698249"/>
              <a:gd name="connsiteY1" fmla="*/ 10821 h 2028994"/>
              <a:gd name="connsiteX2" fmla="*/ 660374 w 698249"/>
              <a:gd name="connsiteY2" fmla="*/ 27053 h 2028994"/>
              <a:gd name="connsiteX3" fmla="*/ 638732 w 698249"/>
              <a:gd name="connsiteY3" fmla="*/ 37874 h 2028994"/>
              <a:gd name="connsiteX4" fmla="*/ 622500 w 698249"/>
              <a:gd name="connsiteY4" fmla="*/ 48696 h 2028994"/>
              <a:gd name="connsiteX5" fmla="*/ 611678 w 698249"/>
              <a:gd name="connsiteY5" fmla="*/ 59517 h 2028994"/>
              <a:gd name="connsiteX6" fmla="*/ 590036 w 698249"/>
              <a:gd name="connsiteY6" fmla="*/ 64928 h 2028994"/>
              <a:gd name="connsiteX7" fmla="*/ 557572 w 698249"/>
              <a:gd name="connsiteY7" fmla="*/ 86570 h 2028994"/>
              <a:gd name="connsiteX8" fmla="*/ 541340 w 698249"/>
              <a:gd name="connsiteY8" fmla="*/ 108213 h 2028994"/>
              <a:gd name="connsiteX9" fmla="*/ 514287 w 698249"/>
              <a:gd name="connsiteY9" fmla="*/ 124445 h 2028994"/>
              <a:gd name="connsiteX10" fmla="*/ 460180 w 698249"/>
              <a:gd name="connsiteY10" fmla="*/ 167730 h 2028994"/>
              <a:gd name="connsiteX11" fmla="*/ 433127 w 698249"/>
              <a:gd name="connsiteY11" fmla="*/ 194783 h 2028994"/>
              <a:gd name="connsiteX12" fmla="*/ 379020 w 698249"/>
              <a:gd name="connsiteY12" fmla="*/ 238068 h 2028994"/>
              <a:gd name="connsiteX13" fmla="*/ 368199 w 698249"/>
              <a:gd name="connsiteY13" fmla="*/ 248890 h 2028994"/>
              <a:gd name="connsiteX14" fmla="*/ 379020 w 698249"/>
              <a:gd name="connsiteY14" fmla="*/ 335460 h 2028994"/>
              <a:gd name="connsiteX15" fmla="*/ 389842 w 698249"/>
              <a:gd name="connsiteY15" fmla="*/ 367924 h 2028994"/>
              <a:gd name="connsiteX16" fmla="*/ 384431 w 698249"/>
              <a:gd name="connsiteY16" fmla="*/ 432852 h 2028994"/>
              <a:gd name="connsiteX17" fmla="*/ 308682 w 698249"/>
              <a:gd name="connsiteY17" fmla="*/ 459905 h 2028994"/>
              <a:gd name="connsiteX18" fmla="*/ 292450 w 698249"/>
              <a:gd name="connsiteY18" fmla="*/ 470726 h 2028994"/>
              <a:gd name="connsiteX19" fmla="*/ 287039 w 698249"/>
              <a:gd name="connsiteY19" fmla="*/ 486958 h 2028994"/>
              <a:gd name="connsiteX20" fmla="*/ 303271 w 698249"/>
              <a:gd name="connsiteY20" fmla="*/ 546476 h 2028994"/>
              <a:gd name="connsiteX21" fmla="*/ 308682 w 698249"/>
              <a:gd name="connsiteY21" fmla="*/ 562707 h 2028994"/>
              <a:gd name="connsiteX22" fmla="*/ 314093 w 698249"/>
              <a:gd name="connsiteY22" fmla="*/ 578939 h 2028994"/>
              <a:gd name="connsiteX23" fmla="*/ 303271 w 698249"/>
              <a:gd name="connsiteY23" fmla="*/ 589761 h 2028994"/>
              <a:gd name="connsiteX24" fmla="*/ 243754 w 698249"/>
              <a:gd name="connsiteY24" fmla="*/ 622225 h 2028994"/>
              <a:gd name="connsiteX25" fmla="*/ 281629 w 698249"/>
              <a:gd name="connsiteY25" fmla="*/ 643867 h 2028994"/>
              <a:gd name="connsiteX26" fmla="*/ 303271 w 698249"/>
              <a:gd name="connsiteY26" fmla="*/ 649278 h 2028994"/>
              <a:gd name="connsiteX27" fmla="*/ 341146 w 698249"/>
              <a:gd name="connsiteY27" fmla="*/ 660099 h 2028994"/>
              <a:gd name="connsiteX28" fmla="*/ 351967 w 698249"/>
              <a:gd name="connsiteY28" fmla="*/ 676331 h 2028994"/>
              <a:gd name="connsiteX29" fmla="*/ 330325 w 698249"/>
              <a:gd name="connsiteY29" fmla="*/ 719616 h 2028994"/>
              <a:gd name="connsiteX30" fmla="*/ 308682 w 698249"/>
              <a:gd name="connsiteY30" fmla="*/ 746670 h 2028994"/>
              <a:gd name="connsiteX31" fmla="*/ 314093 w 698249"/>
              <a:gd name="connsiteY31" fmla="*/ 784544 h 2028994"/>
              <a:gd name="connsiteX32" fmla="*/ 384431 w 698249"/>
              <a:gd name="connsiteY32" fmla="*/ 817008 h 2028994"/>
              <a:gd name="connsiteX33" fmla="*/ 406074 w 698249"/>
              <a:gd name="connsiteY33" fmla="*/ 838651 h 2028994"/>
              <a:gd name="connsiteX34" fmla="*/ 411484 w 698249"/>
              <a:gd name="connsiteY34" fmla="*/ 860293 h 2028994"/>
              <a:gd name="connsiteX35" fmla="*/ 335735 w 698249"/>
              <a:gd name="connsiteY35" fmla="*/ 1006381 h 2028994"/>
              <a:gd name="connsiteX36" fmla="*/ 319503 w 698249"/>
              <a:gd name="connsiteY36" fmla="*/ 1022613 h 2028994"/>
              <a:gd name="connsiteX37" fmla="*/ 292450 w 698249"/>
              <a:gd name="connsiteY37" fmla="*/ 1065898 h 2028994"/>
              <a:gd name="connsiteX38" fmla="*/ 297861 w 698249"/>
              <a:gd name="connsiteY38" fmla="*/ 1092951 h 2028994"/>
              <a:gd name="connsiteX39" fmla="*/ 379020 w 698249"/>
              <a:gd name="connsiteY39" fmla="*/ 1141647 h 2028994"/>
              <a:gd name="connsiteX40" fmla="*/ 411484 w 698249"/>
              <a:gd name="connsiteY40" fmla="*/ 1152468 h 2028994"/>
              <a:gd name="connsiteX41" fmla="*/ 422306 w 698249"/>
              <a:gd name="connsiteY41" fmla="*/ 1163290 h 2028994"/>
              <a:gd name="connsiteX42" fmla="*/ 389842 w 698249"/>
              <a:gd name="connsiteY42" fmla="*/ 1184932 h 2028994"/>
              <a:gd name="connsiteX43" fmla="*/ 270807 w 698249"/>
              <a:gd name="connsiteY43" fmla="*/ 1206575 h 2028994"/>
              <a:gd name="connsiteX44" fmla="*/ 249165 w 698249"/>
              <a:gd name="connsiteY44" fmla="*/ 1211986 h 2028994"/>
              <a:gd name="connsiteX45" fmla="*/ 232933 w 698249"/>
              <a:gd name="connsiteY45" fmla="*/ 1244450 h 2028994"/>
              <a:gd name="connsiteX46" fmla="*/ 216701 w 698249"/>
              <a:gd name="connsiteY46" fmla="*/ 1255271 h 2028994"/>
              <a:gd name="connsiteX47" fmla="*/ 211290 w 698249"/>
              <a:gd name="connsiteY47" fmla="*/ 1271503 h 2028994"/>
              <a:gd name="connsiteX48" fmla="*/ 189648 w 698249"/>
              <a:gd name="connsiteY48" fmla="*/ 1303967 h 2028994"/>
              <a:gd name="connsiteX49" fmla="*/ 184237 w 698249"/>
              <a:gd name="connsiteY49" fmla="*/ 1341841 h 2028994"/>
              <a:gd name="connsiteX50" fmla="*/ 195058 w 698249"/>
              <a:gd name="connsiteY50" fmla="*/ 1412180 h 2028994"/>
              <a:gd name="connsiteX51" fmla="*/ 205880 w 698249"/>
              <a:gd name="connsiteY51" fmla="*/ 1423001 h 2028994"/>
              <a:gd name="connsiteX52" fmla="*/ 195058 w 698249"/>
              <a:gd name="connsiteY52" fmla="*/ 1482518 h 2028994"/>
              <a:gd name="connsiteX53" fmla="*/ 189648 w 698249"/>
              <a:gd name="connsiteY53" fmla="*/ 1504161 h 2028994"/>
              <a:gd name="connsiteX54" fmla="*/ 178826 w 698249"/>
              <a:gd name="connsiteY54" fmla="*/ 1514982 h 2028994"/>
              <a:gd name="connsiteX55" fmla="*/ 173416 w 698249"/>
              <a:gd name="connsiteY55" fmla="*/ 1552857 h 2028994"/>
              <a:gd name="connsiteX56" fmla="*/ 157184 w 698249"/>
              <a:gd name="connsiteY56" fmla="*/ 1698944 h 2028994"/>
              <a:gd name="connsiteX57" fmla="*/ 151773 w 698249"/>
              <a:gd name="connsiteY57" fmla="*/ 1715176 h 2028994"/>
              <a:gd name="connsiteX58" fmla="*/ 140952 w 698249"/>
              <a:gd name="connsiteY58" fmla="*/ 1742229 h 2028994"/>
              <a:gd name="connsiteX59" fmla="*/ 124720 w 698249"/>
              <a:gd name="connsiteY59" fmla="*/ 1790925 h 2028994"/>
              <a:gd name="connsiteX60" fmla="*/ 113899 w 698249"/>
              <a:gd name="connsiteY60" fmla="*/ 1823389 h 2028994"/>
              <a:gd name="connsiteX61" fmla="*/ 59792 w 698249"/>
              <a:gd name="connsiteY61" fmla="*/ 1915370 h 2028994"/>
              <a:gd name="connsiteX62" fmla="*/ 48971 w 698249"/>
              <a:gd name="connsiteY62" fmla="*/ 1931602 h 2028994"/>
              <a:gd name="connsiteX63" fmla="*/ 21917 w 698249"/>
              <a:gd name="connsiteY63" fmla="*/ 1969477 h 2028994"/>
              <a:gd name="connsiteX64" fmla="*/ 11096 w 698249"/>
              <a:gd name="connsiteY64" fmla="*/ 1996530 h 2028994"/>
              <a:gd name="connsiteX65" fmla="*/ 275 w 698249"/>
              <a:gd name="connsiteY65" fmla="*/ 2028994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98249" h="2028994">
                <a:moveTo>
                  <a:pt x="698249" y="0"/>
                </a:moveTo>
                <a:cubicBezTo>
                  <a:pt x="687428" y="3607"/>
                  <a:pt x="675067" y="4191"/>
                  <a:pt x="665785" y="10821"/>
                </a:cubicBezTo>
                <a:cubicBezTo>
                  <a:pt x="661144" y="14136"/>
                  <a:pt x="664407" y="23020"/>
                  <a:pt x="660374" y="27053"/>
                </a:cubicBezTo>
                <a:cubicBezTo>
                  <a:pt x="654671" y="32756"/>
                  <a:pt x="645735" y="33872"/>
                  <a:pt x="638732" y="37874"/>
                </a:cubicBezTo>
                <a:cubicBezTo>
                  <a:pt x="633086" y="41100"/>
                  <a:pt x="627578" y="44634"/>
                  <a:pt x="622500" y="48696"/>
                </a:cubicBezTo>
                <a:cubicBezTo>
                  <a:pt x="618517" y="51883"/>
                  <a:pt x="616241" y="57236"/>
                  <a:pt x="611678" y="59517"/>
                </a:cubicBezTo>
                <a:cubicBezTo>
                  <a:pt x="605027" y="62843"/>
                  <a:pt x="597250" y="63124"/>
                  <a:pt x="590036" y="64928"/>
                </a:cubicBezTo>
                <a:cubicBezTo>
                  <a:pt x="579215" y="72142"/>
                  <a:pt x="565375" y="76166"/>
                  <a:pt x="557572" y="86570"/>
                </a:cubicBezTo>
                <a:cubicBezTo>
                  <a:pt x="552161" y="93784"/>
                  <a:pt x="548127" y="102275"/>
                  <a:pt x="541340" y="108213"/>
                </a:cubicBezTo>
                <a:cubicBezTo>
                  <a:pt x="533426" y="115138"/>
                  <a:pt x="522366" y="117713"/>
                  <a:pt x="514287" y="124445"/>
                </a:cubicBezTo>
                <a:cubicBezTo>
                  <a:pt x="458410" y="171008"/>
                  <a:pt x="497812" y="155185"/>
                  <a:pt x="460180" y="167730"/>
                </a:cubicBezTo>
                <a:cubicBezTo>
                  <a:pt x="451162" y="176748"/>
                  <a:pt x="442563" y="186204"/>
                  <a:pt x="433127" y="194783"/>
                </a:cubicBezTo>
                <a:cubicBezTo>
                  <a:pt x="376551" y="246215"/>
                  <a:pt x="422933" y="201473"/>
                  <a:pt x="379020" y="238068"/>
                </a:cubicBezTo>
                <a:cubicBezTo>
                  <a:pt x="375101" y="241334"/>
                  <a:pt x="371806" y="245283"/>
                  <a:pt x="368199" y="248890"/>
                </a:cubicBezTo>
                <a:cubicBezTo>
                  <a:pt x="370771" y="277185"/>
                  <a:pt x="371398" y="307514"/>
                  <a:pt x="379020" y="335460"/>
                </a:cubicBezTo>
                <a:cubicBezTo>
                  <a:pt x="382021" y="346465"/>
                  <a:pt x="389842" y="367924"/>
                  <a:pt x="389842" y="367924"/>
                </a:cubicBezTo>
                <a:cubicBezTo>
                  <a:pt x="388038" y="389567"/>
                  <a:pt x="394651" y="413689"/>
                  <a:pt x="384431" y="432852"/>
                </a:cubicBezTo>
                <a:cubicBezTo>
                  <a:pt x="379941" y="441270"/>
                  <a:pt x="316313" y="457725"/>
                  <a:pt x="308682" y="459905"/>
                </a:cubicBezTo>
                <a:cubicBezTo>
                  <a:pt x="303271" y="463512"/>
                  <a:pt x="296512" y="465648"/>
                  <a:pt x="292450" y="470726"/>
                </a:cubicBezTo>
                <a:cubicBezTo>
                  <a:pt x="288887" y="475180"/>
                  <a:pt x="287039" y="481255"/>
                  <a:pt x="287039" y="486958"/>
                </a:cubicBezTo>
                <a:cubicBezTo>
                  <a:pt x="287039" y="502252"/>
                  <a:pt x="299028" y="533747"/>
                  <a:pt x="303271" y="546476"/>
                </a:cubicBezTo>
                <a:lnTo>
                  <a:pt x="308682" y="562707"/>
                </a:lnTo>
                <a:lnTo>
                  <a:pt x="314093" y="578939"/>
                </a:lnTo>
                <a:cubicBezTo>
                  <a:pt x="310486" y="582546"/>
                  <a:pt x="307422" y="586796"/>
                  <a:pt x="303271" y="589761"/>
                </a:cubicBezTo>
                <a:cubicBezTo>
                  <a:pt x="285804" y="602237"/>
                  <a:pt x="262660" y="612772"/>
                  <a:pt x="243754" y="622225"/>
                </a:cubicBezTo>
                <a:cubicBezTo>
                  <a:pt x="257211" y="631196"/>
                  <a:pt x="265936" y="637982"/>
                  <a:pt x="281629" y="643867"/>
                </a:cubicBezTo>
                <a:cubicBezTo>
                  <a:pt x="288592" y="646478"/>
                  <a:pt x="296097" y="647321"/>
                  <a:pt x="303271" y="649278"/>
                </a:cubicBezTo>
                <a:cubicBezTo>
                  <a:pt x="315938" y="652733"/>
                  <a:pt x="328521" y="656492"/>
                  <a:pt x="341146" y="660099"/>
                </a:cubicBezTo>
                <a:cubicBezTo>
                  <a:pt x="344753" y="665510"/>
                  <a:pt x="351249" y="669868"/>
                  <a:pt x="351967" y="676331"/>
                </a:cubicBezTo>
                <a:cubicBezTo>
                  <a:pt x="355988" y="712515"/>
                  <a:pt x="349462" y="704307"/>
                  <a:pt x="330325" y="719616"/>
                </a:cubicBezTo>
                <a:cubicBezTo>
                  <a:pt x="319310" y="728428"/>
                  <a:pt x="316717" y="734617"/>
                  <a:pt x="308682" y="746670"/>
                </a:cubicBezTo>
                <a:cubicBezTo>
                  <a:pt x="310486" y="759295"/>
                  <a:pt x="307532" y="773609"/>
                  <a:pt x="314093" y="784544"/>
                </a:cubicBezTo>
                <a:cubicBezTo>
                  <a:pt x="321107" y="796235"/>
                  <a:pt x="380023" y="815355"/>
                  <a:pt x="384431" y="817008"/>
                </a:cubicBezTo>
                <a:cubicBezTo>
                  <a:pt x="391645" y="824222"/>
                  <a:pt x="400667" y="829999"/>
                  <a:pt x="406074" y="838651"/>
                </a:cubicBezTo>
                <a:cubicBezTo>
                  <a:pt x="410015" y="844957"/>
                  <a:pt x="412706" y="852958"/>
                  <a:pt x="411484" y="860293"/>
                </a:cubicBezTo>
                <a:cubicBezTo>
                  <a:pt x="398223" y="939859"/>
                  <a:pt x="387258" y="942968"/>
                  <a:pt x="335735" y="1006381"/>
                </a:cubicBezTo>
                <a:cubicBezTo>
                  <a:pt x="330910" y="1012320"/>
                  <a:pt x="324004" y="1016425"/>
                  <a:pt x="319503" y="1022613"/>
                </a:cubicBezTo>
                <a:cubicBezTo>
                  <a:pt x="309496" y="1036373"/>
                  <a:pt x="292450" y="1065898"/>
                  <a:pt x="292450" y="1065898"/>
                </a:cubicBezTo>
                <a:cubicBezTo>
                  <a:pt x="294254" y="1074916"/>
                  <a:pt x="293130" y="1085065"/>
                  <a:pt x="297861" y="1092951"/>
                </a:cubicBezTo>
                <a:cubicBezTo>
                  <a:pt x="316760" y="1124450"/>
                  <a:pt x="346412" y="1129419"/>
                  <a:pt x="379020" y="1141647"/>
                </a:cubicBezTo>
                <a:cubicBezTo>
                  <a:pt x="389700" y="1145652"/>
                  <a:pt x="400663" y="1148861"/>
                  <a:pt x="411484" y="1152468"/>
                </a:cubicBezTo>
                <a:cubicBezTo>
                  <a:pt x="415091" y="1156075"/>
                  <a:pt x="423306" y="1158288"/>
                  <a:pt x="422306" y="1163290"/>
                </a:cubicBezTo>
                <a:cubicBezTo>
                  <a:pt x="419554" y="1177051"/>
                  <a:pt x="400280" y="1181950"/>
                  <a:pt x="389842" y="1184932"/>
                </a:cubicBezTo>
                <a:cubicBezTo>
                  <a:pt x="334577" y="1200721"/>
                  <a:pt x="383026" y="1178518"/>
                  <a:pt x="270807" y="1206575"/>
                </a:cubicBezTo>
                <a:lnTo>
                  <a:pt x="249165" y="1211986"/>
                </a:lnTo>
                <a:cubicBezTo>
                  <a:pt x="244764" y="1225187"/>
                  <a:pt x="243421" y="1233962"/>
                  <a:pt x="232933" y="1244450"/>
                </a:cubicBezTo>
                <a:cubicBezTo>
                  <a:pt x="228335" y="1249048"/>
                  <a:pt x="222112" y="1251664"/>
                  <a:pt x="216701" y="1255271"/>
                </a:cubicBezTo>
                <a:cubicBezTo>
                  <a:pt x="214897" y="1260682"/>
                  <a:pt x="214060" y="1266517"/>
                  <a:pt x="211290" y="1271503"/>
                </a:cubicBezTo>
                <a:cubicBezTo>
                  <a:pt x="204974" y="1282872"/>
                  <a:pt x="194317" y="1291828"/>
                  <a:pt x="189648" y="1303967"/>
                </a:cubicBezTo>
                <a:cubicBezTo>
                  <a:pt x="185070" y="1315870"/>
                  <a:pt x="186041" y="1329216"/>
                  <a:pt x="184237" y="1341841"/>
                </a:cubicBezTo>
                <a:cubicBezTo>
                  <a:pt x="184548" y="1344953"/>
                  <a:pt x="185700" y="1396584"/>
                  <a:pt x="195058" y="1412180"/>
                </a:cubicBezTo>
                <a:cubicBezTo>
                  <a:pt x="197683" y="1416554"/>
                  <a:pt x="202273" y="1419394"/>
                  <a:pt x="205880" y="1423001"/>
                </a:cubicBezTo>
                <a:cubicBezTo>
                  <a:pt x="193610" y="1472079"/>
                  <a:pt x="207979" y="1411450"/>
                  <a:pt x="195058" y="1482518"/>
                </a:cubicBezTo>
                <a:cubicBezTo>
                  <a:pt x="193728" y="1489834"/>
                  <a:pt x="192974" y="1497510"/>
                  <a:pt x="189648" y="1504161"/>
                </a:cubicBezTo>
                <a:cubicBezTo>
                  <a:pt x="187367" y="1508724"/>
                  <a:pt x="182433" y="1511375"/>
                  <a:pt x="178826" y="1514982"/>
                </a:cubicBezTo>
                <a:cubicBezTo>
                  <a:pt x="177023" y="1527607"/>
                  <a:pt x="174906" y="1540191"/>
                  <a:pt x="173416" y="1552857"/>
                </a:cubicBezTo>
                <a:cubicBezTo>
                  <a:pt x="167691" y="1601517"/>
                  <a:pt x="163660" y="1650378"/>
                  <a:pt x="157184" y="1698944"/>
                </a:cubicBezTo>
                <a:cubicBezTo>
                  <a:pt x="156430" y="1704597"/>
                  <a:pt x="153776" y="1709836"/>
                  <a:pt x="151773" y="1715176"/>
                </a:cubicBezTo>
                <a:cubicBezTo>
                  <a:pt x="148363" y="1724270"/>
                  <a:pt x="143743" y="1732926"/>
                  <a:pt x="140952" y="1742229"/>
                </a:cubicBezTo>
                <a:cubicBezTo>
                  <a:pt x="109757" y="1846214"/>
                  <a:pt x="160880" y="1700524"/>
                  <a:pt x="124720" y="1790925"/>
                </a:cubicBezTo>
                <a:cubicBezTo>
                  <a:pt x="120484" y="1801516"/>
                  <a:pt x="119682" y="1813557"/>
                  <a:pt x="113899" y="1823389"/>
                </a:cubicBezTo>
                <a:cubicBezTo>
                  <a:pt x="95863" y="1854049"/>
                  <a:pt x="78093" y="1884868"/>
                  <a:pt x="59792" y="1915370"/>
                </a:cubicBezTo>
                <a:cubicBezTo>
                  <a:pt x="56446" y="1920946"/>
                  <a:pt x="52700" y="1926275"/>
                  <a:pt x="48971" y="1931602"/>
                </a:cubicBezTo>
                <a:cubicBezTo>
                  <a:pt x="40074" y="1944312"/>
                  <a:pt x="27679" y="1955072"/>
                  <a:pt x="21917" y="1969477"/>
                </a:cubicBezTo>
                <a:cubicBezTo>
                  <a:pt x="18310" y="1978495"/>
                  <a:pt x="15439" y="1987843"/>
                  <a:pt x="11096" y="1996530"/>
                </a:cubicBezTo>
                <a:cubicBezTo>
                  <a:pt x="-2726" y="2024175"/>
                  <a:pt x="275" y="2000509"/>
                  <a:pt x="275" y="202899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3568" y="2616680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 T1</a:t>
            </a:r>
            <a:r>
              <a:rPr lang="ko-KR" altLang="en-US" sz="1000" dirty="0"/>
              <a:t>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임계구역</a:t>
            </a:r>
            <a:r>
              <a:rPr lang="ko-KR" altLang="en-US" sz="1000" dirty="0" smtClean="0"/>
              <a:t> 실행 중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24020" y="2616680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 </a:t>
            </a:r>
            <a:r>
              <a:rPr lang="ko-KR" altLang="en-US" sz="1000" dirty="0" smtClean="0"/>
              <a:t>인터럽트 발생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592100" y="2289065"/>
            <a:ext cx="163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(3) </a:t>
            </a:r>
            <a:r>
              <a:rPr lang="ko-KR" altLang="en-US" sz="1000" dirty="0" smtClean="0"/>
              <a:t>인터럽트 서비스 루틴이 실행되어 </a:t>
            </a:r>
            <a:r>
              <a:rPr lang="en-US" altLang="ko-KR" sz="1000" dirty="0" smtClean="0"/>
              <a:t>T1</a:t>
            </a:r>
            <a:r>
              <a:rPr lang="ko-KR" altLang="en-US" sz="1000" dirty="0" smtClean="0"/>
              <a:t>을 중단시키고</a:t>
            </a:r>
            <a:r>
              <a:rPr lang="en-US" altLang="ko-KR" sz="1000" dirty="0" smtClean="0"/>
              <a:t>, T2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스케줄</a:t>
            </a:r>
            <a:endParaRPr lang="ko-KR" altLang="en-US" sz="1000" dirty="0"/>
          </a:p>
        </p:txBody>
      </p:sp>
      <p:cxnSp>
        <p:nvCxnSpPr>
          <p:cNvPr id="37" name="꺾인 연결선 36"/>
          <p:cNvCxnSpPr/>
          <p:nvPr/>
        </p:nvCxnSpPr>
        <p:spPr>
          <a:xfrm rot="10800000" flipV="1">
            <a:off x="3685719" y="1315271"/>
            <a:ext cx="906381" cy="489748"/>
          </a:xfrm>
          <a:prstGeom prst="bentConnector3">
            <a:avLst>
              <a:gd name="adj1" fmla="val 44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72200" y="261282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 </a:t>
            </a:r>
            <a:r>
              <a:rPr lang="ko-KR" altLang="en-US" sz="1000" dirty="0" err="1" smtClean="0"/>
              <a:t>임계구역에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T2 </a:t>
            </a:r>
            <a:r>
              <a:rPr lang="ko-KR" altLang="en-US" sz="1000" dirty="0" smtClean="0"/>
              <a:t>진입</a:t>
            </a:r>
            <a:endParaRPr lang="ko-KR" altLang="en-US" sz="1000" dirty="0"/>
          </a:p>
        </p:txBody>
      </p:sp>
      <p:sp>
        <p:nvSpPr>
          <p:cNvPr id="57" name="폭발 1 56"/>
          <p:cNvSpPr/>
          <p:nvPr/>
        </p:nvSpPr>
        <p:spPr>
          <a:xfrm>
            <a:off x="7486624" y="1474911"/>
            <a:ext cx="861264" cy="689769"/>
          </a:xfrm>
          <a:prstGeom prst="irregularSeal1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0320" y="1546919"/>
            <a:ext cx="486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임계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구역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137270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69263" y="1548660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63680" y="139123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70354" y="1548660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4771" y="13748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15616" y="4911479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81455" y="473552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59832" y="4911479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25671" y="473552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88224" y="4911479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....................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654063" y="473552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임계구역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변수로 </a:t>
            </a:r>
            <a:r>
              <a:rPr lang="ko-KR" altLang="en-US" dirty="0" err="1" smtClean="0"/>
              <a:t>상호배제</a:t>
            </a:r>
            <a:r>
              <a:rPr lang="ko-KR" altLang="en-US" dirty="0" smtClean="0"/>
              <a:t>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locking/unlocking </a:t>
            </a:r>
            <a:r>
              <a:rPr lang="ko-KR" altLang="en-US" dirty="0"/>
              <a:t>방식으로 </a:t>
            </a:r>
            <a:r>
              <a:rPr lang="ko-KR" altLang="en-US" dirty="0" err="1" smtClean="0"/>
              <a:t>임계구역의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entry/exit </a:t>
            </a:r>
            <a:r>
              <a:rPr lang="ko-KR" altLang="en-US" dirty="0" smtClean="0"/>
              <a:t>코드 작성하면 </a:t>
            </a:r>
            <a:r>
              <a:rPr lang="ko-KR" altLang="en-US" dirty="0" err="1" smtClean="0"/>
              <a:t>상호배제가</a:t>
            </a:r>
            <a:r>
              <a:rPr lang="ko-KR" altLang="en-US" dirty="0" smtClean="0"/>
              <a:t> 가능할까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/>
              <a:t>변수 </a:t>
            </a:r>
            <a:r>
              <a:rPr lang="en-US" altLang="ko-KR" dirty="0"/>
              <a:t>:</a:t>
            </a:r>
            <a:r>
              <a:rPr lang="en-US" altLang="ko-KR" dirty="0" smtClean="0"/>
              <a:t>1</a:t>
            </a:r>
            <a:r>
              <a:rPr lang="ko-KR" altLang="en-US" dirty="0"/>
              <a:t>이면 잠금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0</a:t>
            </a:r>
            <a:r>
              <a:rPr lang="ko-KR" altLang="en-US" dirty="0"/>
              <a:t>이면 열린 상태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87892" y="3501008"/>
            <a:ext cx="7402912" cy="2426206"/>
            <a:chOff x="971601" y="2182798"/>
            <a:chExt cx="7402912" cy="2426206"/>
          </a:xfrm>
        </p:grpSpPr>
        <p:sp>
          <p:nvSpPr>
            <p:cNvPr id="20" name="직사각형 19"/>
            <p:cNvSpPr/>
            <p:nvPr/>
          </p:nvSpPr>
          <p:spPr>
            <a:xfrm>
              <a:off x="4211961" y="2459797"/>
              <a:ext cx="1872208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l1: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ax, lock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lock, 1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cmp</a:t>
              </a:r>
              <a:r>
                <a:rPr lang="en-US" altLang="ko-KR" sz="1200" dirty="0" smtClean="0"/>
                <a:t> ax, 0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jne</a:t>
              </a:r>
              <a:r>
                <a:rPr lang="en-US" altLang="ko-KR" sz="1200" dirty="0" smtClean="0"/>
                <a:t> l1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98050" y="3576792"/>
              <a:ext cx="1872208" cy="64633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          </a:t>
              </a:r>
            </a:p>
            <a:p>
              <a:pPr algn="ctr"/>
              <a:r>
                <a:rPr lang="ko-KR" altLang="en-US" sz="1200" dirty="0" smtClean="0"/>
                <a:t>임계 구역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          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98050" y="4332005"/>
              <a:ext cx="1872208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lock, 0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84168" y="2636912"/>
              <a:ext cx="22903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; lock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변수 읽기</a:t>
              </a:r>
              <a:r>
                <a:rPr lang="en-US" altLang="ko-KR" sz="1200" dirty="0">
                  <a:solidFill>
                    <a:srgbClr val="00B050"/>
                  </a:solidFill>
                </a:rPr>
                <a:t>	</a:t>
              </a: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; lock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변수에 </a:t>
              </a:r>
              <a:r>
                <a:rPr lang="en-US" altLang="ko-KR" sz="1200" dirty="0" smtClean="0">
                  <a:solidFill>
                    <a:srgbClr val="00B050"/>
                  </a:solidFill>
                </a:rPr>
                <a:t>1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 저장</a:t>
              </a:r>
              <a:endParaRPr lang="en-US" altLang="ko-KR" sz="1200" dirty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;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이전 </a:t>
              </a:r>
              <a:r>
                <a:rPr lang="en-US" altLang="ko-KR" sz="1200" dirty="0">
                  <a:solidFill>
                    <a:srgbClr val="00B050"/>
                  </a:solidFill>
                </a:rPr>
                <a:t>lock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변수가 </a:t>
              </a:r>
              <a:r>
                <a:rPr lang="en-US" altLang="ko-KR" sz="1200" dirty="0">
                  <a:solidFill>
                    <a:srgbClr val="00B050"/>
                  </a:solidFill>
                </a:rPr>
                <a:t>0</a:t>
              </a:r>
              <a:r>
                <a:rPr lang="ko-KR" altLang="en-US" sz="1200" dirty="0">
                  <a:solidFill>
                    <a:srgbClr val="00B050"/>
                  </a:solidFill>
                </a:rPr>
                <a:t>인지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비교</a:t>
              </a:r>
              <a:endParaRPr lang="en-US" altLang="ko-KR" sz="1200" dirty="0">
                <a:solidFill>
                  <a:srgbClr val="00B050"/>
                </a:solidFill>
              </a:endParaRPr>
            </a:p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;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같지 </a:t>
              </a:r>
              <a:r>
                <a:rPr lang="ko-KR" altLang="en-US" sz="1200" dirty="0">
                  <a:solidFill>
                    <a:srgbClr val="00B050"/>
                  </a:solidFill>
                </a:rPr>
                <a:t>않으면 </a:t>
              </a:r>
              <a:r>
                <a:rPr lang="en-US" altLang="ko-KR" sz="1200" dirty="0">
                  <a:solidFill>
                    <a:srgbClr val="00B050"/>
                  </a:solidFill>
                </a:rPr>
                <a:t>l1</a:t>
              </a:r>
              <a:r>
                <a:rPr lang="ko-KR" altLang="en-US" sz="1200" dirty="0">
                  <a:solidFill>
                    <a:srgbClr val="00B050"/>
                  </a:solidFill>
                </a:rPr>
                <a:t>으로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점프</a:t>
              </a:r>
              <a:r>
                <a:rPr lang="en-US" altLang="ko-KR" sz="1200" dirty="0" smtClean="0">
                  <a:solidFill>
                    <a:srgbClr val="00B050"/>
                  </a:solidFill>
                </a:rPr>
                <a:t>, </a:t>
              </a:r>
            </a:p>
            <a:p>
              <a:r>
                <a:rPr lang="en-US" altLang="ko-KR" sz="1200" dirty="0">
                  <a:solidFill>
                    <a:srgbClr val="00B050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00B05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같으면 </a:t>
              </a:r>
              <a:r>
                <a:rPr lang="ko-KR" altLang="en-US" sz="1200" dirty="0" err="1" smtClean="0">
                  <a:solidFill>
                    <a:srgbClr val="00B050"/>
                  </a:solidFill>
                </a:rPr>
                <a:t>임계구역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 진입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84169" y="4332005"/>
              <a:ext cx="1800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</a:rPr>
                <a:t>; lock 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변수에 </a:t>
              </a:r>
              <a:r>
                <a:rPr lang="en-US" altLang="ko-KR" sz="1200" dirty="0" smtClean="0">
                  <a:solidFill>
                    <a:srgbClr val="00B050"/>
                  </a:solidFill>
                </a:rPr>
                <a:t>0</a:t>
              </a:r>
              <a:r>
                <a:rPr lang="ko-KR" altLang="en-US" sz="1200" dirty="0" smtClean="0">
                  <a:solidFill>
                    <a:srgbClr val="00B050"/>
                  </a:solidFill>
                </a:rPr>
                <a:t> 저장</a:t>
              </a:r>
              <a:endParaRPr lang="en-US" altLang="ko-KR" sz="1200" dirty="0">
                <a:solidFill>
                  <a:srgbClr val="00B05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1" y="3210160"/>
              <a:ext cx="187220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entry </a:t>
              </a:r>
              <a:r>
                <a:rPr lang="ko-KR" altLang="en-US" sz="1200" dirty="0" smtClean="0"/>
                <a:t>코드</a:t>
              </a:r>
              <a:r>
                <a:rPr lang="en-US" altLang="ko-KR" sz="1200" dirty="0" smtClean="0"/>
                <a:t>   // locking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1" y="3576792"/>
              <a:ext cx="1872208" cy="64633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          </a:t>
              </a:r>
            </a:p>
            <a:p>
              <a:pPr algn="ctr"/>
              <a:r>
                <a:rPr lang="ko-KR" altLang="en-US" sz="1200" dirty="0" smtClean="0"/>
                <a:t>임계 구역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1" y="4324310"/>
              <a:ext cx="187220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exit </a:t>
              </a:r>
              <a:r>
                <a:rPr lang="ko-KR" altLang="en-US" sz="1200" dirty="0" smtClean="0"/>
                <a:t>코드</a:t>
              </a:r>
              <a:r>
                <a:rPr lang="en-US" altLang="ko-KR" sz="1200" dirty="0" smtClean="0"/>
                <a:t>   // unlocking</a:t>
              </a:r>
              <a:endParaRPr lang="ko-KR" altLang="en-US" sz="1200" dirty="0"/>
            </a:p>
          </p:txBody>
        </p:sp>
        <p:cxnSp>
          <p:nvCxnSpPr>
            <p:cNvPr id="28" name="직선 화살표 연결선 27"/>
            <p:cNvCxnSpPr>
              <a:stCxn id="27" idx="3"/>
              <a:endCxn id="22" idx="1"/>
            </p:cNvCxnSpPr>
            <p:nvPr/>
          </p:nvCxnSpPr>
          <p:spPr>
            <a:xfrm>
              <a:off x="2843809" y="4462810"/>
              <a:ext cx="1354241" cy="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5" idx="3"/>
              <a:endCxn id="20" idx="1"/>
            </p:cNvCxnSpPr>
            <p:nvPr/>
          </p:nvCxnSpPr>
          <p:spPr>
            <a:xfrm flipV="1">
              <a:off x="2843809" y="2967629"/>
              <a:ext cx="1368152" cy="381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189436" y="2182798"/>
              <a:ext cx="18722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lock </a:t>
              </a:r>
              <a:r>
                <a:rPr lang="ko-KR" altLang="en-US" sz="1200" dirty="0" smtClean="0"/>
                <a:t>변수의 초기 값은 </a:t>
              </a:r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6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99242" y="741102"/>
            <a:ext cx="13681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l1: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ax, lock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1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 ax, 0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jne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l1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85331" y="1858097"/>
            <a:ext cx="1368152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585331" y="2613310"/>
            <a:ext cx="136815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lock, 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97439" y="66948"/>
            <a:ext cx="403606" cy="363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21741" y="62814"/>
            <a:ext cx="403606" cy="363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84564" y="2215256"/>
            <a:ext cx="674718" cy="0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968" y="211179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C00000"/>
                </a:solidFill>
              </a:rPr>
              <a:t>T1 </a:t>
            </a:r>
            <a:r>
              <a:rPr lang="ko-KR" altLang="en-US" sz="1000" dirty="0" smtClean="0">
                <a:solidFill>
                  <a:srgbClr val="C00000"/>
                </a:solidFill>
              </a:rPr>
              <a:t>중단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9442" y="1067987"/>
            <a:ext cx="64807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0-&gt;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37589" y="1268760"/>
            <a:ext cx="8047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</a:t>
            </a:r>
            <a:endParaRPr lang="ko-KR" altLang="en-US" sz="1000" dirty="0"/>
          </a:p>
        </p:txBody>
      </p:sp>
      <p:sp>
        <p:nvSpPr>
          <p:cNvPr id="2" name="자유형 1"/>
          <p:cNvSpPr/>
          <p:nvPr/>
        </p:nvSpPr>
        <p:spPr>
          <a:xfrm>
            <a:off x="2536249" y="444802"/>
            <a:ext cx="174108" cy="1770454"/>
          </a:xfrm>
          <a:custGeom>
            <a:avLst/>
            <a:gdLst>
              <a:gd name="connsiteX0" fmla="*/ 73742 w 221226"/>
              <a:gd name="connsiteY0" fmla="*/ 0 h 1858296"/>
              <a:gd name="connsiteX1" fmla="*/ 63910 w 221226"/>
              <a:gd name="connsiteY1" fmla="*/ 49161 h 1858296"/>
              <a:gd name="connsiteX2" fmla="*/ 54077 w 221226"/>
              <a:gd name="connsiteY2" fmla="*/ 88490 h 1858296"/>
              <a:gd name="connsiteX3" fmla="*/ 44245 w 221226"/>
              <a:gd name="connsiteY3" fmla="*/ 103238 h 1858296"/>
              <a:gd name="connsiteX4" fmla="*/ 34413 w 221226"/>
              <a:gd name="connsiteY4" fmla="*/ 132735 h 1858296"/>
              <a:gd name="connsiteX5" fmla="*/ 29497 w 221226"/>
              <a:gd name="connsiteY5" fmla="*/ 147483 h 1858296"/>
              <a:gd name="connsiteX6" fmla="*/ 24581 w 221226"/>
              <a:gd name="connsiteY6" fmla="*/ 172064 h 1858296"/>
              <a:gd name="connsiteX7" fmla="*/ 19664 w 221226"/>
              <a:gd name="connsiteY7" fmla="*/ 201561 h 1858296"/>
              <a:gd name="connsiteX8" fmla="*/ 14748 w 221226"/>
              <a:gd name="connsiteY8" fmla="*/ 216309 h 1858296"/>
              <a:gd name="connsiteX9" fmla="*/ 9832 w 221226"/>
              <a:gd name="connsiteY9" fmla="*/ 240890 h 1858296"/>
              <a:gd name="connsiteX10" fmla="*/ 0 w 221226"/>
              <a:gd name="connsiteY10" fmla="*/ 319548 h 1858296"/>
              <a:gd name="connsiteX11" fmla="*/ 4916 w 221226"/>
              <a:gd name="connsiteY11" fmla="*/ 422787 h 1858296"/>
              <a:gd name="connsiteX12" fmla="*/ 9832 w 221226"/>
              <a:gd name="connsiteY12" fmla="*/ 452283 h 1858296"/>
              <a:gd name="connsiteX13" fmla="*/ 19664 w 221226"/>
              <a:gd name="connsiteY13" fmla="*/ 496529 h 1858296"/>
              <a:gd name="connsiteX14" fmla="*/ 29497 w 221226"/>
              <a:gd name="connsiteY14" fmla="*/ 526025 h 1858296"/>
              <a:gd name="connsiteX15" fmla="*/ 39329 w 221226"/>
              <a:gd name="connsiteY15" fmla="*/ 555522 h 1858296"/>
              <a:gd name="connsiteX16" fmla="*/ 44245 w 221226"/>
              <a:gd name="connsiteY16" fmla="*/ 570271 h 1858296"/>
              <a:gd name="connsiteX17" fmla="*/ 54077 w 221226"/>
              <a:gd name="connsiteY17" fmla="*/ 594851 h 1858296"/>
              <a:gd name="connsiteX18" fmla="*/ 63910 w 221226"/>
              <a:gd name="connsiteY18" fmla="*/ 624348 h 1858296"/>
              <a:gd name="connsiteX19" fmla="*/ 68826 w 221226"/>
              <a:gd name="connsiteY19" fmla="*/ 639096 h 1858296"/>
              <a:gd name="connsiteX20" fmla="*/ 78658 w 221226"/>
              <a:gd name="connsiteY20" fmla="*/ 648929 h 1858296"/>
              <a:gd name="connsiteX21" fmla="*/ 98323 w 221226"/>
              <a:gd name="connsiteY21" fmla="*/ 688258 h 1858296"/>
              <a:gd name="connsiteX22" fmla="*/ 127819 w 221226"/>
              <a:gd name="connsiteY22" fmla="*/ 698090 h 1858296"/>
              <a:gd name="connsiteX23" fmla="*/ 137652 w 221226"/>
              <a:gd name="connsiteY23" fmla="*/ 707922 h 1858296"/>
              <a:gd name="connsiteX24" fmla="*/ 167148 w 221226"/>
              <a:gd name="connsiteY24" fmla="*/ 717754 h 1858296"/>
              <a:gd name="connsiteX25" fmla="*/ 181897 w 221226"/>
              <a:gd name="connsiteY25" fmla="*/ 722671 h 1858296"/>
              <a:gd name="connsiteX26" fmla="*/ 201561 w 221226"/>
              <a:gd name="connsiteY26" fmla="*/ 732503 h 1858296"/>
              <a:gd name="connsiteX27" fmla="*/ 186813 w 221226"/>
              <a:gd name="connsiteY27" fmla="*/ 791496 h 1858296"/>
              <a:gd name="connsiteX28" fmla="*/ 181897 w 221226"/>
              <a:gd name="connsiteY28" fmla="*/ 806245 h 1858296"/>
              <a:gd name="connsiteX29" fmla="*/ 186813 w 221226"/>
              <a:gd name="connsiteY29" fmla="*/ 879987 h 1858296"/>
              <a:gd name="connsiteX30" fmla="*/ 211394 w 221226"/>
              <a:gd name="connsiteY30" fmla="*/ 904567 h 1858296"/>
              <a:gd name="connsiteX31" fmla="*/ 221226 w 221226"/>
              <a:gd name="connsiteY31" fmla="*/ 914400 h 1858296"/>
              <a:gd name="connsiteX32" fmla="*/ 201561 w 221226"/>
              <a:gd name="connsiteY32" fmla="*/ 943896 h 1858296"/>
              <a:gd name="connsiteX33" fmla="*/ 186813 w 221226"/>
              <a:gd name="connsiteY33" fmla="*/ 973393 h 1858296"/>
              <a:gd name="connsiteX34" fmla="*/ 176981 w 221226"/>
              <a:gd name="connsiteY34" fmla="*/ 988141 h 1858296"/>
              <a:gd name="connsiteX35" fmla="*/ 167148 w 221226"/>
              <a:gd name="connsiteY35" fmla="*/ 1017638 h 1858296"/>
              <a:gd name="connsiteX36" fmla="*/ 176981 w 221226"/>
              <a:gd name="connsiteY36" fmla="*/ 1071716 h 1858296"/>
              <a:gd name="connsiteX37" fmla="*/ 196645 w 221226"/>
              <a:gd name="connsiteY37" fmla="*/ 1101212 h 1858296"/>
              <a:gd name="connsiteX38" fmla="*/ 181897 w 221226"/>
              <a:gd name="connsiteY38" fmla="*/ 1135625 h 1858296"/>
              <a:gd name="connsiteX39" fmla="*/ 172064 w 221226"/>
              <a:gd name="connsiteY39" fmla="*/ 1165122 h 1858296"/>
              <a:gd name="connsiteX40" fmla="*/ 147484 w 221226"/>
              <a:gd name="connsiteY40" fmla="*/ 1204451 h 1858296"/>
              <a:gd name="connsiteX41" fmla="*/ 127819 w 221226"/>
              <a:gd name="connsiteY41" fmla="*/ 1238864 h 1858296"/>
              <a:gd name="connsiteX42" fmla="*/ 117987 w 221226"/>
              <a:gd name="connsiteY42" fmla="*/ 1288025 h 1858296"/>
              <a:gd name="connsiteX43" fmla="*/ 127819 w 221226"/>
              <a:gd name="connsiteY43" fmla="*/ 1465006 h 1858296"/>
              <a:gd name="connsiteX44" fmla="*/ 122903 w 221226"/>
              <a:gd name="connsiteY44" fmla="*/ 1533832 h 1858296"/>
              <a:gd name="connsiteX45" fmla="*/ 44245 w 221226"/>
              <a:gd name="connsiteY45" fmla="*/ 1587909 h 1858296"/>
              <a:gd name="connsiteX46" fmla="*/ 9832 w 221226"/>
              <a:gd name="connsiteY46" fmla="*/ 1612490 h 1858296"/>
              <a:gd name="connsiteX47" fmla="*/ 14748 w 221226"/>
              <a:gd name="connsiteY47" fmla="*/ 1627238 h 1858296"/>
              <a:gd name="connsiteX48" fmla="*/ 24581 w 221226"/>
              <a:gd name="connsiteY48" fmla="*/ 1637071 h 1858296"/>
              <a:gd name="connsiteX49" fmla="*/ 58994 w 221226"/>
              <a:gd name="connsiteY49" fmla="*/ 1656735 h 1858296"/>
              <a:gd name="connsiteX50" fmla="*/ 63910 w 221226"/>
              <a:gd name="connsiteY50" fmla="*/ 1745225 h 1858296"/>
              <a:gd name="connsiteX51" fmla="*/ 49161 w 221226"/>
              <a:gd name="connsiteY51" fmla="*/ 1764890 h 1858296"/>
              <a:gd name="connsiteX52" fmla="*/ 39329 w 221226"/>
              <a:gd name="connsiteY52" fmla="*/ 1779638 h 1858296"/>
              <a:gd name="connsiteX53" fmla="*/ 103239 w 221226"/>
              <a:gd name="connsiteY53" fmla="*/ 1799303 h 1858296"/>
              <a:gd name="connsiteX54" fmla="*/ 117987 w 221226"/>
              <a:gd name="connsiteY54" fmla="*/ 1804219 h 1858296"/>
              <a:gd name="connsiteX55" fmla="*/ 122903 w 221226"/>
              <a:gd name="connsiteY55" fmla="*/ 1858296 h 185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1226" h="1858296">
                <a:moveTo>
                  <a:pt x="73742" y="0"/>
                </a:moveTo>
                <a:cubicBezTo>
                  <a:pt x="64110" y="57795"/>
                  <a:pt x="73688" y="5161"/>
                  <a:pt x="63910" y="49161"/>
                </a:cubicBezTo>
                <a:cubicBezTo>
                  <a:pt x="61665" y="59264"/>
                  <a:pt x="59350" y="77945"/>
                  <a:pt x="54077" y="88490"/>
                </a:cubicBezTo>
                <a:cubicBezTo>
                  <a:pt x="51435" y="93775"/>
                  <a:pt x="47522" y="98322"/>
                  <a:pt x="44245" y="103238"/>
                </a:cubicBezTo>
                <a:lnTo>
                  <a:pt x="34413" y="132735"/>
                </a:lnTo>
                <a:cubicBezTo>
                  <a:pt x="32774" y="137651"/>
                  <a:pt x="30513" y="142402"/>
                  <a:pt x="29497" y="147483"/>
                </a:cubicBezTo>
                <a:cubicBezTo>
                  <a:pt x="27858" y="155677"/>
                  <a:pt x="26076" y="163843"/>
                  <a:pt x="24581" y="172064"/>
                </a:cubicBezTo>
                <a:cubicBezTo>
                  <a:pt x="22798" y="181871"/>
                  <a:pt x="21827" y="191830"/>
                  <a:pt x="19664" y="201561"/>
                </a:cubicBezTo>
                <a:cubicBezTo>
                  <a:pt x="18540" y="206620"/>
                  <a:pt x="16005" y="211282"/>
                  <a:pt x="14748" y="216309"/>
                </a:cubicBezTo>
                <a:cubicBezTo>
                  <a:pt x="12721" y="224415"/>
                  <a:pt x="11327" y="232669"/>
                  <a:pt x="9832" y="240890"/>
                </a:cubicBezTo>
                <a:cubicBezTo>
                  <a:pt x="3056" y="278161"/>
                  <a:pt x="4508" y="274463"/>
                  <a:pt x="0" y="319548"/>
                </a:cubicBezTo>
                <a:cubicBezTo>
                  <a:pt x="1639" y="353961"/>
                  <a:pt x="2371" y="388429"/>
                  <a:pt x="4916" y="422787"/>
                </a:cubicBezTo>
                <a:cubicBezTo>
                  <a:pt x="5652" y="432727"/>
                  <a:pt x="8049" y="442476"/>
                  <a:pt x="9832" y="452283"/>
                </a:cubicBezTo>
                <a:cubicBezTo>
                  <a:pt x="11990" y="464154"/>
                  <a:pt x="16023" y="484392"/>
                  <a:pt x="19664" y="496529"/>
                </a:cubicBezTo>
                <a:cubicBezTo>
                  <a:pt x="22642" y="506456"/>
                  <a:pt x="26220" y="516193"/>
                  <a:pt x="29497" y="526025"/>
                </a:cubicBezTo>
                <a:lnTo>
                  <a:pt x="39329" y="555522"/>
                </a:lnTo>
                <a:cubicBezTo>
                  <a:pt x="40968" y="560438"/>
                  <a:pt x="42320" y="565459"/>
                  <a:pt x="44245" y="570271"/>
                </a:cubicBezTo>
                <a:cubicBezTo>
                  <a:pt x="47522" y="578464"/>
                  <a:pt x="51061" y="586558"/>
                  <a:pt x="54077" y="594851"/>
                </a:cubicBezTo>
                <a:cubicBezTo>
                  <a:pt x="57619" y="604591"/>
                  <a:pt x="60632" y="614516"/>
                  <a:pt x="63910" y="624348"/>
                </a:cubicBezTo>
                <a:cubicBezTo>
                  <a:pt x="65549" y="629264"/>
                  <a:pt x="65162" y="635432"/>
                  <a:pt x="68826" y="639096"/>
                </a:cubicBezTo>
                <a:lnTo>
                  <a:pt x="78658" y="648929"/>
                </a:lnTo>
                <a:cubicBezTo>
                  <a:pt x="82282" y="659801"/>
                  <a:pt x="84594" y="681393"/>
                  <a:pt x="98323" y="688258"/>
                </a:cubicBezTo>
                <a:cubicBezTo>
                  <a:pt x="107593" y="692893"/>
                  <a:pt x="127819" y="698090"/>
                  <a:pt x="127819" y="698090"/>
                </a:cubicBezTo>
                <a:cubicBezTo>
                  <a:pt x="131097" y="701367"/>
                  <a:pt x="133506" y="705849"/>
                  <a:pt x="137652" y="707922"/>
                </a:cubicBezTo>
                <a:cubicBezTo>
                  <a:pt x="146922" y="712557"/>
                  <a:pt x="157316" y="714477"/>
                  <a:pt x="167148" y="717754"/>
                </a:cubicBezTo>
                <a:cubicBezTo>
                  <a:pt x="172064" y="719393"/>
                  <a:pt x="177262" y="720353"/>
                  <a:pt x="181897" y="722671"/>
                </a:cubicBezTo>
                <a:lnTo>
                  <a:pt x="201561" y="732503"/>
                </a:lnTo>
                <a:cubicBezTo>
                  <a:pt x="194941" y="772225"/>
                  <a:pt x="199797" y="752542"/>
                  <a:pt x="186813" y="791496"/>
                </a:cubicBezTo>
                <a:lnTo>
                  <a:pt x="181897" y="806245"/>
                </a:lnTo>
                <a:cubicBezTo>
                  <a:pt x="183536" y="830826"/>
                  <a:pt x="182763" y="855687"/>
                  <a:pt x="186813" y="879987"/>
                </a:cubicBezTo>
                <a:cubicBezTo>
                  <a:pt x="189082" y="893602"/>
                  <a:pt x="202570" y="897508"/>
                  <a:pt x="211394" y="904567"/>
                </a:cubicBezTo>
                <a:cubicBezTo>
                  <a:pt x="215013" y="907463"/>
                  <a:pt x="217949" y="911122"/>
                  <a:pt x="221226" y="914400"/>
                </a:cubicBezTo>
                <a:cubicBezTo>
                  <a:pt x="212586" y="940320"/>
                  <a:pt x="222021" y="919344"/>
                  <a:pt x="201561" y="943896"/>
                </a:cubicBezTo>
                <a:cubicBezTo>
                  <a:pt x="183952" y="965027"/>
                  <a:pt x="197898" y="951224"/>
                  <a:pt x="186813" y="973393"/>
                </a:cubicBezTo>
                <a:cubicBezTo>
                  <a:pt x="184171" y="978678"/>
                  <a:pt x="179381" y="982742"/>
                  <a:pt x="176981" y="988141"/>
                </a:cubicBezTo>
                <a:cubicBezTo>
                  <a:pt x="172772" y="997612"/>
                  <a:pt x="167148" y="1017638"/>
                  <a:pt x="167148" y="1017638"/>
                </a:cubicBezTo>
                <a:cubicBezTo>
                  <a:pt x="167720" y="1021644"/>
                  <a:pt x="172343" y="1062441"/>
                  <a:pt x="176981" y="1071716"/>
                </a:cubicBezTo>
                <a:cubicBezTo>
                  <a:pt x="182266" y="1082285"/>
                  <a:pt x="196645" y="1101212"/>
                  <a:pt x="196645" y="1101212"/>
                </a:cubicBezTo>
                <a:cubicBezTo>
                  <a:pt x="180826" y="1148671"/>
                  <a:pt x="206187" y="1074901"/>
                  <a:pt x="181897" y="1135625"/>
                </a:cubicBezTo>
                <a:cubicBezTo>
                  <a:pt x="178048" y="1145248"/>
                  <a:pt x="177813" y="1156498"/>
                  <a:pt x="172064" y="1165122"/>
                </a:cubicBezTo>
                <a:cubicBezTo>
                  <a:pt x="164267" y="1176818"/>
                  <a:pt x="153410" y="1192598"/>
                  <a:pt x="147484" y="1204451"/>
                </a:cubicBezTo>
                <a:cubicBezTo>
                  <a:pt x="130154" y="1239112"/>
                  <a:pt x="146926" y="1219759"/>
                  <a:pt x="127819" y="1238864"/>
                </a:cubicBezTo>
                <a:cubicBezTo>
                  <a:pt x="124542" y="1255251"/>
                  <a:pt x="117481" y="1271321"/>
                  <a:pt x="117987" y="1288025"/>
                </a:cubicBezTo>
                <a:cubicBezTo>
                  <a:pt x="123060" y="1455438"/>
                  <a:pt x="105794" y="1398932"/>
                  <a:pt x="127819" y="1465006"/>
                </a:cubicBezTo>
                <a:cubicBezTo>
                  <a:pt x="131721" y="1488421"/>
                  <a:pt x="139538" y="1511147"/>
                  <a:pt x="122903" y="1533832"/>
                </a:cubicBezTo>
                <a:cubicBezTo>
                  <a:pt x="105571" y="1557467"/>
                  <a:pt x="68476" y="1572332"/>
                  <a:pt x="44245" y="1587909"/>
                </a:cubicBezTo>
                <a:cubicBezTo>
                  <a:pt x="32387" y="1595532"/>
                  <a:pt x="21303" y="1604296"/>
                  <a:pt x="9832" y="1612490"/>
                </a:cubicBezTo>
                <a:cubicBezTo>
                  <a:pt x="11471" y="1617406"/>
                  <a:pt x="12082" y="1622795"/>
                  <a:pt x="14748" y="1627238"/>
                </a:cubicBezTo>
                <a:cubicBezTo>
                  <a:pt x="17133" y="1631213"/>
                  <a:pt x="21020" y="1634104"/>
                  <a:pt x="24581" y="1637071"/>
                </a:cubicBezTo>
                <a:cubicBezTo>
                  <a:pt x="44422" y="1653606"/>
                  <a:pt x="38982" y="1650065"/>
                  <a:pt x="58994" y="1656735"/>
                </a:cubicBezTo>
                <a:cubicBezTo>
                  <a:pt x="71598" y="1694549"/>
                  <a:pt x="76289" y="1695711"/>
                  <a:pt x="63910" y="1745225"/>
                </a:cubicBezTo>
                <a:cubicBezTo>
                  <a:pt x="61923" y="1753174"/>
                  <a:pt x="53924" y="1758222"/>
                  <a:pt x="49161" y="1764890"/>
                </a:cubicBezTo>
                <a:cubicBezTo>
                  <a:pt x="45727" y="1769698"/>
                  <a:pt x="42606" y="1774722"/>
                  <a:pt x="39329" y="1779638"/>
                </a:cubicBezTo>
                <a:cubicBezTo>
                  <a:pt x="74077" y="1788325"/>
                  <a:pt x="52582" y="1782417"/>
                  <a:pt x="103239" y="1799303"/>
                </a:cubicBezTo>
                <a:lnTo>
                  <a:pt x="117987" y="1804219"/>
                </a:lnTo>
                <a:cubicBezTo>
                  <a:pt x="123830" y="1845121"/>
                  <a:pt x="122903" y="1827045"/>
                  <a:pt x="122903" y="18582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980589" y="896173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3958850" y="1225256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19" idx="1"/>
          </p:cNvCxnSpPr>
          <p:nvPr/>
        </p:nvCxnSpPr>
        <p:spPr>
          <a:xfrm flipH="1" flipV="1">
            <a:off x="3852135" y="1084243"/>
            <a:ext cx="547307" cy="9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9" idx="1"/>
          </p:cNvCxnSpPr>
          <p:nvPr/>
        </p:nvCxnSpPr>
        <p:spPr>
          <a:xfrm flipV="1">
            <a:off x="3814455" y="1175999"/>
            <a:ext cx="584987" cy="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27770" y="1039791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lock</a:t>
            </a:r>
            <a:r>
              <a:rPr lang="ko-KR" altLang="en-US" sz="1000" dirty="0" smtClean="0">
                <a:solidFill>
                  <a:srgbClr val="C00000"/>
                </a:solidFill>
              </a:rPr>
              <a:t>변수를 </a:t>
            </a:r>
            <a:r>
              <a:rPr lang="en-US" altLang="ko-KR" sz="1000" dirty="0" smtClean="0">
                <a:solidFill>
                  <a:srgbClr val="C00000"/>
                </a:solidFill>
              </a:rPr>
              <a:t>0</a:t>
            </a:r>
            <a:r>
              <a:rPr lang="ko-KR" altLang="en-US" sz="1000" dirty="0" smtClean="0">
                <a:solidFill>
                  <a:srgbClr val="C00000"/>
                </a:solidFill>
              </a:rPr>
              <a:t>에서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1</a:t>
            </a:r>
            <a:r>
              <a:rPr lang="ko-KR" altLang="en-US" sz="1000" dirty="0" smtClean="0">
                <a:solidFill>
                  <a:srgbClr val="C00000"/>
                </a:solidFill>
              </a:rPr>
              <a:t>로 바꾸고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err="1" smtClean="0">
                <a:solidFill>
                  <a:srgbClr val="C00000"/>
                </a:solidFill>
              </a:rPr>
              <a:t>임계구역</a:t>
            </a:r>
            <a:r>
              <a:rPr lang="ko-KR" altLang="en-US" sz="1000" dirty="0" smtClean="0">
                <a:solidFill>
                  <a:srgbClr val="C00000"/>
                </a:solidFill>
              </a:rPr>
              <a:t> 진입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01442" y="2959271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1000" dirty="0" smtClean="0"/>
              <a:t>T1</a:t>
            </a:r>
            <a:r>
              <a:rPr lang="ko-KR" altLang="en-US" sz="1000" dirty="0" smtClean="0"/>
              <a:t>이 실행되어 </a:t>
            </a:r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</a:t>
            </a:r>
            <a:r>
              <a:rPr lang="ko-KR" altLang="en-US" sz="1000" dirty="0"/>
              <a:t>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로 바꾸고 </a:t>
            </a:r>
            <a:r>
              <a:rPr lang="ko-KR" altLang="en-US" sz="1000" dirty="0" err="1" smtClean="0"/>
              <a:t>임계구역</a:t>
            </a:r>
            <a:r>
              <a:rPr lang="ko-KR" altLang="en-US" sz="1000" dirty="0" smtClean="0"/>
              <a:t> 실행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T1</a:t>
            </a:r>
            <a:r>
              <a:rPr lang="ko-KR" altLang="en-US" sz="1000" dirty="0" smtClean="0"/>
              <a:t> 중단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4172" y="741102"/>
            <a:ext cx="13681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l1: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ax, lock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1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 ax, 0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jne</a:t>
            </a:r>
            <a:r>
              <a:rPr lang="en-US" altLang="ko-KR" sz="1200" dirty="0" smtClean="0"/>
              <a:t> l1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00261" y="1858097"/>
            <a:ext cx="1368152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000261" y="2613310"/>
            <a:ext cx="136815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lock, 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12369" y="66948"/>
            <a:ext cx="403606" cy="36379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136671" y="62814"/>
            <a:ext cx="403606" cy="36379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6981379" y="444802"/>
            <a:ext cx="328513" cy="1213792"/>
          </a:xfrm>
          <a:custGeom>
            <a:avLst/>
            <a:gdLst>
              <a:gd name="connsiteX0" fmla="*/ 309804 w 388462"/>
              <a:gd name="connsiteY0" fmla="*/ 0 h 1356852"/>
              <a:gd name="connsiteX1" fmla="*/ 295056 w 388462"/>
              <a:gd name="connsiteY1" fmla="*/ 39329 h 1356852"/>
              <a:gd name="connsiteX2" fmla="*/ 290140 w 388462"/>
              <a:gd name="connsiteY2" fmla="*/ 54077 h 1356852"/>
              <a:gd name="connsiteX3" fmla="*/ 275391 w 388462"/>
              <a:gd name="connsiteY3" fmla="*/ 83574 h 1356852"/>
              <a:gd name="connsiteX4" fmla="*/ 265559 w 388462"/>
              <a:gd name="connsiteY4" fmla="*/ 108155 h 1356852"/>
              <a:gd name="connsiteX5" fmla="*/ 245894 w 388462"/>
              <a:gd name="connsiteY5" fmla="*/ 137652 h 1356852"/>
              <a:gd name="connsiteX6" fmla="*/ 216398 w 388462"/>
              <a:gd name="connsiteY6" fmla="*/ 186813 h 1356852"/>
              <a:gd name="connsiteX7" fmla="*/ 206565 w 388462"/>
              <a:gd name="connsiteY7" fmla="*/ 206477 h 1356852"/>
              <a:gd name="connsiteX8" fmla="*/ 191817 w 388462"/>
              <a:gd name="connsiteY8" fmla="*/ 221226 h 1356852"/>
              <a:gd name="connsiteX9" fmla="*/ 181985 w 388462"/>
              <a:gd name="connsiteY9" fmla="*/ 235974 h 1356852"/>
              <a:gd name="connsiteX10" fmla="*/ 157404 w 388462"/>
              <a:gd name="connsiteY10" fmla="*/ 275303 h 1356852"/>
              <a:gd name="connsiteX11" fmla="*/ 152488 w 388462"/>
              <a:gd name="connsiteY11" fmla="*/ 294968 h 1356852"/>
              <a:gd name="connsiteX12" fmla="*/ 132823 w 388462"/>
              <a:gd name="connsiteY12" fmla="*/ 319548 h 1356852"/>
              <a:gd name="connsiteX13" fmla="*/ 122991 w 388462"/>
              <a:gd name="connsiteY13" fmla="*/ 349045 h 1356852"/>
              <a:gd name="connsiteX14" fmla="*/ 118075 w 388462"/>
              <a:gd name="connsiteY14" fmla="*/ 363794 h 1356852"/>
              <a:gd name="connsiteX15" fmla="*/ 93494 w 388462"/>
              <a:gd name="connsiteY15" fmla="*/ 422787 h 1356852"/>
              <a:gd name="connsiteX16" fmla="*/ 98411 w 388462"/>
              <a:gd name="connsiteY16" fmla="*/ 481781 h 1356852"/>
              <a:gd name="connsiteX17" fmla="*/ 103327 w 388462"/>
              <a:gd name="connsiteY17" fmla="*/ 496529 h 1356852"/>
              <a:gd name="connsiteX18" fmla="*/ 118075 w 388462"/>
              <a:gd name="connsiteY18" fmla="*/ 506361 h 1356852"/>
              <a:gd name="connsiteX19" fmla="*/ 137740 w 388462"/>
              <a:gd name="connsiteY19" fmla="*/ 526026 h 1356852"/>
              <a:gd name="connsiteX20" fmla="*/ 152488 w 388462"/>
              <a:gd name="connsiteY20" fmla="*/ 555523 h 1356852"/>
              <a:gd name="connsiteX21" fmla="*/ 167236 w 388462"/>
              <a:gd name="connsiteY21" fmla="*/ 585019 h 1356852"/>
              <a:gd name="connsiteX22" fmla="*/ 206565 w 388462"/>
              <a:gd name="connsiteY22" fmla="*/ 639097 h 1356852"/>
              <a:gd name="connsiteX23" fmla="*/ 226230 w 388462"/>
              <a:gd name="connsiteY23" fmla="*/ 688258 h 1356852"/>
              <a:gd name="connsiteX24" fmla="*/ 221314 w 388462"/>
              <a:gd name="connsiteY24" fmla="*/ 707923 h 1356852"/>
              <a:gd name="connsiteX25" fmla="*/ 206565 w 388462"/>
              <a:gd name="connsiteY25" fmla="*/ 717755 h 1356852"/>
              <a:gd name="connsiteX26" fmla="*/ 191817 w 388462"/>
              <a:gd name="connsiteY26" fmla="*/ 732503 h 1356852"/>
              <a:gd name="connsiteX27" fmla="*/ 162320 w 388462"/>
              <a:gd name="connsiteY27" fmla="*/ 752168 h 1356852"/>
              <a:gd name="connsiteX28" fmla="*/ 167236 w 388462"/>
              <a:gd name="connsiteY28" fmla="*/ 806245 h 1356852"/>
              <a:gd name="connsiteX29" fmla="*/ 177069 w 388462"/>
              <a:gd name="connsiteY29" fmla="*/ 835742 h 1356852"/>
              <a:gd name="connsiteX30" fmla="*/ 181985 w 388462"/>
              <a:gd name="connsiteY30" fmla="*/ 850490 h 1356852"/>
              <a:gd name="connsiteX31" fmla="*/ 177069 w 388462"/>
              <a:gd name="connsiteY31" fmla="*/ 889819 h 1356852"/>
              <a:gd name="connsiteX32" fmla="*/ 162320 w 388462"/>
              <a:gd name="connsiteY32" fmla="*/ 894735 h 1356852"/>
              <a:gd name="connsiteX33" fmla="*/ 142656 w 388462"/>
              <a:gd name="connsiteY33" fmla="*/ 904568 h 1356852"/>
              <a:gd name="connsiteX34" fmla="*/ 132823 w 388462"/>
              <a:gd name="connsiteY34" fmla="*/ 914400 h 1356852"/>
              <a:gd name="connsiteX35" fmla="*/ 118075 w 388462"/>
              <a:gd name="connsiteY35" fmla="*/ 919316 h 1356852"/>
              <a:gd name="connsiteX36" fmla="*/ 113159 w 388462"/>
              <a:gd name="connsiteY36" fmla="*/ 938981 h 1356852"/>
              <a:gd name="connsiteX37" fmla="*/ 132823 w 388462"/>
              <a:gd name="connsiteY37" fmla="*/ 978310 h 1356852"/>
              <a:gd name="connsiteX38" fmla="*/ 147572 w 388462"/>
              <a:gd name="connsiteY38" fmla="*/ 1017639 h 1356852"/>
              <a:gd name="connsiteX39" fmla="*/ 142656 w 388462"/>
              <a:gd name="connsiteY39" fmla="*/ 1056968 h 1356852"/>
              <a:gd name="connsiteX40" fmla="*/ 132823 w 388462"/>
              <a:gd name="connsiteY40" fmla="*/ 1066800 h 1356852"/>
              <a:gd name="connsiteX41" fmla="*/ 54165 w 388462"/>
              <a:gd name="connsiteY41" fmla="*/ 1106129 h 1356852"/>
              <a:gd name="connsiteX42" fmla="*/ 34501 w 388462"/>
              <a:gd name="connsiteY42" fmla="*/ 1115961 h 1356852"/>
              <a:gd name="connsiteX43" fmla="*/ 5004 w 388462"/>
              <a:gd name="connsiteY43" fmla="*/ 1125794 h 1356852"/>
              <a:gd name="connsiteX44" fmla="*/ 88 w 388462"/>
              <a:gd name="connsiteY44" fmla="*/ 1140542 h 1356852"/>
              <a:gd name="connsiteX45" fmla="*/ 24669 w 388462"/>
              <a:gd name="connsiteY45" fmla="*/ 1174955 h 1356852"/>
              <a:gd name="connsiteX46" fmla="*/ 44333 w 388462"/>
              <a:gd name="connsiteY46" fmla="*/ 1204452 h 1356852"/>
              <a:gd name="connsiteX47" fmla="*/ 59082 w 388462"/>
              <a:gd name="connsiteY47" fmla="*/ 1229032 h 1356852"/>
              <a:gd name="connsiteX48" fmla="*/ 63998 w 388462"/>
              <a:gd name="connsiteY48" fmla="*/ 1243781 h 1356852"/>
              <a:gd name="connsiteX49" fmla="*/ 73830 w 388462"/>
              <a:gd name="connsiteY49" fmla="*/ 1263445 h 1356852"/>
              <a:gd name="connsiteX50" fmla="*/ 93494 w 388462"/>
              <a:gd name="connsiteY50" fmla="*/ 1292942 h 1356852"/>
              <a:gd name="connsiteX51" fmla="*/ 108243 w 388462"/>
              <a:gd name="connsiteY51" fmla="*/ 1317523 h 1356852"/>
              <a:gd name="connsiteX52" fmla="*/ 137740 w 388462"/>
              <a:gd name="connsiteY52" fmla="*/ 1356852 h 1356852"/>
              <a:gd name="connsiteX53" fmla="*/ 231146 w 388462"/>
              <a:gd name="connsiteY53" fmla="*/ 1347019 h 1356852"/>
              <a:gd name="connsiteX54" fmla="*/ 250811 w 388462"/>
              <a:gd name="connsiteY54" fmla="*/ 1342103 h 1356852"/>
              <a:gd name="connsiteX55" fmla="*/ 280307 w 388462"/>
              <a:gd name="connsiteY55" fmla="*/ 1312606 h 1356852"/>
              <a:gd name="connsiteX56" fmla="*/ 295056 w 388462"/>
              <a:gd name="connsiteY56" fmla="*/ 1278194 h 1356852"/>
              <a:gd name="connsiteX57" fmla="*/ 309804 w 388462"/>
              <a:gd name="connsiteY57" fmla="*/ 1229032 h 1356852"/>
              <a:gd name="connsiteX58" fmla="*/ 319636 w 388462"/>
              <a:gd name="connsiteY58" fmla="*/ 1209368 h 1356852"/>
              <a:gd name="connsiteX59" fmla="*/ 334385 w 388462"/>
              <a:gd name="connsiteY59" fmla="*/ 1160206 h 1356852"/>
              <a:gd name="connsiteX60" fmla="*/ 344217 w 388462"/>
              <a:gd name="connsiteY60" fmla="*/ 1135626 h 1356852"/>
              <a:gd name="connsiteX61" fmla="*/ 354049 w 388462"/>
              <a:gd name="connsiteY61" fmla="*/ 1106129 h 1356852"/>
              <a:gd name="connsiteX62" fmla="*/ 358965 w 388462"/>
              <a:gd name="connsiteY62" fmla="*/ 1091381 h 1356852"/>
              <a:gd name="connsiteX63" fmla="*/ 363882 w 388462"/>
              <a:gd name="connsiteY63" fmla="*/ 1076632 h 1356852"/>
              <a:gd name="connsiteX64" fmla="*/ 368798 w 388462"/>
              <a:gd name="connsiteY64" fmla="*/ 1056968 h 1356852"/>
              <a:gd name="connsiteX65" fmla="*/ 373714 w 388462"/>
              <a:gd name="connsiteY65" fmla="*/ 1042219 h 1356852"/>
              <a:gd name="connsiteX66" fmla="*/ 378630 w 388462"/>
              <a:gd name="connsiteY66" fmla="*/ 1017639 h 1356852"/>
              <a:gd name="connsiteX67" fmla="*/ 388462 w 388462"/>
              <a:gd name="connsiteY67" fmla="*/ 899652 h 1356852"/>
              <a:gd name="connsiteX68" fmla="*/ 383546 w 388462"/>
              <a:gd name="connsiteY68" fmla="*/ 467032 h 1356852"/>
              <a:gd name="connsiteX69" fmla="*/ 358965 w 388462"/>
              <a:gd name="connsiteY69" fmla="*/ 427703 h 1356852"/>
              <a:gd name="connsiteX70" fmla="*/ 344217 w 388462"/>
              <a:gd name="connsiteY70" fmla="*/ 422787 h 1356852"/>
              <a:gd name="connsiteX71" fmla="*/ 314720 w 388462"/>
              <a:gd name="connsiteY71" fmla="*/ 427703 h 1356852"/>
              <a:gd name="connsiteX72" fmla="*/ 304888 w 388462"/>
              <a:gd name="connsiteY72" fmla="*/ 457200 h 1356852"/>
              <a:gd name="connsiteX73" fmla="*/ 299972 w 388462"/>
              <a:gd name="connsiteY73" fmla="*/ 471948 h 1356852"/>
              <a:gd name="connsiteX74" fmla="*/ 295056 w 388462"/>
              <a:gd name="connsiteY74" fmla="*/ 486697 h 1356852"/>
              <a:gd name="connsiteX75" fmla="*/ 290140 w 388462"/>
              <a:gd name="connsiteY75" fmla="*/ 501445 h 1356852"/>
              <a:gd name="connsiteX76" fmla="*/ 285223 w 388462"/>
              <a:gd name="connsiteY76" fmla="*/ 521110 h 1356852"/>
              <a:gd name="connsiteX77" fmla="*/ 265559 w 388462"/>
              <a:gd name="connsiteY77" fmla="*/ 589935 h 1356852"/>
              <a:gd name="connsiteX78" fmla="*/ 265559 w 388462"/>
              <a:gd name="connsiteY78" fmla="*/ 604684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8462" h="1356852">
                <a:moveTo>
                  <a:pt x="309804" y="0"/>
                </a:moveTo>
                <a:cubicBezTo>
                  <a:pt x="300320" y="47424"/>
                  <a:pt x="311934" y="5573"/>
                  <a:pt x="295056" y="39329"/>
                </a:cubicBezTo>
                <a:cubicBezTo>
                  <a:pt x="292739" y="43964"/>
                  <a:pt x="292245" y="49342"/>
                  <a:pt x="290140" y="54077"/>
                </a:cubicBezTo>
                <a:cubicBezTo>
                  <a:pt x="285675" y="64122"/>
                  <a:pt x="279940" y="73566"/>
                  <a:pt x="275391" y="83574"/>
                </a:cubicBezTo>
                <a:cubicBezTo>
                  <a:pt x="271739" y="91608"/>
                  <a:pt x="269785" y="100408"/>
                  <a:pt x="265559" y="108155"/>
                </a:cubicBezTo>
                <a:cubicBezTo>
                  <a:pt x="259900" y="118529"/>
                  <a:pt x="251179" y="127083"/>
                  <a:pt x="245894" y="137652"/>
                </a:cubicBezTo>
                <a:cubicBezTo>
                  <a:pt x="208400" y="212640"/>
                  <a:pt x="251964" y="129908"/>
                  <a:pt x="216398" y="186813"/>
                </a:cubicBezTo>
                <a:cubicBezTo>
                  <a:pt x="212514" y="193028"/>
                  <a:pt x="210825" y="200514"/>
                  <a:pt x="206565" y="206477"/>
                </a:cubicBezTo>
                <a:cubicBezTo>
                  <a:pt x="202524" y="212134"/>
                  <a:pt x="196268" y="215885"/>
                  <a:pt x="191817" y="221226"/>
                </a:cubicBezTo>
                <a:cubicBezTo>
                  <a:pt x="188035" y="225765"/>
                  <a:pt x="185157" y="230989"/>
                  <a:pt x="181985" y="235974"/>
                </a:cubicBezTo>
                <a:cubicBezTo>
                  <a:pt x="173685" y="249017"/>
                  <a:pt x="157404" y="275303"/>
                  <a:pt x="157404" y="275303"/>
                </a:cubicBezTo>
                <a:cubicBezTo>
                  <a:pt x="155765" y="281858"/>
                  <a:pt x="155150" y="288758"/>
                  <a:pt x="152488" y="294968"/>
                </a:cubicBezTo>
                <a:cubicBezTo>
                  <a:pt x="147836" y="305822"/>
                  <a:pt x="140753" y="311619"/>
                  <a:pt x="132823" y="319548"/>
                </a:cubicBezTo>
                <a:lnTo>
                  <a:pt x="122991" y="349045"/>
                </a:lnTo>
                <a:cubicBezTo>
                  <a:pt x="121352" y="353961"/>
                  <a:pt x="120393" y="359159"/>
                  <a:pt x="118075" y="363794"/>
                </a:cubicBezTo>
                <a:cubicBezTo>
                  <a:pt x="95389" y="409166"/>
                  <a:pt x="101967" y="388904"/>
                  <a:pt x="93494" y="422787"/>
                </a:cubicBezTo>
                <a:cubicBezTo>
                  <a:pt x="95133" y="442452"/>
                  <a:pt x="95803" y="462221"/>
                  <a:pt x="98411" y="481781"/>
                </a:cubicBezTo>
                <a:cubicBezTo>
                  <a:pt x="99096" y="486917"/>
                  <a:pt x="100090" y="492483"/>
                  <a:pt x="103327" y="496529"/>
                </a:cubicBezTo>
                <a:cubicBezTo>
                  <a:pt x="107018" y="501143"/>
                  <a:pt x="113589" y="502516"/>
                  <a:pt x="118075" y="506361"/>
                </a:cubicBezTo>
                <a:cubicBezTo>
                  <a:pt x="125113" y="512394"/>
                  <a:pt x="137740" y="526026"/>
                  <a:pt x="137740" y="526026"/>
                </a:cubicBezTo>
                <a:cubicBezTo>
                  <a:pt x="149104" y="571480"/>
                  <a:pt x="134227" y="526304"/>
                  <a:pt x="152488" y="555523"/>
                </a:cubicBezTo>
                <a:cubicBezTo>
                  <a:pt x="158314" y="564845"/>
                  <a:pt x="161264" y="575790"/>
                  <a:pt x="167236" y="585019"/>
                </a:cubicBezTo>
                <a:cubicBezTo>
                  <a:pt x="179344" y="603732"/>
                  <a:pt x="206565" y="639097"/>
                  <a:pt x="206565" y="639097"/>
                </a:cubicBezTo>
                <a:cubicBezTo>
                  <a:pt x="218716" y="675546"/>
                  <a:pt x="211763" y="659324"/>
                  <a:pt x="226230" y="688258"/>
                </a:cubicBezTo>
                <a:cubicBezTo>
                  <a:pt x="224591" y="694813"/>
                  <a:pt x="225062" y="702301"/>
                  <a:pt x="221314" y="707923"/>
                </a:cubicBezTo>
                <a:cubicBezTo>
                  <a:pt x="218036" y="712839"/>
                  <a:pt x="211104" y="713972"/>
                  <a:pt x="206565" y="717755"/>
                </a:cubicBezTo>
                <a:cubicBezTo>
                  <a:pt x="201224" y="722206"/>
                  <a:pt x="197305" y="728235"/>
                  <a:pt x="191817" y="732503"/>
                </a:cubicBezTo>
                <a:cubicBezTo>
                  <a:pt x="182489" y="739758"/>
                  <a:pt x="162320" y="752168"/>
                  <a:pt x="162320" y="752168"/>
                </a:cubicBezTo>
                <a:cubicBezTo>
                  <a:pt x="163959" y="770194"/>
                  <a:pt x="164090" y="788420"/>
                  <a:pt x="167236" y="806245"/>
                </a:cubicBezTo>
                <a:cubicBezTo>
                  <a:pt x="169037" y="816452"/>
                  <a:pt x="173791" y="825910"/>
                  <a:pt x="177069" y="835742"/>
                </a:cubicBezTo>
                <a:lnTo>
                  <a:pt x="181985" y="850490"/>
                </a:lnTo>
                <a:cubicBezTo>
                  <a:pt x="180346" y="863600"/>
                  <a:pt x="182435" y="877746"/>
                  <a:pt x="177069" y="889819"/>
                </a:cubicBezTo>
                <a:cubicBezTo>
                  <a:pt x="174964" y="894555"/>
                  <a:pt x="167083" y="892694"/>
                  <a:pt x="162320" y="894735"/>
                </a:cubicBezTo>
                <a:cubicBezTo>
                  <a:pt x="155584" y="897622"/>
                  <a:pt x="148754" y="900503"/>
                  <a:pt x="142656" y="904568"/>
                </a:cubicBezTo>
                <a:cubicBezTo>
                  <a:pt x="138799" y="907139"/>
                  <a:pt x="136798" y="912015"/>
                  <a:pt x="132823" y="914400"/>
                </a:cubicBezTo>
                <a:cubicBezTo>
                  <a:pt x="128379" y="917066"/>
                  <a:pt x="122991" y="917677"/>
                  <a:pt x="118075" y="919316"/>
                </a:cubicBezTo>
                <a:cubicBezTo>
                  <a:pt x="116436" y="925871"/>
                  <a:pt x="113159" y="932224"/>
                  <a:pt x="113159" y="938981"/>
                </a:cubicBezTo>
                <a:cubicBezTo>
                  <a:pt x="113159" y="950066"/>
                  <a:pt x="130046" y="972756"/>
                  <a:pt x="132823" y="978310"/>
                </a:cubicBezTo>
                <a:cubicBezTo>
                  <a:pt x="138706" y="990075"/>
                  <a:pt x="143316" y="1004869"/>
                  <a:pt x="147572" y="1017639"/>
                </a:cubicBezTo>
                <a:cubicBezTo>
                  <a:pt x="145933" y="1030749"/>
                  <a:pt x="146453" y="1044314"/>
                  <a:pt x="142656" y="1056968"/>
                </a:cubicBezTo>
                <a:cubicBezTo>
                  <a:pt x="141324" y="1061408"/>
                  <a:pt x="136680" y="1064229"/>
                  <a:pt x="132823" y="1066800"/>
                </a:cubicBezTo>
                <a:cubicBezTo>
                  <a:pt x="67328" y="1110463"/>
                  <a:pt x="105830" y="1085463"/>
                  <a:pt x="54165" y="1106129"/>
                </a:cubicBezTo>
                <a:cubicBezTo>
                  <a:pt x="47361" y="1108851"/>
                  <a:pt x="41305" y="1113239"/>
                  <a:pt x="34501" y="1115961"/>
                </a:cubicBezTo>
                <a:cubicBezTo>
                  <a:pt x="24878" y="1119810"/>
                  <a:pt x="5004" y="1125794"/>
                  <a:pt x="5004" y="1125794"/>
                </a:cubicBezTo>
                <a:cubicBezTo>
                  <a:pt x="3365" y="1130710"/>
                  <a:pt x="-645" y="1135412"/>
                  <a:pt x="88" y="1140542"/>
                </a:cubicBezTo>
                <a:cubicBezTo>
                  <a:pt x="2975" y="1160752"/>
                  <a:pt x="14277" y="1160406"/>
                  <a:pt x="24669" y="1174955"/>
                </a:cubicBezTo>
                <a:cubicBezTo>
                  <a:pt x="54437" y="1216630"/>
                  <a:pt x="18021" y="1178138"/>
                  <a:pt x="44333" y="1204452"/>
                </a:cubicBezTo>
                <a:cubicBezTo>
                  <a:pt x="58260" y="1246233"/>
                  <a:pt x="38836" y="1195289"/>
                  <a:pt x="59082" y="1229032"/>
                </a:cubicBezTo>
                <a:cubicBezTo>
                  <a:pt x="61748" y="1233476"/>
                  <a:pt x="61957" y="1239018"/>
                  <a:pt x="63998" y="1243781"/>
                </a:cubicBezTo>
                <a:cubicBezTo>
                  <a:pt x="66885" y="1250517"/>
                  <a:pt x="70060" y="1257161"/>
                  <a:pt x="73830" y="1263445"/>
                </a:cubicBezTo>
                <a:cubicBezTo>
                  <a:pt x="79910" y="1273578"/>
                  <a:pt x="89756" y="1281732"/>
                  <a:pt x="93494" y="1292942"/>
                </a:cubicBezTo>
                <a:cubicBezTo>
                  <a:pt x="102895" y="1321140"/>
                  <a:pt x="92047" y="1295928"/>
                  <a:pt x="108243" y="1317523"/>
                </a:cubicBezTo>
                <a:cubicBezTo>
                  <a:pt x="141592" y="1361990"/>
                  <a:pt x="115192" y="1334304"/>
                  <a:pt x="137740" y="1356852"/>
                </a:cubicBezTo>
                <a:cubicBezTo>
                  <a:pt x="171931" y="1354002"/>
                  <a:pt x="198544" y="1352946"/>
                  <a:pt x="231146" y="1347019"/>
                </a:cubicBezTo>
                <a:cubicBezTo>
                  <a:pt x="237794" y="1345810"/>
                  <a:pt x="244256" y="1343742"/>
                  <a:pt x="250811" y="1342103"/>
                </a:cubicBezTo>
                <a:cubicBezTo>
                  <a:pt x="260643" y="1332271"/>
                  <a:pt x="275910" y="1325797"/>
                  <a:pt x="280307" y="1312606"/>
                </a:cubicBezTo>
                <a:cubicBezTo>
                  <a:pt x="287540" y="1290906"/>
                  <a:pt x="282905" y="1302493"/>
                  <a:pt x="295056" y="1278194"/>
                </a:cubicBezTo>
                <a:cubicBezTo>
                  <a:pt x="298584" y="1264080"/>
                  <a:pt x="303820" y="1241001"/>
                  <a:pt x="309804" y="1229032"/>
                </a:cubicBezTo>
                <a:lnTo>
                  <a:pt x="319636" y="1209368"/>
                </a:lnTo>
                <a:cubicBezTo>
                  <a:pt x="325506" y="1185887"/>
                  <a:pt x="324808" y="1186543"/>
                  <a:pt x="334385" y="1160206"/>
                </a:cubicBezTo>
                <a:cubicBezTo>
                  <a:pt x="337401" y="1151913"/>
                  <a:pt x="341201" y="1143919"/>
                  <a:pt x="344217" y="1135626"/>
                </a:cubicBezTo>
                <a:cubicBezTo>
                  <a:pt x="347759" y="1125886"/>
                  <a:pt x="350772" y="1115961"/>
                  <a:pt x="354049" y="1106129"/>
                </a:cubicBezTo>
                <a:lnTo>
                  <a:pt x="358965" y="1091381"/>
                </a:lnTo>
                <a:cubicBezTo>
                  <a:pt x="360604" y="1086465"/>
                  <a:pt x="362625" y="1081660"/>
                  <a:pt x="363882" y="1076632"/>
                </a:cubicBezTo>
                <a:cubicBezTo>
                  <a:pt x="365521" y="1070077"/>
                  <a:pt x="366942" y="1063464"/>
                  <a:pt x="368798" y="1056968"/>
                </a:cubicBezTo>
                <a:cubicBezTo>
                  <a:pt x="370222" y="1051985"/>
                  <a:pt x="372457" y="1047247"/>
                  <a:pt x="373714" y="1042219"/>
                </a:cubicBezTo>
                <a:cubicBezTo>
                  <a:pt x="375740" y="1034113"/>
                  <a:pt x="377359" y="1025897"/>
                  <a:pt x="378630" y="1017639"/>
                </a:cubicBezTo>
                <a:cubicBezTo>
                  <a:pt x="385514" y="972895"/>
                  <a:pt x="385288" y="950430"/>
                  <a:pt x="388462" y="899652"/>
                </a:cubicBezTo>
                <a:cubicBezTo>
                  <a:pt x="386823" y="755445"/>
                  <a:pt x="388146" y="611175"/>
                  <a:pt x="383546" y="467032"/>
                </a:cubicBezTo>
                <a:cubicBezTo>
                  <a:pt x="382819" y="444248"/>
                  <a:pt x="376082" y="436261"/>
                  <a:pt x="358965" y="427703"/>
                </a:cubicBezTo>
                <a:cubicBezTo>
                  <a:pt x="354330" y="425386"/>
                  <a:pt x="349133" y="424426"/>
                  <a:pt x="344217" y="422787"/>
                </a:cubicBezTo>
                <a:cubicBezTo>
                  <a:pt x="334385" y="424426"/>
                  <a:pt x="322222" y="421139"/>
                  <a:pt x="314720" y="427703"/>
                </a:cubicBezTo>
                <a:cubicBezTo>
                  <a:pt x="306920" y="434528"/>
                  <a:pt x="308165" y="447368"/>
                  <a:pt x="304888" y="457200"/>
                </a:cubicBezTo>
                <a:lnTo>
                  <a:pt x="299972" y="471948"/>
                </a:lnTo>
                <a:lnTo>
                  <a:pt x="295056" y="486697"/>
                </a:lnTo>
                <a:cubicBezTo>
                  <a:pt x="293417" y="491613"/>
                  <a:pt x="291397" y="496418"/>
                  <a:pt x="290140" y="501445"/>
                </a:cubicBezTo>
                <a:cubicBezTo>
                  <a:pt x="288501" y="508000"/>
                  <a:pt x="287165" y="514638"/>
                  <a:pt x="285223" y="521110"/>
                </a:cubicBezTo>
                <a:cubicBezTo>
                  <a:pt x="280586" y="536565"/>
                  <a:pt x="265559" y="575574"/>
                  <a:pt x="265559" y="589935"/>
                </a:cubicBezTo>
                <a:lnTo>
                  <a:pt x="265559" y="604684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08346" y="1071763"/>
            <a:ext cx="64807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73814" y="1272536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7389492" y="899949"/>
            <a:ext cx="2551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367754" y="122903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86" name="직선 화살표 연결선 85"/>
          <p:cNvCxnSpPr>
            <a:stCxn id="79" idx="1"/>
          </p:cNvCxnSpPr>
          <p:nvPr/>
        </p:nvCxnSpPr>
        <p:spPr>
          <a:xfrm flipH="1" flipV="1">
            <a:off x="7261039" y="1088019"/>
            <a:ext cx="547307" cy="9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79" idx="1"/>
          </p:cNvCxnSpPr>
          <p:nvPr/>
        </p:nvCxnSpPr>
        <p:spPr>
          <a:xfrm flipV="1">
            <a:off x="7223359" y="1179775"/>
            <a:ext cx="584987" cy="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328010" y="520937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lock</a:t>
            </a:r>
            <a:r>
              <a:rPr lang="ko-KR" altLang="en-US" sz="1000" dirty="0" smtClean="0">
                <a:solidFill>
                  <a:srgbClr val="C00000"/>
                </a:solidFill>
              </a:rPr>
              <a:t>변수가 </a:t>
            </a:r>
            <a:r>
              <a:rPr lang="en-US" altLang="ko-KR" sz="1000" dirty="0" smtClean="0">
                <a:solidFill>
                  <a:srgbClr val="C00000"/>
                </a:solidFill>
              </a:rPr>
              <a:t>1</a:t>
            </a:r>
            <a:r>
              <a:rPr lang="ko-KR" altLang="en-US" sz="1000" dirty="0" smtClean="0">
                <a:solidFill>
                  <a:srgbClr val="C00000"/>
                </a:solidFill>
              </a:rPr>
              <a:t>이므로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0</a:t>
            </a:r>
            <a:r>
              <a:rPr lang="ko-KR" altLang="en-US" sz="1000" dirty="0" smtClean="0">
                <a:solidFill>
                  <a:srgbClr val="C00000"/>
                </a:solidFill>
              </a:rPr>
              <a:t>이 될 때까지 반복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66471" y="2969216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 T2</a:t>
            </a:r>
            <a:r>
              <a:rPr lang="ko-KR" altLang="en-US" sz="1000" dirty="0" smtClean="0"/>
              <a:t>가 실행되어 </a:t>
            </a:r>
            <a:r>
              <a:rPr lang="en-US" altLang="ko-KR" sz="1000" dirty="0" smtClean="0"/>
              <a:t>lock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될 때까지 계속 </a:t>
            </a:r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 조사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T2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임계구역에</a:t>
            </a:r>
            <a:r>
              <a:rPr lang="ko-KR" altLang="en-US" sz="1000" dirty="0" smtClean="0"/>
              <a:t> 들어가지 못함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636477" y="4182128"/>
            <a:ext cx="13681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l1: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ax, lock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lock, 1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cmp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ax, 0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</a:rPr>
              <a:t>jne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 l1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22566" y="5299123"/>
            <a:ext cx="1368152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2622566" y="6054336"/>
            <a:ext cx="136815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0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2434674" y="3523332"/>
            <a:ext cx="403606" cy="363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758976" y="3519198"/>
            <a:ext cx="403606" cy="36379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2302998" y="5632565"/>
            <a:ext cx="663346" cy="10095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70209" y="554534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T1</a:t>
            </a:r>
            <a:r>
              <a:rPr lang="ko-KR" altLang="en-US" sz="1000" dirty="0" smtClean="0">
                <a:solidFill>
                  <a:srgbClr val="C00000"/>
                </a:solidFill>
              </a:rPr>
              <a:t> 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실행 계속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2581657" y="3924996"/>
            <a:ext cx="131010" cy="1719384"/>
          </a:xfrm>
          <a:custGeom>
            <a:avLst/>
            <a:gdLst>
              <a:gd name="connsiteX0" fmla="*/ 73742 w 221226"/>
              <a:gd name="connsiteY0" fmla="*/ 0 h 1858296"/>
              <a:gd name="connsiteX1" fmla="*/ 63910 w 221226"/>
              <a:gd name="connsiteY1" fmla="*/ 49161 h 1858296"/>
              <a:gd name="connsiteX2" fmla="*/ 54077 w 221226"/>
              <a:gd name="connsiteY2" fmla="*/ 88490 h 1858296"/>
              <a:gd name="connsiteX3" fmla="*/ 44245 w 221226"/>
              <a:gd name="connsiteY3" fmla="*/ 103238 h 1858296"/>
              <a:gd name="connsiteX4" fmla="*/ 34413 w 221226"/>
              <a:gd name="connsiteY4" fmla="*/ 132735 h 1858296"/>
              <a:gd name="connsiteX5" fmla="*/ 29497 w 221226"/>
              <a:gd name="connsiteY5" fmla="*/ 147483 h 1858296"/>
              <a:gd name="connsiteX6" fmla="*/ 24581 w 221226"/>
              <a:gd name="connsiteY6" fmla="*/ 172064 h 1858296"/>
              <a:gd name="connsiteX7" fmla="*/ 19664 w 221226"/>
              <a:gd name="connsiteY7" fmla="*/ 201561 h 1858296"/>
              <a:gd name="connsiteX8" fmla="*/ 14748 w 221226"/>
              <a:gd name="connsiteY8" fmla="*/ 216309 h 1858296"/>
              <a:gd name="connsiteX9" fmla="*/ 9832 w 221226"/>
              <a:gd name="connsiteY9" fmla="*/ 240890 h 1858296"/>
              <a:gd name="connsiteX10" fmla="*/ 0 w 221226"/>
              <a:gd name="connsiteY10" fmla="*/ 319548 h 1858296"/>
              <a:gd name="connsiteX11" fmla="*/ 4916 w 221226"/>
              <a:gd name="connsiteY11" fmla="*/ 422787 h 1858296"/>
              <a:gd name="connsiteX12" fmla="*/ 9832 w 221226"/>
              <a:gd name="connsiteY12" fmla="*/ 452283 h 1858296"/>
              <a:gd name="connsiteX13" fmla="*/ 19664 w 221226"/>
              <a:gd name="connsiteY13" fmla="*/ 496529 h 1858296"/>
              <a:gd name="connsiteX14" fmla="*/ 29497 w 221226"/>
              <a:gd name="connsiteY14" fmla="*/ 526025 h 1858296"/>
              <a:gd name="connsiteX15" fmla="*/ 39329 w 221226"/>
              <a:gd name="connsiteY15" fmla="*/ 555522 h 1858296"/>
              <a:gd name="connsiteX16" fmla="*/ 44245 w 221226"/>
              <a:gd name="connsiteY16" fmla="*/ 570271 h 1858296"/>
              <a:gd name="connsiteX17" fmla="*/ 54077 w 221226"/>
              <a:gd name="connsiteY17" fmla="*/ 594851 h 1858296"/>
              <a:gd name="connsiteX18" fmla="*/ 63910 w 221226"/>
              <a:gd name="connsiteY18" fmla="*/ 624348 h 1858296"/>
              <a:gd name="connsiteX19" fmla="*/ 68826 w 221226"/>
              <a:gd name="connsiteY19" fmla="*/ 639096 h 1858296"/>
              <a:gd name="connsiteX20" fmla="*/ 78658 w 221226"/>
              <a:gd name="connsiteY20" fmla="*/ 648929 h 1858296"/>
              <a:gd name="connsiteX21" fmla="*/ 98323 w 221226"/>
              <a:gd name="connsiteY21" fmla="*/ 688258 h 1858296"/>
              <a:gd name="connsiteX22" fmla="*/ 127819 w 221226"/>
              <a:gd name="connsiteY22" fmla="*/ 698090 h 1858296"/>
              <a:gd name="connsiteX23" fmla="*/ 137652 w 221226"/>
              <a:gd name="connsiteY23" fmla="*/ 707922 h 1858296"/>
              <a:gd name="connsiteX24" fmla="*/ 167148 w 221226"/>
              <a:gd name="connsiteY24" fmla="*/ 717754 h 1858296"/>
              <a:gd name="connsiteX25" fmla="*/ 181897 w 221226"/>
              <a:gd name="connsiteY25" fmla="*/ 722671 h 1858296"/>
              <a:gd name="connsiteX26" fmla="*/ 201561 w 221226"/>
              <a:gd name="connsiteY26" fmla="*/ 732503 h 1858296"/>
              <a:gd name="connsiteX27" fmla="*/ 186813 w 221226"/>
              <a:gd name="connsiteY27" fmla="*/ 791496 h 1858296"/>
              <a:gd name="connsiteX28" fmla="*/ 181897 w 221226"/>
              <a:gd name="connsiteY28" fmla="*/ 806245 h 1858296"/>
              <a:gd name="connsiteX29" fmla="*/ 186813 w 221226"/>
              <a:gd name="connsiteY29" fmla="*/ 879987 h 1858296"/>
              <a:gd name="connsiteX30" fmla="*/ 211394 w 221226"/>
              <a:gd name="connsiteY30" fmla="*/ 904567 h 1858296"/>
              <a:gd name="connsiteX31" fmla="*/ 221226 w 221226"/>
              <a:gd name="connsiteY31" fmla="*/ 914400 h 1858296"/>
              <a:gd name="connsiteX32" fmla="*/ 201561 w 221226"/>
              <a:gd name="connsiteY32" fmla="*/ 943896 h 1858296"/>
              <a:gd name="connsiteX33" fmla="*/ 186813 w 221226"/>
              <a:gd name="connsiteY33" fmla="*/ 973393 h 1858296"/>
              <a:gd name="connsiteX34" fmla="*/ 176981 w 221226"/>
              <a:gd name="connsiteY34" fmla="*/ 988141 h 1858296"/>
              <a:gd name="connsiteX35" fmla="*/ 167148 w 221226"/>
              <a:gd name="connsiteY35" fmla="*/ 1017638 h 1858296"/>
              <a:gd name="connsiteX36" fmla="*/ 176981 w 221226"/>
              <a:gd name="connsiteY36" fmla="*/ 1071716 h 1858296"/>
              <a:gd name="connsiteX37" fmla="*/ 196645 w 221226"/>
              <a:gd name="connsiteY37" fmla="*/ 1101212 h 1858296"/>
              <a:gd name="connsiteX38" fmla="*/ 181897 w 221226"/>
              <a:gd name="connsiteY38" fmla="*/ 1135625 h 1858296"/>
              <a:gd name="connsiteX39" fmla="*/ 172064 w 221226"/>
              <a:gd name="connsiteY39" fmla="*/ 1165122 h 1858296"/>
              <a:gd name="connsiteX40" fmla="*/ 147484 w 221226"/>
              <a:gd name="connsiteY40" fmla="*/ 1204451 h 1858296"/>
              <a:gd name="connsiteX41" fmla="*/ 127819 w 221226"/>
              <a:gd name="connsiteY41" fmla="*/ 1238864 h 1858296"/>
              <a:gd name="connsiteX42" fmla="*/ 117987 w 221226"/>
              <a:gd name="connsiteY42" fmla="*/ 1288025 h 1858296"/>
              <a:gd name="connsiteX43" fmla="*/ 127819 w 221226"/>
              <a:gd name="connsiteY43" fmla="*/ 1465006 h 1858296"/>
              <a:gd name="connsiteX44" fmla="*/ 122903 w 221226"/>
              <a:gd name="connsiteY44" fmla="*/ 1533832 h 1858296"/>
              <a:gd name="connsiteX45" fmla="*/ 44245 w 221226"/>
              <a:gd name="connsiteY45" fmla="*/ 1587909 h 1858296"/>
              <a:gd name="connsiteX46" fmla="*/ 9832 w 221226"/>
              <a:gd name="connsiteY46" fmla="*/ 1612490 h 1858296"/>
              <a:gd name="connsiteX47" fmla="*/ 14748 w 221226"/>
              <a:gd name="connsiteY47" fmla="*/ 1627238 h 1858296"/>
              <a:gd name="connsiteX48" fmla="*/ 24581 w 221226"/>
              <a:gd name="connsiteY48" fmla="*/ 1637071 h 1858296"/>
              <a:gd name="connsiteX49" fmla="*/ 58994 w 221226"/>
              <a:gd name="connsiteY49" fmla="*/ 1656735 h 1858296"/>
              <a:gd name="connsiteX50" fmla="*/ 63910 w 221226"/>
              <a:gd name="connsiteY50" fmla="*/ 1745225 h 1858296"/>
              <a:gd name="connsiteX51" fmla="*/ 49161 w 221226"/>
              <a:gd name="connsiteY51" fmla="*/ 1764890 h 1858296"/>
              <a:gd name="connsiteX52" fmla="*/ 39329 w 221226"/>
              <a:gd name="connsiteY52" fmla="*/ 1779638 h 1858296"/>
              <a:gd name="connsiteX53" fmla="*/ 103239 w 221226"/>
              <a:gd name="connsiteY53" fmla="*/ 1799303 h 1858296"/>
              <a:gd name="connsiteX54" fmla="*/ 117987 w 221226"/>
              <a:gd name="connsiteY54" fmla="*/ 1804219 h 1858296"/>
              <a:gd name="connsiteX55" fmla="*/ 122903 w 221226"/>
              <a:gd name="connsiteY55" fmla="*/ 1858296 h 185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1226" h="1858296">
                <a:moveTo>
                  <a:pt x="73742" y="0"/>
                </a:moveTo>
                <a:cubicBezTo>
                  <a:pt x="64110" y="57795"/>
                  <a:pt x="73688" y="5161"/>
                  <a:pt x="63910" y="49161"/>
                </a:cubicBezTo>
                <a:cubicBezTo>
                  <a:pt x="61665" y="59264"/>
                  <a:pt x="59350" y="77945"/>
                  <a:pt x="54077" y="88490"/>
                </a:cubicBezTo>
                <a:cubicBezTo>
                  <a:pt x="51435" y="93775"/>
                  <a:pt x="47522" y="98322"/>
                  <a:pt x="44245" y="103238"/>
                </a:cubicBezTo>
                <a:lnTo>
                  <a:pt x="34413" y="132735"/>
                </a:lnTo>
                <a:cubicBezTo>
                  <a:pt x="32774" y="137651"/>
                  <a:pt x="30513" y="142402"/>
                  <a:pt x="29497" y="147483"/>
                </a:cubicBezTo>
                <a:cubicBezTo>
                  <a:pt x="27858" y="155677"/>
                  <a:pt x="26076" y="163843"/>
                  <a:pt x="24581" y="172064"/>
                </a:cubicBezTo>
                <a:cubicBezTo>
                  <a:pt x="22798" y="181871"/>
                  <a:pt x="21827" y="191830"/>
                  <a:pt x="19664" y="201561"/>
                </a:cubicBezTo>
                <a:cubicBezTo>
                  <a:pt x="18540" y="206620"/>
                  <a:pt x="16005" y="211282"/>
                  <a:pt x="14748" y="216309"/>
                </a:cubicBezTo>
                <a:cubicBezTo>
                  <a:pt x="12721" y="224415"/>
                  <a:pt x="11327" y="232669"/>
                  <a:pt x="9832" y="240890"/>
                </a:cubicBezTo>
                <a:cubicBezTo>
                  <a:pt x="3056" y="278161"/>
                  <a:pt x="4508" y="274463"/>
                  <a:pt x="0" y="319548"/>
                </a:cubicBezTo>
                <a:cubicBezTo>
                  <a:pt x="1639" y="353961"/>
                  <a:pt x="2371" y="388429"/>
                  <a:pt x="4916" y="422787"/>
                </a:cubicBezTo>
                <a:cubicBezTo>
                  <a:pt x="5652" y="432727"/>
                  <a:pt x="8049" y="442476"/>
                  <a:pt x="9832" y="452283"/>
                </a:cubicBezTo>
                <a:cubicBezTo>
                  <a:pt x="11990" y="464154"/>
                  <a:pt x="16023" y="484392"/>
                  <a:pt x="19664" y="496529"/>
                </a:cubicBezTo>
                <a:cubicBezTo>
                  <a:pt x="22642" y="506456"/>
                  <a:pt x="26220" y="516193"/>
                  <a:pt x="29497" y="526025"/>
                </a:cubicBezTo>
                <a:lnTo>
                  <a:pt x="39329" y="555522"/>
                </a:lnTo>
                <a:cubicBezTo>
                  <a:pt x="40968" y="560438"/>
                  <a:pt x="42320" y="565459"/>
                  <a:pt x="44245" y="570271"/>
                </a:cubicBezTo>
                <a:cubicBezTo>
                  <a:pt x="47522" y="578464"/>
                  <a:pt x="51061" y="586558"/>
                  <a:pt x="54077" y="594851"/>
                </a:cubicBezTo>
                <a:cubicBezTo>
                  <a:pt x="57619" y="604591"/>
                  <a:pt x="60632" y="614516"/>
                  <a:pt x="63910" y="624348"/>
                </a:cubicBezTo>
                <a:cubicBezTo>
                  <a:pt x="65549" y="629264"/>
                  <a:pt x="65162" y="635432"/>
                  <a:pt x="68826" y="639096"/>
                </a:cubicBezTo>
                <a:lnTo>
                  <a:pt x="78658" y="648929"/>
                </a:lnTo>
                <a:cubicBezTo>
                  <a:pt x="82282" y="659801"/>
                  <a:pt x="84594" y="681393"/>
                  <a:pt x="98323" y="688258"/>
                </a:cubicBezTo>
                <a:cubicBezTo>
                  <a:pt x="107593" y="692893"/>
                  <a:pt x="127819" y="698090"/>
                  <a:pt x="127819" y="698090"/>
                </a:cubicBezTo>
                <a:cubicBezTo>
                  <a:pt x="131097" y="701367"/>
                  <a:pt x="133506" y="705849"/>
                  <a:pt x="137652" y="707922"/>
                </a:cubicBezTo>
                <a:cubicBezTo>
                  <a:pt x="146922" y="712557"/>
                  <a:pt x="157316" y="714477"/>
                  <a:pt x="167148" y="717754"/>
                </a:cubicBezTo>
                <a:cubicBezTo>
                  <a:pt x="172064" y="719393"/>
                  <a:pt x="177262" y="720353"/>
                  <a:pt x="181897" y="722671"/>
                </a:cubicBezTo>
                <a:lnTo>
                  <a:pt x="201561" y="732503"/>
                </a:lnTo>
                <a:cubicBezTo>
                  <a:pt x="194941" y="772225"/>
                  <a:pt x="199797" y="752542"/>
                  <a:pt x="186813" y="791496"/>
                </a:cubicBezTo>
                <a:lnTo>
                  <a:pt x="181897" y="806245"/>
                </a:lnTo>
                <a:cubicBezTo>
                  <a:pt x="183536" y="830826"/>
                  <a:pt x="182763" y="855687"/>
                  <a:pt x="186813" y="879987"/>
                </a:cubicBezTo>
                <a:cubicBezTo>
                  <a:pt x="189082" y="893602"/>
                  <a:pt x="202570" y="897508"/>
                  <a:pt x="211394" y="904567"/>
                </a:cubicBezTo>
                <a:cubicBezTo>
                  <a:pt x="215013" y="907463"/>
                  <a:pt x="217949" y="911122"/>
                  <a:pt x="221226" y="914400"/>
                </a:cubicBezTo>
                <a:cubicBezTo>
                  <a:pt x="212586" y="940320"/>
                  <a:pt x="222021" y="919344"/>
                  <a:pt x="201561" y="943896"/>
                </a:cubicBezTo>
                <a:cubicBezTo>
                  <a:pt x="183952" y="965027"/>
                  <a:pt x="197898" y="951224"/>
                  <a:pt x="186813" y="973393"/>
                </a:cubicBezTo>
                <a:cubicBezTo>
                  <a:pt x="184171" y="978678"/>
                  <a:pt x="179381" y="982742"/>
                  <a:pt x="176981" y="988141"/>
                </a:cubicBezTo>
                <a:cubicBezTo>
                  <a:pt x="172772" y="997612"/>
                  <a:pt x="167148" y="1017638"/>
                  <a:pt x="167148" y="1017638"/>
                </a:cubicBezTo>
                <a:cubicBezTo>
                  <a:pt x="167720" y="1021644"/>
                  <a:pt x="172343" y="1062441"/>
                  <a:pt x="176981" y="1071716"/>
                </a:cubicBezTo>
                <a:cubicBezTo>
                  <a:pt x="182266" y="1082285"/>
                  <a:pt x="196645" y="1101212"/>
                  <a:pt x="196645" y="1101212"/>
                </a:cubicBezTo>
                <a:cubicBezTo>
                  <a:pt x="180826" y="1148671"/>
                  <a:pt x="206187" y="1074901"/>
                  <a:pt x="181897" y="1135625"/>
                </a:cubicBezTo>
                <a:cubicBezTo>
                  <a:pt x="178048" y="1145248"/>
                  <a:pt x="177813" y="1156498"/>
                  <a:pt x="172064" y="1165122"/>
                </a:cubicBezTo>
                <a:cubicBezTo>
                  <a:pt x="164267" y="1176818"/>
                  <a:pt x="153410" y="1192598"/>
                  <a:pt x="147484" y="1204451"/>
                </a:cubicBezTo>
                <a:cubicBezTo>
                  <a:pt x="130154" y="1239112"/>
                  <a:pt x="146926" y="1219759"/>
                  <a:pt x="127819" y="1238864"/>
                </a:cubicBezTo>
                <a:cubicBezTo>
                  <a:pt x="124542" y="1255251"/>
                  <a:pt x="117481" y="1271321"/>
                  <a:pt x="117987" y="1288025"/>
                </a:cubicBezTo>
                <a:cubicBezTo>
                  <a:pt x="123060" y="1455438"/>
                  <a:pt x="105794" y="1398932"/>
                  <a:pt x="127819" y="1465006"/>
                </a:cubicBezTo>
                <a:cubicBezTo>
                  <a:pt x="131721" y="1488421"/>
                  <a:pt x="139538" y="1511147"/>
                  <a:pt x="122903" y="1533832"/>
                </a:cubicBezTo>
                <a:cubicBezTo>
                  <a:pt x="105571" y="1557467"/>
                  <a:pt x="68476" y="1572332"/>
                  <a:pt x="44245" y="1587909"/>
                </a:cubicBezTo>
                <a:cubicBezTo>
                  <a:pt x="32387" y="1595532"/>
                  <a:pt x="21303" y="1604296"/>
                  <a:pt x="9832" y="1612490"/>
                </a:cubicBezTo>
                <a:cubicBezTo>
                  <a:pt x="11471" y="1617406"/>
                  <a:pt x="12082" y="1622795"/>
                  <a:pt x="14748" y="1627238"/>
                </a:cubicBezTo>
                <a:cubicBezTo>
                  <a:pt x="17133" y="1631213"/>
                  <a:pt x="21020" y="1634104"/>
                  <a:pt x="24581" y="1637071"/>
                </a:cubicBezTo>
                <a:cubicBezTo>
                  <a:pt x="44422" y="1653606"/>
                  <a:pt x="38982" y="1650065"/>
                  <a:pt x="58994" y="1656735"/>
                </a:cubicBezTo>
                <a:cubicBezTo>
                  <a:pt x="71598" y="1694549"/>
                  <a:pt x="76289" y="1695711"/>
                  <a:pt x="63910" y="1745225"/>
                </a:cubicBezTo>
                <a:cubicBezTo>
                  <a:pt x="61923" y="1753174"/>
                  <a:pt x="53924" y="1758222"/>
                  <a:pt x="49161" y="1764890"/>
                </a:cubicBezTo>
                <a:cubicBezTo>
                  <a:pt x="45727" y="1769698"/>
                  <a:pt x="42606" y="1774722"/>
                  <a:pt x="39329" y="1779638"/>
                </a:cubicBezTo>
                <a:cubicBezTo>
                  <a:pt x="74077" y="1788325"/>
                  <a:pt x="52582" y="1782417"/>
                  <a:pt x="103239" y="1799303"/>
                </a:cubicBezTo>
                <a:lnTo>
                  <a:pt x="117987" y="1804219"/>
                </a:lnTo>
                <a:cubicBezTo>
                  <a:pt x="123830" y="1845121"/>
                  <a:pt x="122903" y="1827045"/>
                  <a:pt x="122903" y="1858296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417327" y="5671791"/>
            <a:ext cx="354124" cy="889820"/>
          </a:xfrm>
          <a:custGeom>
            <a:avLst/>
            <a:gdLst>
              <a:gd name="connsiteX0" fmla="*/ 255802 w 354124"/>
              <a:gd name="connsiteY0" fmla="*/ 0 h 889820"/>
              <a:gd name="connsiteX1" fmla="*/ 231221 w 354124"/>
              <a:gd name="connsiteY1" fmla="*/ 19665 h 889820"/>
              <a:gd name="connsiteX2" fmla="*/ 226305 w 354124"/>
              <a:gd name="connsiteY2" fmla="*/ 34413 h 889820"/>
              <a:gd name="connsiteX3" fmla="*/ 231221 w 354124"/>
              <a:gd name="connsiteY3" fmla="*/ 54078 h 889820"/>
              <a:gd name="connsiteX4" fmla="*/ 241053 w 354124"/>
              <a:gd name="connsiteY4" fmla="*/ 88491 h 889820"/>
              <a:gd name="connsiteX5" fmla="*/ 236137 w 354124"/>
              <a:gd name="connsiteY5" fmla="*/ 113071 h 889820"/>
              <a:gd name="connsiteX6" fmla="*/ 216473 w 354124"/>
              <a:gd name="connsiteY6" fmla="*/ 142568 h 889820"/>
              <a:gd name="connsiteX7" fmla="*/ 250885 w 354124"/>
              <a:gd name="connsiteY7" fmla="*/ 167149 h 889820"/>
              <a:gd name="connsiteX8" fmla="*/ 265634 w 354124"/>
              <a:gd name="connsiteY8" fmla="*/ 172065 h 889820"/>
              <a:gd name="connsiteX9" fmla="*/ 295131 w 354124"/>
              <a:gd name="connsiteY9" fmla="*/ 191730 h 889820"/>
              <a:gd name="connsiteX10" fmla="*/ 285298 w 354124"/>
              <a:gd name="connsiteY10" fmla="*/ 206478 h 889820"/>
              <a:gd name="connsiteX11" fmla="*/ 270550 w 354124"/>
              <a:gd name="connsiteY11" fmla="*/ 216310 h 889820"/>
              <a:gd name="connsiteX12" fmla="*/ 250885 w 354124"/>
              <a:gd name="connsiteY12" fmla="*/ 231059 h 889820"/>
              <a:gd name="connsiteX13" fmla="*/ 226305 w 354124"/>
              <a:gd name="connsiteY13" fmla="*/ 255639 h 889820"/>
              <a:gd name="connsiteX14" fmla="*/ 231221 w 354124"/>
              <a:gd name="connsiteY14" fmla="*/ 299884 h 889820"/>
              <a:gd name="connsiteX15" fmla="*/ 255802 w 354124"/>
              <a:gd name="connsiteY15" fmla="*/ 304800 h 889820"/>
              <a:gd name="connsiteX16" fmla="*/ 344292 w 354124"/>
              <a:gd name="connsiteY16" fmla="*/ 334297 h 889820"/>
              <a:gd name="connsiteX17" fmla="*/ 334460 w 354124"/>
              <a:gd name="connsiteY17" fmla="*/ 358878 h 889820"/>
              <a:gd name="connsiteX18" fmla="*/ 295131 w 354124"/>
              <a:gd name="connsiteY18" fmla="*/ 398207 h 889820"/>
              <a:gd name="connsiteX19" fmla="*/ 285298 w 354124"/>
              <a:gd name="connsiteY19" fmla="*/ 408039 h 889820"/>
              <a:gd name="connsiteX20" fmla="*/ 260718 w 354124"/>
              <a:gd name="connsiteY20" fmla="*/ 427704 h 889820"/>
              <a:gd name="connsiteX21" fmla="*/ 255802 w 354124"/>
              <a:gd name="connsiteY21" fmla="*/ 476865 h 889820"/>
              <a:gd name="connsiteX22" fmla="*/ 275466 w 354124"/>
              <a:gd name="connsiteY22" fmla="*/ 491613 h 889820"/>
              <a:gd name="connsiteX23" fmla="*/ 309879 w 354124"/>
              <a:gd name="connsiteY23" fmla="*/ 501446 h 889820"/>
              <a:gd name="connsiteX24" fmla="*/ 324627 w 354124"/>
              <a:gd name="connsiteY24" fmla="*/ 516194 h 889820"/>
              <a:gd name="connsiteX25" fmla="*/ 339376 w 354124"/>
              <a:gd name="connsiteY25" fmla="*/ 521110 h 889820"/>
              <a:gd name="connsiteX26" fmla="*/ 354124 w 354124"/>
              <a:gd name="connsiteY26" fmla="*/ 530942 h 889820"/>
              <a:gd name="connsiteX27" fmla="*/ 319711 w 354124"/>
              <a:gd name="connsiteY27" fmla="*/ 555523 h 889820"/>
              <a:gd name="connsiteX28" fmla="*/ 295131 w 354124"/>
              <a:gd name="connsiteY28" fmla="*/ 560439 h 889820"/>
              <a:gd name="connsiteX29" fmla="*/ 216473 w 354124"/>
              <a:gd name="connsiteY29" fmla="*/ 594852 h 889820"/>
              <a:gd name="connsiteX30" fmla="*/ 196808 w 354124"/>
              <a:gd name="connsiteY30" fmla="*/ 614517 h 889820"/>
              <a:gd name="connsiteX31" fmla="*/ 182060 w 354124"/>
              <a:gd name="connsiteY31" fmla="*/ 624349 h 889820"/>
              <a:gd name="connsiteX32" fmla="*/ 157479 w 354124"/>
              <a:gd name="connsiteY32" fmla="*/ 658762 h 889820"/>
              <a:gd name="connsiteX33" fmla="*/ 137814 w 354124"/>
              <a:gd name="connsiteY33" fmla="*/ 693175 h 889820"/>
              <a:gd name="connsiteX34" fmla="*/ 108318 w 354124"/>
              <a:gd name="connsiteY34" fmla="*/ 722671 h 889820"/>
              <a:gd name="connsiteX35" fmla="*/ 78821 w 354124"/>
              <a:gd name="connsiteY35" fmla="*/ 766917 h 889820"/>
              <a:gd name="connsiteX36" fmla="*/ 68989 w 354124"/>
              <a:gd name="connsiteY36" fmla="*/ 781665 h 889820"/>
              <a:gd name="connsiteX37" fmla="*/ 54240 w 354124"/>
              <a:gd name="connsiteY37" fmla="*/ 791497 h 889820"/>
              <a:gd name="connsiteX38" fmla="*/ 29660 w 354124"/>
              <a:gd name="connsiteY38" fmla="*/ 816078 h 889820"/>
              <a:gd name="connsiteX39" fmla="*/ 19827 w 354124"/>
              <a:gd name="connsiteY39" fmla="*/ 825910 h 889820"/>
              <a:gd name="connsiteX40" fmla="*/ 14911 w 354124"/>
              <a:gd name="connsiteY40" fmla="*/ 845575 h 889820"/>
              <a:gd name="connsiteX41" fmla="*/ 5079 w 354124"/>
              <a:gd name="connsiteY41" fmla="*/ 860323 h 889820"/>
              <a:gd name="connsiteX42" fmla="*/ 163 w 354124"/>
              <a:gd name="connsiteY42" fmla="*/ 889820 h 88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4124" h="889820">
                <a:moveTo>
                  <a:pt x="255802" y="0"/>
                </a:moveTo>
                <a:cubicBezTo>
                  <a:pt x="247608" y="6555"/>
                  <a:pt x="238050" y="11698"/>
                  <a:pt x="231221" y="19665"/>
                </a:cubicBezTo>
                <a:cubicBezTo>
                  <a:pt x="227849" y="23599"/>
                  <a:pt x="226305" y="29231"/>
                  <a:pt x="226305" y="34413"/>
                </a:cubicBezTo>
                <a:cubicBezTo>
                  <a:pt x="226305" y="41170"/>
                  <a:pt x="229365" y="47581"/>
                  <a:pt x="231221" y="54078"/>
                </a:cubicBezTo>
                <a:cubicBezTo>
                  <a:pt x="245326" y="103448"/>
                  <a:pt x="225684" y="27013"/>
                  <a:pt x="241053" y="88491"/>
                </a:cubicBezTo>
                <a:cubicBezTo>
                  <a:pt x="239414" y="96684"/>
                  <a:pt x="239595" y="105464"/>
                  <a:pt x="236137" y="113071"/>
                </a:cubicBezTo>
                <a:cubicBezTo>
                  <a:pt x="231247" y="123829"/>
                  <a:pt x="216473" y="142568"/>
                  <a:pt x="216473" y="142568"/>
                </a:cubicBezTo>
                <a:cubicBezTo>
                  <a:pt x="224666" y="167149"/>
                  <a:pt x="216473" y="155679"/>
                  <a:pt x="250885" y="167149"/>
                </a:cubicBezTo>
                <a:lnTo>
                  <a:pt x="265634" y="172065"/>
                </a:lnTo>
                <a:cubicBezTo>
                  <a:pt x="275466" y="178620"/>
                  <a:pt x="301686" y="181898"/>
                  <a:pt x="295131" y="191730"/>
                </a:cubicBezTo>
                <a:cubicBezTo>
                  <a:pt x="291853" y="196646"/>
                  <a:pt x="289476" y="202300"/>
                  <a:pt x="285298" y="206478"/>
                </a:cubicBezTo>
                <a:cubicBezTo>
                  <a:pt x="281120" y="210656"/>
                  <a:pt x="275358" y="212876"/>
                  <a:pt x="270550" y="216310"/>
                </a:cubicBezTo>
                <a:cubicBezTo>
                  <a:pt x="263882" y="221073"/>
                  <a:pt x="256679" y="225265"/>
                  <a:pt x="250885" y="231059"/>
                </a:cubicBezTo>
                <a:cubicBezTo>
                  <a:pt x="218112" y="263832"/>
                  <a:pt x="265633" y="229420"/>
                  <a:pt x="226305" y="255639"/>
                </a:cubicBezTo>
                <a:cubicBezTo>
                  <a:pt x="227944" y="270387"/>
                  <a:pt x="223586" y="287160"/>
                  <a:pt x="231221" y="299884"/>
                </a:cubicBezTo>
                <a:cubicBezTo>
                  <a:pt x="235520" y="307049"/>
                  <a:pt x="247696" y="302773"/>
                  <a:pt x="255802" y="304800"/>
                </a:cubicBezTo>
                <a:cubicBezTo>
                  <a:pt x="313501" y="319225"/>
                  <a:pt x="298329" y="314599"/>
                  <a:pt x="344292" y="334297"/>
                </a:cubicBezTo>
                <a:cubicBezTo>
                  <a:pt x="352113" y="357761"/>
                  <a:pt x="352338" y="342625"/>
                  <a:pt x="334460" y="358878"/>
                </a:cubicBezTo>
                <a:cubicBezTo>
                  <a:pt x="320742" y="371349"/>
                  <a:pt x="308241" y="385097"/>
                  <a:pt x="295131" y="398207"/>
                </a:cubicBezTo>
                <a:cubicBezTo>
                  <a:pt x="291853" y="401484"/>
                  <a:pt x="289155" y="405468"/>
                  <a:pt x="285298" y="408039"/>
                </a:cubicBezTo>
                <a:cubicBezTo>
                  <a:pt x="266693" y="420442"/>
                  <a:pt x="274728" y="413693"/>
                  <a:pt x="260718" y="427704"/>
                </a:cubicBezTo>
                <a:cubicBezTo>
                  <a:pt x="255482" y="443410"/>
                  <a:pt x="243981" y="460315"/>
                  <a:pt x="255802" y="476865"/>
                </a:cubicBezTo>
                <a:cubicBezTo>
                  <a:pt x="260564" y="483532"/>
                  <a:pt x="268007" y="488223"/>
                  <a:pt x="275466" y="491613"/>
                </a:cubicBezTo>
                <a:cubicBezTo>
                  <a:pt x="286327" y="496550"/>
                  <a:pt x="298408" y="498168"/>
                  <a:pt x="309879" y="501446"/>
                </a:cubicBezTo>
                <a:cubicBezTo>
                  <a:pt x="314795" y="506362"/>
                  <a:pt x="318842" y="512338"/>
                  <a:pt x="324627" y="516194"/>
                </a:cubicBezTo>
                <a:cubicBezTo>
                  <a:pt x="328939" y="519069"/>
                  <a:pt x="334741" y="518792"/>
                  <a:pt x="339376" y="521110"/>
                </a:cubicBezTo>
                <a:cubicBezTo>
                  <a:pt x="344661" y="523752"/>
                  <a:pt x="349208" y="527665"/>
                  <a:pt x="354124" y="530942"/>
                </a:cubicBezTo>
                <a:cubicBezTo>
                  <a:pt x="352987" y="531794"/>
                  <a:pt x="324508" y="553724"/>
                  <a:pt x="319711" y="555523"/>
                </a:cubicBezTo>
                <a:cubicBezTo>
                  <a:pt x="311887" y="558457"/>
                  <a:pt x="303324" y="558800"/>
                  <a:pt x="295131" y="560439"/>
                </a:cubicBezTo>
                <a:cubicBezTo>
                  <a:pt x="284235" y="564798"/>
                  <a:pt x="231566" y="584287"/>
                  <a:pt x="216473" y="594852"/>
                </a:cubicBezTo>
                <a:cubicBezTo>
                  <a:pt x="208879" y="600168"/>
                  <a:pt x="204521" y="609375"/>
                  <a:pt x="196808" y="614517"/>
                </a:cubicBezTo>
                <a:cubicBezTo>
                  <a:pt x="191892" y="617794"/>
                  <a:pt x="186238" y="620171"/>
                  <a:pt x="182060" y="624349"/>
                </a:cubicBezTo>
                <a:cubicBezTo>
                  <a:pt x="178538" y="627871"/>
                  <a:pt x="161203" y="652244"/>
                  <a:pt x="157479" y="658762"/>
                </a:cubicBezTo>
                <a:cubicBezTo>
                  <a:pt x="150356" y="671227"/>
                  <a:pt x="147397" y="682394"/>
                  <a:pt x="137814" y="693175"/>
                </a:cubicBezTo>
                <a:cubicBezTo>
                  <a:pt x="128576" y="703567"/>
                  <a:pt x="115472" y="710748"/>
                  <a:pt x="108318" y="722671"/>
                </a:cubicBezTo>
                <a:cubicBezTo>
                  <a:pt x="83383" y="764229"/>
                  <a:pt x="104422" y="731075"/>
                  <a:pt x="78821" y="766917"/>
                </a:cubicBezTo>
                <a:cubicBezTo>
                  <a:pt x="75387" y="771725"/>
                  <a:pt x="73167" y="777487"/>
                  <a:pt x="68989" y="781665"/>
                </a:cubicBezTo>
                <a:cubicBezTo>
                  <a:pt x="64811" y="785843"/>
                  <a:pt x="58687" y="787606"/>
                  <a:pt x="54240" y="791497"/>
                </a:cubicBezTo>
                <a:cubicBezTo>
                  <a:pt x="45520" y="799127"/>
                  <a:pt x="37854" y="807884"/>
                  <a:pt x="29660" y="816078"/>
                </a:cubicBezTo>
                <a:lnTo>
                  <a:pt x="19827" y="825910"/>
                </a:lnTo>
                <a:cubicBezTo>
                  <a:pt x="18188" y="832465"/>
                  <a:pt x="17573" y="839365"/>
                  <a:pt x="14911" y="845575"/>
                </a:cubicBezTo>
                <a:cubicBezTo>
                  <a:pt x="12584" y="851006"/>
                  <a:pt x="7721" y="855038"/>
                  <a:pt x="5079" y="860323"/>
                </a:cubicBezTo>
                <a:cubicBezTo>
                  <a:pt x="-1392" y="873264"/>
                  <a:pt x="163" y="876028"/>
                  <a:pt x="163" y="8898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394175" y="4496970"/>
            <a:ext cx="64807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1-&gt;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365991" y="4697743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/>
              <a:t>lock </a:t>
            </a:r>
            <a:r>
              <a:rPr lang="ko-KR" altLang="en-US" sz="1000" dirty="0" smtClean="0"/>
              <a:t>변수</a:t>
            </a:r>
            <a:endParaRPr lang="ko-KR" altLang="en-US" sz="1000" dirty="0"/>
          </a:p>
        </p:txBody>
      </p:sp>
      <p:cxnSp>
        <p:nvCxnSpPr>
          <p:cNvPr id="125" name="꺾인 연결선 124"/>
          <p:cNvCxnSpPr>
            <a:endCxn id="113" idx="1"/>
          </p:cNvCxnSpPr>
          <p:nvPr/>
        </p:nvCxnSpPr>
        <p:spPr>
          <a:xfrm rot="5400000" flipH="1" flipV="1">
            <a:off x="3495566" y="5285528"/>
            <a:ext cx="1579154" cy="218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790878" y="6177446"/>
            <a:ext cx="39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110793" y="5185095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475656" y="6629006"/>
            <a:ext cx="4001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 T1</a:t>
            </a:r>
            <a:r>
              <a:rPr lang="ko-KR" altLang="en-US" sz="1000" dirty="0" smtClean="0"/>
              <a:t>이 다시 실행되어 </a:t>
            </a:r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변수를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으로 바꾸고 </a:t>
            </a:r>
            <a:r>
              <a:rPr lang="ko-KR" altLang="en-US" sz="1000" dirty="0" err="1" smtClean="0"/>
              <a:t>임계구역</a:t>
            </a:r>
            <a:r>
              <a:rPr lang="ko-KR" altLang="en-US" sz="1000" dirty="0" smtClean="0"/>
              <a:t> 벗어남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4805" y="4434849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C00000"/>
                </a:solidFill>
              </a:rPr>
              <a:t>T2 </a:t>
            </a:r>
            <a:r>
              <a:rPr lang="ko-KR" altLang="en-US" sz="1000" dirty="0" smtClean="0">
                <a:solidFill>
                  <a:srgbClr val="C00000"/>
                </a:solidFill>
              </a:rPr>
              <a:t>실행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52729" y="4182128"/>
            <a:ext cx="13681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l1: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ax, lock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1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 ax, 0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jne</a:t>
            </a:r>
            <a:r>
              <a:rPr lang="en-US" altLang="ko-KR" sz="1200" dirty="0" smtClean="0"/>
              <a:t> l1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6038818" y="5299123"/>
            <a:ext cx="1368152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94" name="직사각형 93"/>
          <p:cNvSpPr/>
          <p:nvPr/>
        </p:nvSpPr>
        <p:spPr>
          <a:xfrm>
            <a:off x="6038818" y="6054336"/>
            <a:ext cx="136815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0</a:t>
            </a:r>
            <a:endParaRPr lang="ko-KR" altLang="en-US" sz="1200" dirty="0"/>
          </a:p>
        </p:txBody>
      </p:sp>
      <p:sp>
        <p:nvSpPr>
          <p:cNvPr id="95" name="타원 94"/>
          <p:cNvSpPr/>
          <p:nvPr/>
        </p:nvSpPr>
        <p:spPr>
          <a:xfrm>
            <a:off x="5850926" y="3523332"/>
            <a:ext cx="403606" cy="36379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175228" y="3519198"/>
            <a:ext cx="403606" cy="36379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7019936" y="3886888"/>
            <a:ext cx="328513" cy="1212731"/>
          </a:xfrm>
          <a:custGeom>
            <a:avLst/>
            <a:gdLst>
              <a:gd name="connsiteX0" fmla="*/ 309804 w 388462"/>
              <a:gd name="connsiteY0" fmla="*/ 0 h 1356852"/>
              <a:gd name="connsiteX1" fmla="*/ 295056 w 388462"/>
              <a:gd name="connsiteY1" fmla="*/ 39329 h 1356852"/>
              <a:gd name="connsiteX2" fmla="*/ 290140 w 388462"/>
              <a:gd name="connsiteY2" fmla="*/ 54077 h 1356852"/>
              <a:gd name="connsiteX3" fmla="*/ 275391 w 388462"/>
              <a:gd name="connsiteY3" fmla="*/ 83574 h 1356852"/>
              <a:gd name="connsiteX4" fmla="*/ 265559 w 388462"/>
              <a:gd name="connsiteY4" fmla="*/ 108155 h 1356852"/>
              <a:gd name="connsiteX5" fmla="*/ 245894 w 388462"/>
              <a:gd name="connsiteY5" fmla="*/ 137652 h 1356852"/>
              <a:gd name="connsiteX6" fmla="*/ 216398 w 388462"/>
              <a:gd name="connsiteY6" fmla="*/ 186813 h 1356852"/>
              <a:gd name="connsiteX7" fmla="*/ 206565 w 388462"/>
              <a:gd name="connsiteY7" fmla="*/ 206477 h 1356852"/>
              <a:gd name="connsiteX8" fmla="*/ 191817 w 388462"/>
              <a:gd name="connsiteY8" fmla="*/ 221226 h 1356852"/>
              <a:gd name="connsiteX9" fmla="*/ 181985 w 388462"/>
              <a:gd name="connsiteY9" fmla="*/ 235974 h 1356852"/>
              <a:gd name="connsiteX10" fmla="*/ 157404 w 388462"/>
              <a:gd name="connsiteY10" fmla="*/ 275303 h 1356852"/>
              <a:gd name="connsiteX11" fmla="*/ 152488 w 388462"/>
              <a:gd name="connsiteY11" fmla="*/ 294968 h 1356852"/>
              <a:gd name="connsiteX12" fmla="*/ 132823 w 388462"/>
              <a:gd name="connsiteY12" fmla="*/ 319548 h 1356852"/>
              <a:gd name="connsiteX13" fmla="*/ 122991 w 388462"/>
              <a:gd name="connsiteY13" fmla="*/ 349045 h 1356852"/>
              <a:gd name="connsiteX14" fmla="*/ 118075 w 388462"/>
              <a:gd name="connsiteY14" fmla="*/ 363794 h 1356852"/>
              <a:gd name="connsiteX15" fmla="*/ 93494 w 388462"/>
              <a:gd name="connsiteY15" fmla="*/ 422787 h 1356852"/>
              <a:gd name="connsiteX16" fmla="*/ 98411 w 388462"/>
              <a:gd name="connsiteY16" fmla="*/ 481781 h 1356852"/>
              <a:gd name="connsiteX17" fmla="*/ 103327 w 388462"/>
              <a:gd name="connsiteY17" fmla="*/ 496529 h 1356852"/>
              <a:gd name="connsiteX18" fmla="*/ 118075 w 388462"/>
              <a:gd name="connsiteY18" fmla="*/ 506361 h 1356852"/>
              <a:gd name="connsiteX19" fmla="*/ 137740 w 388462"/>
              <a:gd name="connsiteY19" fmla="*/ 526026 h 1356852"/>
              <a:gd name="connsiteX20" fmla="*/ 152488 w 388462"/>
              <a:gd name="connsiteY20" fmla="*/ 555523 h 1356852"/>
              <a:gd name="connsiteX21" fmla="*/ 167236 w 388462"/>
              <a:gd name="connsiteY21" fmla="*/ 585019 h 1356852"/>
              <a:gd name="connsiteX22" fmla="*/ 206565 w 388462"/>
              <a:gd name="connsiteY22" fmla="*/ 639097 h 1356852"/>
              <a:gd name="connsiteX23" fmla="*/ 226230 w 388462"/>
              <a:gd name="connsiteY23" fmla="*/ 688258 h 1356852"/>
              <a:gd name="connsiteX24" fmla="*/ 221314 w 388462"/>
              <a:gd name="connsiteY24" fmla="*/ 707923 h 1356852"/>
              <a:gd name="connsiteX25" fmla="*/ 206565 w 388462"/>
              <a:gd name="connsiteY25" fmla="*/ 717755 h 1356852"/>
              <a:gd name="connsiteX26" fmla="*/ 191817 w 388462"/>
              <a:gd name="connsiteY26" fmla="*/ 732503 h 1356852"/>
              <a:gd name="connsiteX27" fmla="*/ 162320 w 388462"/>
              <a:gd name="connsiteY27" fmla="*/ 752168 h 1356852"/>
              <a:gd name="connsiteX28" fmla="*/ 167236 w 388462"/>
              <a:gd name="connsiteY28" fmla="*/ 806245 h 1356852"/>
              <a:gd name="connsiteX29" fmla="*/ 177069 w 388462"/>
              <a:gd name="connsiteY29" fmla="*/ 835742 h 1356852"/>
              <a:gd name="connsiteX30" fmla="*/ 181985 w 388462"/>
              <a:gd name="connsiteY30" fmla="*/ 850490 h 1356852"/>
              <a:gd name="connsiteX31" fmla="*/ 177069 w 388462"/>
              <a:gd name="connsiteY31" fmla="*/ 889819 h 1356852"/>
              <a:gd name="connsiteX32" fmla="*/ 162320 w 388462"/>
              <a:gd name="connsiteY32" fmla="*/ 894735 h 1356852"/>
              <a:gd name="connsiteX33" fmla="*/ 142656 w 388462"/>
              <a:gd name="connsiteY33" fmla="*/ 904568 h 1356852"/>
              <a:gd name="connsiteX34" fmla="*/ 132823 w 388462"/>
              <a:gd name="connsiteY34" fmla="*/ 914400 h 1356852"/>
              <a:gd name="connsiteX35" fmla="*/ 118075 w 388462"/>
              <a:gd name="connsiteY35" fmla="*/ 919316 h 1356852"/>
              <a:gd name="connsiteX36" fmla="*/ 113159 w 388462"/>
              <a:gd name="connsiteY36" fmla="*/ 938981 h 1356852"/>
              <a:gd name="connsiteX37" fmla="*/ 132823 w 388462"/>
              <a:gd name="connsiteY37" fmla="*/ 978310 h 1356852"/>
              <a:gd name="connsiteX38" fmla="*/ 147572 w 388462"/>
              <a:gd name="connsiteY38" fmla="*/ 1017639 h 1356852"/>
              <a:gd name="connsiteX39" fmla="*/ 142656 w 388462"/>
              <a:gd name="connsiteY39" fmla="*/ 1056968 h 1356852"/>
              <a:gd name="connsiteX40" fmla="*/ 132823 w 388462"/>
              <a:gd name="connsiteY40" fmla="*/ 1066800 h 1356852"/>
              <a:gd name="connsiteX41" fmla="*/ 54165 w 388462"/>
              <a:gd name="connsiteY41" fmla="*/ 1106129 h 1356852"/>
              <a:gd name="connsiteX42" fmla="*/ 34501 w 388462"/>
              <a:gd name="connsiteY42" fmla="*/ 1115961 h 1356852"/>
              <a:gd name="connsiteX43" fmla="*/ 5004 w 388462"/>
              <a:gd name="connsiteY43" fmla="*/ 1125794 h 1356852"/>
              <a:gd name="connsiteX44" fmla="*/ 88 w 388462"/>
              <a:gd name="connsiteY44" fmla="*/ 1140542 h 1356852"/>
              <a:gd name="connsiteX45" fmla="*/ 24669 w 388462"/>
              <a:gd name="connsiteY45" fmla="*/ 1174955 h 1356852"/>
              <a:gd name="connsiteX46" fmla="*/ 44333 w 388462"/>
              <a:gd name="connsiteY46" fmla="*/ 1204452 h 1356852"/>
              <a:gd name="connsiteX47" fmla="*/ 59082 w 388462"/>
              <a:gd name="connsiteY47" fmla="*/ 1229032 h 1356852"/>
              <a:gd name="connsiteX48" fmla="*/ 63998 w 388462"/>
              <a:gd name="connsiteY48" fmla="*/ 1243781 h 1356852"/>
              <a:gd name="connsiteX49" fmla="*/ 73830 w 388462"/>
              <a:gd name="connsiteY49" fmla="*/ 1263445 h 1356852"/>
              <a:gd name="connsiteX50" fmla="*/ 93494 w 388462"/>
              <a:gd name="connsiteY50" fmla="*/ 1292942 h 1356852"/>
              <a:gd name="connsiteX51" fmla="*/ 108243 w 388462"/>
              <a:gd name="connsiteY51" fmla="*/ 1317523 h 1356852"/>
              <a:gd name="connsiteX52" fmla="*/ 137740 w 388462"/>
              <a:gd name="connsiteY52" fmla="*/ 1356852 h 1356852"/>
              <a:gd name="connsiteX53" fmla="*/ 231146 w 388462"/>
              <a:gd name="connsiteY53" fmla="*/ 1347019 h 1356852"/>
              <a:gd name="connsiteX54" fmla="*/ 250811 w 388462"/>
              <a:gd name="connsiteY54" fmla="*/ 1342103 h 1356852"/>
              <a:gd name="connsiteX55" fmla="*/ 280307 w 388462"/>
              <a:gd name="connsiteY55" fmla="*/ 1312606 h 1356852"/>
              <a:gd name="connsiteX56" fmla="*/ 295056 w 388462"/>
              <a:gd name="connsiteY56" fmla="*/ 1278194 h 1356852"/>
              <a:gd name="connsiteX57" fmla="*/ 309804 w 388462"/>
              <a:gd name="connsiteY57" fmla="*/ 1229032 h 1356852"/>
              <a:gd name="connsiteX58" fmla="*/ 319636 w 388462"/>
              <a:gd name="connsiteY58" fmla="*/ 1209368 h 1356852"/>
              <a:gd name="connsiteX59" fmla="*/ 334385 w 388462"/>
              <a:gd name="connsiteY59" fmla="*/ 1160206 h 1356852"/>
              <a:gd name="connsiteX60" fmla="*/ 344217 w 388462"/>
              <a:gd name="connsiteY60" fmla="*/ 1135626 h 1356852"/>
              <a:gd name="connsiteX61" fmla="*/ 354049 w 388462"/>
              <a:gd name="connsiteY61" fmla="*/ 1106129 h 1356852"/>
              <a:gd name="connsiteX62" fmla="*/ 358965 w 388462"/>
              <a:gd name="connsiteY62" fmla="*/ 1091381 h 1356852"/>
              <a:gd name="connsiteX63" fmla="*/ 363882 w 388462"/>
              <a:gd name="connsiteY63" fmla="*/ 1076632 h 1356852"/>
              <a:gd name="connsiteX64" fmla="*/ 368798 w 388462"/>
              <a:gd name="connsiteY64" fmla="*/ 1056968 h 1356852"/>
              <a:gd name="connsiteX65" fmla="*/ 373714 w 388462"/>
              <a:gd name="connsiteY65" fmla="*/ 1042219 h 1356852"/>
              <a:gd name="connsiteX66" fmla="*/ 378630 w 388462"/>
              <a:gd name="connsiteY66" fmla="*/ 1017639 h 1356852"/>
              <a:gd name="connsiteX67" fmla="*/ 388462 w 388462"/>
              <a:gd name="connsiteY67" fmla="*/ 899652 h 1356852"/>
              <a:gd name="connsiteX68" fmla="*/ 383546 w 388462"/>
              <a:gd name="connsiteY68" fmla="*/ 467032 h 1356852"/>
              <a:gd name="connsiteX69" fmla="*/ 358965 w 388462"/>
              <a:gd name="connsiteY69" fmla="*/ 427703 h 1356852"/>
              <a:gd name="connsiteX70" fmla="*/ 344217 w 388462"/>
              <a:gd name="connsiteY70" fmla="*/ 422787 h 1356852"/>
              <a:gd name="connsiteX71" fmla="*/ 314720 w 388462"/>
              <a:gd name="connsiteY71" fmla="*/ 427703 h 1356852"/>
              <a:gd name="connsiteX72" fmla="*/ 304888 w 388462"/>
              <a:gd name="connsiteY72" fmla="*/ 457200 h 1356852"/>
              <a:gd name="connsiteX73" fmla="*/ 299972 w 388462"/>
              <a:gd name="connsiteY73" fmla="*/ 471948 h 1356852"/>
              <a:gd name="connsiteX74" fmla="*/ 295056 w 388462"/>
              <a:gd name="connsiteY74" fmla="*/ 486697 h 1356852"/>
              <a:gd name="connsiteX75" fmla="*/ 290140 w 388462"/>
              <a:gd name="connsiteY75" fmla="*/ 501445 h 1356852"/>
              <a:gd name="connsiteX76" fmla="*/ 285223 w 388462"/>
              <a:gd name="connsiteY76" fmla="*/ 521110 h 1356852"/>
              <a:gd name="connsiteX77" fmla="*/ 265559 w 388462"/>
              <a:gd name="connsiteY77" fmla="*/ 589935 h 1356852"/>
              <a:gd name="connsiteX78" fmla="*/ 265559 w 388462"/>
              <a:gd name="connsiteY78" fmla="*/ 604684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8462" h="1356852">
                <a:moveTo>
                  <a:pt x="309804" y="0"/>
                </a:moveTo>
                <a:cubicBezTo>
                  <a:pt x="300320" y="47424"/>
                  <a:pt x="311934" y="5573"/>
                  <a:pt x="295056" y="39329"/>
                </a:cubicBezTo>
                <a:cubicBezTo>
                  <a:pt x="292739" y="43964"/>
                  <a:pt x="292245" y="49342"/>
                  <a:pt x="290140" y="54077"/>
                </a:cubicBezTo>
                <a:cubicBezTo>
                  <a:pt x="285675" y="64122"/>
                  <a:pt x="279940" y="73566"/>
                  <a:pt x="275391" y="83574"/>
                </a:cubicBezTo>
                <a:cubicBezTo>
                  <a:pt x="271739" y="91608"/>
                  <a:pt x="269785" y="100408"/>
                  <a:pt x="265559" y="108155"/>
                </a:cubicBezTo>
                <a:cubicBezTo>
                  <a:pt x="259900" y="118529"/>
                  <a:pt x="251179" y="127083"/>
                  <a:pt x="245894" y="137652"/>
                </a:cubicBezTo>
                <a:cubicBezTo>
                  <a:pt x="208400" y="212640"/>
                  <a:pt x="251964" y="129908"/>
                  <a:pt x="216398" y="186813"/>
                </a:cubicBezTo>
                <a:cubicBezTo>
                  <a:pt x="212514" y="193028"/>
                  <a:pt x="210825" y="200514"/>
                  <a:pt x="206565" y="206477"/>
                </a:cubicBezTo>
                <a:cubicBezTo>
                  <a:pt x="202524" y="212134"/>
                  <a:pt x="196268" y="215885"/>
                  <a:pt x="191817" y="221226"/>
                </a:cubicBezTo>
                <a:cubicBezTo>
                  <a:pt x="188035" y="225765"/>
                  <a:pt x="185157" y="230989"/>
                  <a:pt x="181985" y="235974"/>
                </a:cubicBezTo>
                <a:cubicBezTo>
                  <a:pt x="173685" y="249017"/>
                  <a:pt x="157404" y="275303"/>
                  <a:pt x="157404" y="275303"/>
                </a:cubicBezTo>
                <a:cubicBezTo>
                  <a:pt x="155765" y="281858"/>
                  <a:pt x="155150" y="288758"/>
                  <a:pt x="152488" y="294968"/>
                </a:cubicBezTo>
                <a:cubicBezTo>
                  <a:pt x="147836" y="305822"/>
                  <a:pt x="140753" y="311619"/>
                  <a:pt x="132823" y="319548"/>
                </a:cubicBezTo>
                <a:lnTo>
                  <a:pt x="122991" y="349045"/>
                </a:lnTo>
                <a:cubicBezTo>
                  <a:pt x="121352" y="353961"/>
                  <a:pt x="120393" y="359159"/>
                  <a:pt x="118075" y="363794"/>
                </a:cubicBezTo>
                <a:cubicBezTo>
                  <a:pt x="95389" y="409166"/>
                  <a:pt x="101967" y="388904"/>
                  <a:pt x="93494" y="422787"/>
                </a:cubicBezTo>
                <a:cubicBezTo>
                  <a:pt x="95133" y="442452"/>
                  <a:pt x="95803" y="462221"/>
                  <a:pt x="98411" y="481781"/>
                </a:cubicBezTo>
                <a:cubicBezTo>
                  <a:pt x="99096" y="486917"/>
                  <a:pt x="100090" y="492483"/>
                  <a:pt x="103327" y="496529"/>
                </a:cubicBezTo>
                <a:cubicBezTo>
                  <a:pt x="107018" y="501143"/>
                  <a:pt x="113589" y="502516"/>
                  <a:pt x="118075" y="506361"/>
                </a:cubicBezTo>
                <a:cubicBezTo>
                  <a:pt x="125113" y="512394"/>
                  <a:pt x="137740" y="526026"/>
                  <a:pt x="137740" y="526026"/>
                </a:cubicBezTo>
                <a:cubicBezTo>
                  <a:pt x="149104" y="571480"/>
                  <a:pt x="134227" y="526304"/>
                  <a:pt x="152488" y="555523"/>
                </a:cubicBezTo>
                <a:cubicBezTo>
                  <a:pt x="158314" y="564845"/>
                  <a:pt x="161264" y="575790"/>
                  <a:pt x="167236" y="585019"/>
                </a:cubicBezTo>
                <a:cubicBezTo>
                  <a:pt x="179344" y="603732"/>
                  <a:pt x="206565" y="639097"/>
                  <a:pt x="206565" y="639097"/>
                </a:cubicBezTo>
                <a:cubicBezTo>
                  <a:pt x="218716" y="675546"/>
                  <a:pt x="211763" y="659324"/>
                  <a:pt x="226230" y="688258"/>
                </a:cubicBezTo>
                <a:cubicBezTo>
                  <a:pt x="224591" y="694813"/>
                  <a:pt x="225062" y="702301"/>
                  <a:pt x="221314" y="707923"/>
                </a:cubicBezTo>
                <a:cubicBezTo>
                  <a:pt x="218036" y="712839"/>
                  <a:pt x="211104" y="713972"/>
                  <a:pt x="206565" y="717755"/>
                </a:cubicBezTo>
                <a:cubicBezTo>
                  <a:pt x="201224" y="722206"/>
                  <a:pt x="197305" y="728235"/>
                  <a:pt x="191817" y="732503"/>
                </a:cubicBezTo>
                <a:cubicBezTo>
                  <a:pt x="182489" y="739758"/>
                  <a:pt x="162320" y="752168"/>
                  <a:pt x="162320" y="752168"/>
                </a:cubicBezTo>
                <a:cubicBezTo>
                  <a:pt x="163959" y="770194"/>
                  <a:pt x="164090" y="788420"/>
                  <a:pt x="167236" y="806245"/>
                </a:cubicBezTo>
                <a:cubicBezTo>
                  <a:pt x="169037" y="816452"/>
                  <a:pt x="173791" y="825910"/>
                  <a:pt x="177069" y="835742"/>
                </a:cubicBezTo>
                <a:lnTo>
                  <a:pt x="181985" y="850490"/>
                </a:lnTo>
                <a:cubicBezTo>
                  <a:pt x="180346" y="863600"/>
                  <a:pt x="182435" y="877746"/>
                  <a:pt x="177069" y="889819"/>
                </a:cubicBezTo>
                <a:cubicBezTo>
                  <a:pt x="174964" y="894555"/>
                  <a:pt x="167083" y="892694"/>
                  <a:pt x="162320" y="894735"/>
                </a:cubicBezTo>
                <a:cubicBezTo>
                  <a:pt x="155584" y="897622"/>
                  <a:pt x="148754" y="900503"/>
                  <a:pt x="142656" y="904568"/>
                </a:cubicBezTo>
                <a:cubicBezTo>
                  <a:pt x="138799" y="907139"/>
                  <a:pt x="136798" y="912015"/>
                  <a:pt x="132823" y="914400"/>
                </a:cubicBezTo>
                <a:cubicBezTo>
                  <a:pt x="128379" y="917066"/>
                  <a:pt x="122991" y="917677"/>
                  <a:pt x="118075" y="919316"/>
                </a:cubicBezTo>
                <a:cubicBezTo>
                  <a:pt x="116436" y="925871"/>
                  <a:pt x="113159" y="932224"/>
                  <a:pt x="113159" y="938981"/>
                </a:cubicBezTo>
                <a:cubicBezTo>
                  <a:pt x="113159" y="950066"/>
                  <a:pt x="130046" y="972756"/>
                  <a:pt x="132823" y="978310"/>
                </a:cubicBezTo>
                <a:cubicBezTo>
                  <a:pt x="138706" y="990075"/>
                  <a:pt x="143316" y="1004869"/>
                  <a:pt x="147572" y="1017639"/>
                </a:cubicBezTo>
                <a:cubicBezTo>
                  <a:pt x="145933" y="1030749"/>
                  <a:pt x="146453" y="1044314"/>
                  <a:pt x="142656" y="1056968"/>
                </a:cubicBezTo>
                <a:cubicBezTo>
                  <a:pt x="141324" y="1061408"/>
                  <a:pt x="136680" y="1064229"/>
                  <a:pt x="132823" y="1066800"/>
                </a:cubicBezTo>
                <a:cubicBezTo>
                  <a:pt x="67328" y="1110463"/>
                  <a:pt x="105830" y="1085463"/>
                  <a:pt x="54165" y="1106129"/>
                </a:cubicBezTo>
                <a:cubicBezTo>
                  <a:pt x="47361" y="1108851"/>
                  <a:pt x="41305" y="1113239"/>
                  <a:pt x="34501" y="1115961"/>
                </a:cubicBezTo>
                <a:cubicBezTo>
                  <a:pt x="24878" y="1119810"/>
                  <a:pt x="5004" y="1125794"/>
                  <a:pt x="5004" y="1125794"/>
                </a:cubicBezTo>
                <a:cubicBezTo>
                  <a:pt x="3365" y="1130710"/>
                  <a:pt x="-645" y="1135412"/>
                  <a:pt x="88" y="1140542"/>
                </a:cubicBezTo>
                <a:cubicBezTo>
                  <a:pt x="2975" y="1160752"/>
                  <a:pt x="14277" y="1160406"/>
                  <a:pt x="24669" y="1174955"/>
                </a:cubicBezTo>
                <a:cubicBezTo>
                  <a:pt x="54437" y="1216630"/>
                  <a:pt x="18021" y="1178138"/>
                  <a:pt x="44333" y="1204452"/>
                </a:cubicBezTo>
                <a:cubicBezTo>
                  <a:pt x="58260" y="1246233"/>
                  <a:pt x="38836" y="1195289"/>
                  <a:pt x="59082" y="1229032"/>
                </a:cubicBezTo>
                <a:cubicBezTo>
                  <a:pt x="61748" y="1233476"/>
                  <a:pt x="61957" y="1239018"/>
                  <a:pt x="63998" y="1243781"/>
                </a:cubicBezTo>
                <a:cubicBezTo>
                  <a:pt x="66885" y="1250517"/>
                  <a:pt x="70060" y="1257161"/>
                  <a:pt x="73830" y="1263445"/>
                </a:cubicBezTo>
                <a:cubicBezTo>
                  <a:pt x="79910" y="1273578"/>
                  <a:pt x="89756" y="1281732"/>
                  <a:pt x="93494" y="1292942"/>
                </a:cubicBezTo>
                <a:cubicBezTo>
                  <a:pt x="102895" y="1321140"/>
                  <a:pt x="92047" y="1295928"/>
                  <a:pt x="108243" y="1317523"/>
                </a:cubicBezTo>
                <a:cubicBezTo>
                  <a:pt x="141592" y="1361990"/>
                  <a:pt x="115192" y="1334304"/>
                  <a:pt x="137740" y="1356852"/>
                </a:cubicBezTo>
                <a:cubicBezTo>
                  <a:pt x="171931" y="1354002"/>
                  <a:pt x="198544" y="1352946"/>
                  <a:pt x="231146" y="1347019"/>
                </a:cubicBezTo>
                <a:cubicBezTo>
                  <a:pt x="237794" y="1345810"/>
                  <a:pt x="244256" y="1343742"/>
                  <a:pt x="250811" y="1342103"/>
                </a:cubicBezTo>
                <a:cubicBezTo>
                  <a:pt x="260643" y="1332271"/>
                  <a:pt x="275910" y="1325797"/>
                  <a:pt x="280307" y="1312606"/>
                </a:cubicBezTo>
                <a:cubicBezTo>
                  <a:pt x="287540" y="1290906"/>
                  <a:pt x="282905" y="1302493"/>
                  <a:pt x="295056" y="1278194"/>
                </a:cubicBezTo>
                <a:cubicBezTo>
                  <a:pt x="298584" y="1264080"/>
                  <a:pt x="303820" y="1241001"/>
                  <a:pt x="309804" y="1229032"/>
                </a:cubicBezTo>
                <a:lnTo>
                  <a:pt x="319636" y="1209368"/>
                </a:lnTo>
                <a:cubicBezTo>
                  <a:pt x="325506" y="1185887"/>
                  <a:pt x="324808" y="1186543"/>
                  <a:pt x="334385" y="1160206"/>
                </a:cubicBezTo>
                <a:cubicBezTo>
                  <a:pt x="337401" y="1151913"/>
                  <a:pt x="341201" y="1143919"/>
                  <a:pt x="344217" y="1135626"/>
                </a:cubicBezTo>
                <a:cubicBezTo>
                  <a:pt x="347759" y="1125886"/>
                  <a:pt x="350772" y="1115961"/>
                  <a:pt x="354049" y="1106129"/>
                </a:cubicBezTo>
                <a:lnTo>
                  <a:pt x="358965" y="1091381"/>
                </a:lnTo>
                <a:cubicBezTo>
                  <a:pt x="360604" y="1086465"/>
                  <a:pt x="362625" y="1081660"/>
                  <a:pt x="363882" y="1076632"/>
                </a:cubicBezTo>
                <a:cubicBezTo>
                  <a:pt x="365521" y="1070077"/>
                  <a:pt x="366942" y="1063464"/>
                  <a:pt x="368798" y="1056968"/>
                </a:cubicBezTo>
                <a:cubicBezTo>
                  <a:pt x="370222" y="1051985"/>
                  <a:pt x="372457" y="1047247"/>
                  <a:pt x="373714" y="1042219"/>
                </a:cubicBezTo>
                <a:cubicBezTo>
                  <a:pt x="375740" y="1034113"/>
                  <a:pt x="377359" y="1025897"/>
                  <a:pt x="378630" y="1017639"/>
                </a:cubicBezTo>
                <a:cubicBezTo>
                  <a:pt x="385514" y="972895"/>
                  <a:pt x="385288" y="950430"/>
                  <a:pt x="388462" y="899652"/>
                </a:cubicBezTo>
                <a:cubicBezTo>
                  <a:pt x="386823" y="755445"/>
                  <a:pt x="388146" y="611175"/>
                  <a:pt x="383546" y="467032"/>
                </a:cubicBezTo>
                <a:cubicBezTo>
                  <a:pt x="382819" y="444248"/>
                  <a:pt x="376082" y="436261"/>
                  <a:pt x="358965" y="427703"/>
                </a:cubicBezTo>
                <a:cubicBezTo>
                  <a:pt x="354330" y="425386"/>
                  <a:pt x="349133" y="424426"/>
                  <a:pt x="344217" y="422787"/>
                </a:cubicBezTo>
                <a:cubicBezTo>
                  <a:pt x="334385" y="424426"/>
                  <a:pt x="322222" y="421139"/>
                  <a:pt x="314720" y="427703"/>
                </a:cubicBezTo>
                <a:cubicBezTo>
                  <a:pt x="306920" y="434528"/>
                  <a:pt x="308165" y="447368"/>
                  <a:pt x="304888" y="457200"/>
                </a:cubicBezTo>
                <a:lnTo>
                  <a:pt x="299972" y="471948"/>
                </a:lnTo>
                <a:lnTo>
                  <a:pt x="295056" y="486697"/>
                </a:lnTo>
                <a:cubicBezTo>
                  <a:pt x="293417" y="491613"/>
                  <a:pt x="291397" y="496418"/>
                  <a:pt x="290140" y="501445"/>
                </a:cubicBezTo>
                <a:cubicBezTo>
                  <a:pt x="288501" y="508000"/>
                  <a:pt x="287165" y="514638"/>
                  <a:pt x="285223" y="521110"/>
                </a:cubicBezTo>
                <a:cubicBezTo>
                  <a:pt x="280586" y="536565"/>
                  <a:pt x="265559" y="575574"/>
                  <a:pt x="265559" y="589935"/>
                </a:cubicBezTo>
                <a:lnTo>
                  <a:pt x="265559" y="604684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846903" y="4512789"/>
            <a:ext cx="64807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0-&gt;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12371" y="4713562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/>
              <a:t>lock </a:t>
            </a:r>
            <a:r>
              <a:rPr lang="ko-KR" altLang="en-US" sz="1000" dirty="0" smtClean="0"/>
              <a:t>변수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7428049" y="4340975"/>
            <a:ext cx="2551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7406311" y="4670058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105" name="직선 화살표 연결선 104"/>
          <p:cNvCxnSpPr>
            <a:stCxn id="100" idx="1"/>
          </p:cNvCxnSpPr>
          <p:nvPr/>
        </p:nvCxnSpPr>
        <p:spPr>
          <a:xfrm flipH="1" flipV="1">
            <a:off x="7299596" y="4529045"/>
            <a:ext cx="547307" cy="9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100" idx="1"/>
          </p:cNvCxnSpPr>
          <p:nvPr/>
        </p:nvCxnSpPr>
        <p:spPr>
          <a:xfrm flipV="1">
            <a:off x="7261916" y="4620801"/>
            <a:ext cx="584987" cy="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 131"/>
          <p:cNvSpPr/>
          <p:nvPr/>
        </p:nvSpPr>
        <p:spPr>
          <a:xfrm>
            <a:off x="6961030" y="4457508"/>
            <a:ext cx="211557" cy="1455174"/>
          </a:xfrm>
          <a:custGeom>
            <a:avLst/>
            <a:gdLst>
              <a:gd name="connsiteX0" fmla="*/ 191729 w 211557"/>
              <a:gd name="connsiteY0" fmla="*/ 0 h 1455174"/>
              <a:gd name="connsiteX1" fmla="*/ 196646 w 211557"/>
              <a:gd name="connsiteY1" fmla="*/ 24580 h 1455174"/>
              <a:gd name="connsiteX2" fmla="*/ 206478 w 211557"/>
              <a:gd name="connsiteY2" fmla="*/ 54077 h 1455174"/>
              <a:gd name="connsiteX3" fmla="*/ 206478 w 211557"/>
              <a:gd name="connsiteY3" fmla="*/ 152400 h 1455174"/>
              <a:gd name="connsiteX4" fmla="*/ 201562 w 211557"/>
              <a:gd name="connsiteY4" fmla="*/ 167148 h 1455174"/>
              <a:gd name="connsiteX5" fmla="*/ 191729 w 211557"/>
              <a:gd name="connsiteY5" fmla="*/ 176980 h 1455174"/>
              <a:gd name="connsiteX6" fmla="*/ 172065 w 211557"/>
              <a:gd name="connsiteY6" fmla="*/ 201561 h 1455174"/>
              <a:gd name="connsiteX7" fmla="*/ 162233 w 211557"/>
              <a:gd name="connsiteY7" fmla="*/ 216309 h 1455174"/>
              <a:gd name="connsiteX8" fmla="*/ 152400 w 211557"/>
              <a:gd name="connsiteY8" fmla="*/ 226142 h 1455174"/>
              <a:gd name="connsiteX9" fmla="*/ 147484 w 211557"/>
              <a:gd name="connsiteY9" fmla="*/ 240890 h 1455174"/>
              <a:gd name="connsiteX10" fmla="*/ 157317 w 211557"/>
              <a:gd name="connsiteY10" fmla="*/ 290051 h 1455174"/>
              <a:gd name="connsiteX11" fmla="*/ 152400 w 211557"/>
              <a:gd name="connsiteY11" fmla="*/ 319548 h 1455174"/>
              <a:gd name="connsiteX12" fmla="*/ 117988 w 211557"/>
              <a:gd name="connsiteY12" fmla="*/ 349045 h 1455174"/>
              <a:gd name="connsiteX13" fmla="*/ 108155 w 211557"/>
              <a:gd name="connsiteY13" fmla="*/ 358877 h 1455174"/>
              <a:gd name="connsiteX14" fmla="*/ 93407 w 211557"/>
              <a:gd name="connsiteY14" fmla="*/ 363793 h 1455174"/>
              <a:gd name="connsiteX15" fmla="*/ 49162 w 211557"/>
              <a:gd name="connsiteY15" fmla="*/ 398206 h 1455174"/>
              <a:gd name="connsiteX16" fmla="*/ 29497 w 211557"/>
              <a:gd name="connsiteY16" fmla="*/ 417871 h 1455174"/>
              <a:gd name="connsiteX17" fmla="*/ 24581 w 211557"/>
              <a:gd name="connsiteY17" fmla="*/ 432619 h 1455174"/>
              <a:gd name="connsiteX18" fmla="*/ 9833 w 211557"/>
              <a:gd name="connsiteY18" fmla="*/ 442451 h 1455174"/>
              <a:gd name="connsiteX19" fmla="*/ 0 w 211557"/>
              <a:gd name="connsiteY19" fmla="*/ 452283 h 1455174"/>
              <a:gd name="connsiteX20" fmla="*/ 4917 w 211557"/>
              <a:gd name="connsiteY20" fmla="*/ 481780 h 1455174"/>
              <a:gd name="connsiteX21" fmla="*/ 29497 w 211557"/>
              <a:gd name="connsiteY21" fmla="*/ 530942 h 1455174"/>
              <a:gd name="connsiteX22" fmla="*/ 49162 w 211557"/>
              <a:gd name="connsiteY22" fmla="*/ 555522 h 1455174"/>
              <a:gd name="connsiteX23" fmla="*/ 54078 w 211557"/>
              <a:gd name="connsiteY23" fmla="*/ 570271 h 1455174"/>
              <a:gd name="connsiteX24" fmla="*/ 58994 w 211557"/>
              <a:gd name="connsiteY24" fmla="*/ 589935 h 1455174"/>
              <a:gd name="connsiteX25" fmla="*/ 78658 w 211557"/>
              <a:gd name="connsiteY25" fmla="*/ 629264 h 1455174"/>
              <a:gd name="connsiteX26" fmla="*/ 88491 w 211557"/>
              <a:gd name="connsiteY26" fmla="*/ 658761 h 1455174"/>
              <a:gd name="connsiteX27" fmla="*/ 93407 w 211557"/>
              <a:gd name="connsiteY27" fmla="*/ 673509 h 1455174"/>
              <a:gd name="connsiteX28" fmla="*/ 103239 w 211557"/>
              <a:gd name="connsiteY28" fmla="*/ 688258 h 1455174"/>
              <a:gd name="connsiteX29" fmla="*/ 113071 w 211557"/>
              <a:gd name="connsiteY29" fmla="*/ 717754 h 1455174"/>
              <a:gd name="connsiteX30" fmla="*/ 117988 w 211557"/>
              <a:gd name="connsiteY30" fmla="*/ 732503 h 1455174"/>
              <a:gd name="connsiteX31" fmla="*/ 122904 w 211557"/>
              <a:gd name="connsiteY31" fmla="*/ 747251 h 1455174"/>
              <a:gd name="connsiteX32" fmla="*/ 113071 w 211557"/>
              <a:gd name="connsiteY32" fmla="*/ 825909 h 1455174"/>
              <a:gd name="connsiteX33" fmla="*/ 103239 w 211557"/>
              <a:gd name="connsiteY33" fmla="*/ 835742 h 1455174"/>
              <a:gd name="connsiteX34" fmla="*/ 83575 w 211557"/>
              <a:gd name="connsiteY34" fmla="*/ 875071 h 1455174"/>
              <a:gd name="connsiteX35" fmla="*/ 73742 w 211557"/>
              <a:gd name="connsiteY35" fmla="*/ 899651 h 1455174"/>
              <a:gd name="connsiteX36" fmla="*/ 68826 w 211557"/>
              <a:gd name="connsiteY36" fmla="*/ 914400 h 1455174"/>
              <a:gd name="connsiteX37" fmla="*/ 54078 w 211557"/>
              <a:gd name="connsiteY37" fmla="*/ 943896 h 1455174"/>
              <a:gd name="connsiteX38" fmla="*/ 68826 w 211557"/>
              <a:gd name="connsiteY38" fmla="*/ 973393 h 1455174"/>
              <a:gd name="connsiteX39" fmla="*/ 78658 w 211557"/>
              <a:gd name="connsiteY39" fmla="*/ 988142 h 1455174"/>
              <a:gd name="connsiteX40" fmla="*/ 93407 w 211557"/>
              <a:gd name="connsiteY40" fmla="*/ 1017638 h 1455174"/>
              <a:gd name="connsiteX41" fmla="*/ 88491 w 211557"/>
              <a:gd name="connsiteY41" fmla="*/ 1052051 h 1455174"/>
              <a:gd name="connsiteX42" fmla="*/ 78658 w 211557"/>
              <a:gd name="connsiteY42" fmla="*/ 1066800 h 1455174"/>
              <a:gd name="connsiteX43" fmla="*/ 73742 w 211557"/>
              <a:gd name="connsiteY43" fmla="*/ 1081548 h 1455174"/>
              <a:gd name="connsiteX44" fmla="*/ 54078 w 211557"/>
              <a:gd name="connsiteY44" fmla="*/ 1106129 h 1455174"/>
              <a:gd name="connsiteX45" fmla="*/ 54078 w 211557"/>
              <a:gd name="connsiteY45" fmla="*/ 1165122 h 1455174"/>
              <a:gd name="connsiteX46" fmla="*/ 68826 w 211557"/>
              <a:gd name="connsiteY46" fmla="*/ 1179871 h 1455174"/>
              <a:gd name="connsiteX47" fmla="*/ 78658 w 211557"/>
              <a:gd name="connsiteY47" fmla="*/ 1194619 h 1455174"/>
              <a:gd name="connsiteX48" fmla="*/ 98323 w 211557"/>
              <a:gd name="connsiteY48" fmla="*/ 1224116 h 1455174"/>
              <a:gd name="connsiteX49" fmla="*/ 83575 w 211557"/>
              <a:gd name="connsiteY49" fmla="*/ 1312606 h 1455174"/>
              <a:gd name="connsiteX50" fmla="*/ 78658 w 211557"/>
              <a:gd name="connsiteY50" fmla="*/ 1327354 h 1455174"/>
              <a:gd name="connsiteX51" fmla="*/ 73742 w 211557"/>
              <a:gd name="connsiteY51" fmla="*/ 1342103 h 1455174"/>
              <a:gd name="connsiteX52" fmla="*/ 83575 w 211557"/>
              <a:gd name="connsiteY52" fmla="*/ 1376516 h 1455174"/>
              <a:gd name="connsiteX53" fmla="*/ 93407 w 211557"/>
              <a:gd name="connsiteY53" fmla="*/ 1391264 h 1455174"/>
              <a:gd name="connsiteX54" fmla="*/ 113071 w 211557"/>
              <a:gd name="connsiteY54" fmla="*/ 1415845 h 1455174"/>
              <a:gd name="connsiteX55" fmla="*/ 117988 w 211557"/>
              <a:gd name="connsiteY55" fmla="*/ 1435509 h 1455174"/>
              <a:gd name="connsiteX56" fmla="*/ 127820 w 211557"/>
              <a:gd name="connsiteY56" fmla="*/ 1455174 h 145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1557" h="1455174">
                <a:moveTo>
                  <a:pt x="191729" y="0"/>
                </a:moveTo>
                <a:cubicBezTo>
                  <a:pt x="193368" y="8193"/>
                  <a:pt x="194447" y="16519"/>
                  <a:pt x="196646" y="24580"/>
                </a:cubicBezTo>
                <a:cubicBezTo>
                  <a:pt x="199373" y="34579"/>
                  <a:pt x="206478" y="54077"/>
                  <a:pt x="206478" y="54077"/>
                </a:cubicBezTo>
                <a:cubicBezTo>
                  <a:pt x="212110" y="104765"/>
                  <a:pt x="214302" y="97628"/>
                  <a:pt x="206478" y="152400"/>
                </a:cubicBezTo>
                <a:cubicBezTo>
                  <a:pt x="205745" y="157530"/>
                  <a:pt x="204228" y="162705"/>
                  <a:pt x="201562" y="167148"/>
                </a:cubicBezTo>
                <a:cubicBezTo>
                  <a:pt x="199177" y="171122"/>
                  <a:pt x="195007" y="173703"/>
                  <a:pt x="191729" y="176980"/>
                </a:cubicBezTo>
                <a:cubicBezTo>
                  <a:pt x="182159" y="205693"/>
                  <a:pt x="194301" y="179325"/>
                  <a:pt x="172065" y="201561"/>
                </a:cubicBezTo>
                <a:cubicBezTo>
                  <a:pt x="167887" y="205739"/>
                  <a:pt x="165924" y="211695"/>
                  <a:pt x="162233" y="216309"/>
                </a:cubicBezTo>
                <a:cubicBezTo>
                  <a:pt x="159337" y="219929"/>
                  <a:pt x="155678" y="222864"/>
                  <a:pt x="152400" y="226142"/>
                </a:cubicBezTo>
                <a:cubicBezTo>
                  <a:pt x="150761" y="231058"/>
                  <a:pt x="147086" y="235723"/>
                  <a:pt x="147484" y="240890"/>
                </a:cubicBezTo>
                <a:cubicBezTo>
                  <a:pt x="148766" y="257552"/>
                  <a:pt x="157317" y="290051"/>
                  <a:pt x="157317" y="290051"/>
                </a:cubicBezTo>
                <a:cubicBezTo>
                  <a:pt x="155678" y="299883"/>
                  <a:pt x="156858" y="310632"/>
                  <a:pt x="152400" y="319548"/>
                </a:cubicBezTo>
                <a:cubicBezTo>
                  <a:pt x="144510" y="335327"/>
                  <a:pt x="130282" y="339210"/>
                  <a:pt x="117988" y="349045"/>
                </a:cubicBezTo>
                <a:cubicBezTo>
                  <a:pt x="114369" y="351940"/>
                  <a:pt x="112130" y="356492"/>
                  <a:pt x="108155" y="358877"/>
                </a:cubicBezTo>
                <a:cubicBezTo>
                  <a:pt x="103711" y="361543"/>
                  <a:pt x="97937" y="361276"/>
                  <a:pt x="93407" y="363793"/>
                </a:cubicBezTo>
                <a:cubicBezTo>
                  <a:pt x="66946" y="378494"/>
                  <a:pt x="67076" y="380292"/>
                  <a:pt x="49162" y="398206"/>
                </a:cubicBezTo>
                <a:cubicBezTo>
                  <a:pt x="36053" y="437532"/>
                  <a:pt x="55716" y="391652"/>
                  <a:pt x="29497" y="417871"/>
                </a:cubicBezTo>
                <a:cubicBezTo>
                  <a:pt x="25833" y="421535"/>
                  <a:pt x="27818" y="428573"/>
                  <a:pt x="24581" y="432619"/>
                </a:cubicBezTo>
                <a:cubicBezTo>
                  <a:pt x="20890" y="437233"/>
                  <a:pt x="14447" y="438760"/>
                  <a:pt x="9833" y="442451"/>
                </a:cubicBezTo>
                <a:cubicBezTo>
                  <a:pt x="6214" y="445346"/>
                  <a:pt x="3278" y="449006"/>
                  <a:pt x="0" y="452283"/>
                </a:cubicBezTo>
                <a:cubicBezTo>
                  <a:pt x="1639" y="462115"/>
                  <a:pt x="2294" y="472163"/>
                  <a:pt x="4917" y="481780"/>
                </a:cubicBezTo>
                <a:cubicBezTo>
                  <a:pt x="10170" y="501040"/>
                  <a:pt x="19009" y="514161"/>
                  <a:pt x="29497" y="530942"/>
                </a:cubicBezTo>
                <a:cubicBezTo>
                  <a:pt x="39833" y="547479"/>
                  <a:pt x="36773" y="543134"/>
                  <a:pt x="49162" y="555522"/>
                </a:cubicBezTo>
                <a:cubicBezTo>
                  <a:pt x="50801" y="560438"/>
                  <a:pt x="52654" y="565288"/>
                  <a:pt x="54078" y="570271"/>
                </a:cubicBezTo>
                <a:cubicBezTo>
                  <a:pt x="55934" y="576767"/>
                  <a:pt x="56395" y="583698"/>
                  <a:pt x="58994" y="589935"/>
                </a:cubicBezTo>
                <a:cubicBezTo>
                  <a:pt x="64631" y="603465"/>
                  <a:pt x="74023" y="615359"/>
                  <a:pt x="78658" y="629264"/>
                </a:cubicBezTo>
                <a:lnTo>
                  <a:pt x="88491" y="658761"/>
                </a:lnTo>
                <a:cubicBezTo>
                  <a:pt x="90130" y="663677"/>
                  <a:pt x="90533" y="669197"/>
                  <a:pt x="93407" y="673509"/>
                </a:cubicBezTo>
                <a:cubicBezTo>
                  <a:pt x="96684" y="678425"/>
                  <a:pt x="100839" y="682859"/>
                  <a:pt x="103239" y="688258"/>
                </a:cubicBezTo>
                <a:cubicBezTo>
                  <a:pt x="107448" y="697729"/>
                  <a:pt x="109794" y="707922"/>
                  <a:pt x="113071" y="717754"/>
                </a:cubicBezTo>
                <a:lnTo>
                  <a:pt x="117988" y="732503"/>
                </a:lnTo>
                <a:lnTo>
                  <a:pt x="122904" y="747251"/>
                </a:lnTo>
                <a:cubicBezTo>
                  <a:pt x="119626" y="773470"/>
                  <a:pt x="118803" y="800115"/>
                  <a:pt x="113071" y="825909"/>
                </a:cubicBezTo>
                <a:cubicBezTo>
                  <a:pt x="112065" y="830434"/>
                  <a:pt x="105312" y="831596"/>
                  <a:pt x="103239" y="835742"/>
                </a:cubicBezTo>
                <a:cubicBezTo>
                  <a:pt x="80644" y="880934"/>
                  <a:pt x="105788" y="852856"/>
                  <a:pt x="83575" y="875071"/>
                </a:cubicBezTo>
                <a:cubicBezTo>
                  <a:pt x="80297" y="883264"/>
                  <a:pt x="76841" y="891388"/>
                  <a:pt x="73742" y="899651"/>
                </a:cubicBezTo>
                <a:cubicBezTo>
                  <a:pt x="71922" y="904503"/>
                  <a:pt x="71144" y="909765"/>
                  <a:pt x="68826" y="914400"/>
                </a:cubicBezTo>
                <a:cubicBezTo>
                  <a:pt x="49765" y="952523"/>
                  <a:pt x="66436" y="906823"/>
                  <a:pt x="54078" y="943896"/>
                </a:cubicBezTo>
                <a:cubicBezTo>
                  <a:pt x="73867" y="963687"/>
                  <a:pt x="55236" y="941681"/>
                  <a:pt x="68826" y="973393"/>
                </a:cubicBezTo>
                <a:cubicBezTo>
                  <a:pt x="71153" y="978824"/>
                  <a:pt x="76016" y="982857"/>
                  <a:pt x="78658" y="988142"/>
                </a:cubicBezTo>
                <a:cubicBezTo>
                  <a:pt x="99010" y="1028844"/>
                  <a:pt x="65233" y="975378"/>
                  <a:pt x="93407" y="1017638"/>
                </a:cubicBezTo>
                <a:cubicBezTo>
                  <a:pt x="91768" y="1029109"/>
                  <a:pt x="91821" y="1040952"/>
                  <a:pt x="88491" y="1052051"/>
                </a:cubicBezTo>
                <a:cubicBezTo>
                  <a:pt x="86793" y="1057711"/>
                  <a:pt x="81301" y="1061515"/>
                  <a:pt x="78658" y="1066800"/>
                </a:cubicBezTo>
                <a:cubicBezTo>
                  <a:pt x="76341" y="1071435"/>
                  <a:pt x="76059" y="1076913"/>
                  <a:pt x="73742" y="1081548"/>
                </a:cubicBezTo>
                <a:cubicBezTo>
                  <a:pt x="67541" y="1093950"/>
                  <a:pt x="63222" y="1096984"/>
                  <a:pt x="54078" y="1106129"/>
                </a:cubicBezTo>
                <a:cubicBezTo>
                  <a:pt x="46386" y="1129205"/>
                  <a:pt x="43102" y="1132191"/>
                  <a:pt x="54078" y="1165122"/>
                </a:cubicBezTo>
                <a:cubicBezTo>
                  <a:pt x="56277" y="1171718"/>
                  <a:pt x="64375" y="1174530"/>
                  <a:pt x="68826" y="1179871"/>
                </a:cubicBezTo>
                <a:cubicBezTo>
                  <a:pt x="72608" y="1184410"/>
                  <a:pt x="75727" y="1189489"/>
                  <a:pt x="78658" y="1194619"/>
                </a:cubicBezTo>
                <a:cubicBezTo>
                  <a:pt x="94532" y="1222397"/>
                  <a:pt x="80800" y="1206591"/>
                  <a:pt x="98323" y="1224116"/>
                </a:cubicBezTo>
                <a:cubicBezTo>
                  <a:pt x="92547" y="1293428"/>
                  <a:pt x="99646" y="1264394"/>
                  <a:pt x="83575" y="1312606"/>
                </a:cubicBezTo>
                <a:lnTo>
                  <a:pt x="78658" y="1327354"/>
                </a:lnTo>
                <a:lnTo>
                  <a:pt x="73742" y="1342103"/>
                </a:lnTo>
                <a:cubicBezTo>
                  <a:pt x="75318" y="1348409"/>
                  <a:pt x="80047" y="1369460"/>
                  <a:pt x="83575" y="1376516"/>
                </a:cubicBezTo>
                <a:cubicBezTo>
                  <a:pt x="86217" y="1381801"/>
                  <a:pt x="90130" y="1386348"/>
                  <a:pt x="93407" y="1391264"/>
                </a:cubicBezTo>
                <a:cubicBezTo>
                  <a:pt x="109476" y="1439475"/>
                  <a:pt x="83425" y="1371379"/>
                  <a:pt x="113071" y="1415845"/>
                </a:cubicBezTo>
                <a:cubicBezTo>
                  <a:pt x="116819" y="1421467"/>
                  <a:pt x="116132" y="1429013"/>
                  <a:pt x="117988" y="1435509"/>
                </a:cubicBezTo>
                <a:cubicBezTo>
                  <a:pt x="122508" y="1451328"/>
                  <a:pt x="119744" y="1447098"/>
                  <a:pt x="127820" y="145517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277677" y="6596000"/>
            <a:ext cx="3716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 T2</a:t>
            </a:r>
            <a:r>
              <a:rPr lang="ko-KR" altLang="en-US" sz="1000" dirty="0" smtClean="0"/>
              <a:t> 실행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lock</a:t>
            </a:r>
            <a:r>
              <a:rPr lang="ko-KR" altLang="en-US" sz="1000" dirty="0" smtClean="0"/>
              <a:t> 변수가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이므로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로 바꾸고 </a:t>
            </a:r>
            <a:r>
              <a:rPr lang="ko-KR" altLang="en-US" sz="1000" dirty="0" err="1" smtClean="0"/>
              <a:t>임계구역</a:t>
            </a:r>
            <a:r>
              <a:rPr lang="ko-KR" altLang="en-US" sz="1000" dirty="0" smtClean="0"/>
              <a:t> 진입</a:t>
            </a:r>
            <a:endParaRPr lang="ko-KR" altLang="en-US" sz="1000" dirty="0"/>
          </a:p>
        </p:txBody>
      </p:sp>
      <p:sp>
        <p:nvSpPr>
          <p:cNvPr id="82" name="자유형 81"/>
          <p:cNvSpPr/>
          <p:nvPr/>
        </p:nvSpPr>
        <p:spPr>
          <a:xfrm>
            <a:off x="5953655" y="434988"/>
            <a:ext cx="174108" cy="1770454"/>
          </a:xfrm>
          <a:custGeom>
            <a:avLst/>
            <a:gdLst>
              <a:gd name="connsiteX0" fmla="*/ 73742 w 221226"/>
              <a:gd name="connsiteY0" fmla="*/ 0 h 1858296"/>
              <a:gd name="connsiteX1" fmla="*/ 63910 w 221226"/>
              <a:gd name="connsiteY1" fmla="*/ 49161 h 1858296"/>
              <a:gd name="connsiteX2" fmla="*/ 54077 w 221226"/>
              <a:gd name="connsiteY2" fmla="*/ 88490 h 1858296"/>
              <a:gd name="connsiteX3" fmla="*/ 44245 w 221226"/>
              <a:gd name="connsiteY3" fmla="*/ 103238 h 1858296"/>
              <a:gd name="connsiteX4" fmla="*/ 34413 w 221226"/>
              <a:gd name="connsiteY4" fmla="*/ 132735 h 1858296"/>
              <a:gd name="connsiteX5" fmla="*/ 29497 w 221226"/>
              <a:gd name="connsiteY5" fmla="*/ 147483 h 1858296"/>
              <a:gd name="connsiteX6" fmla="*/ 24581 w 221226"/>
              <a:gd name="connsiteY6" fmla="*/ 172064 h 1858296"/>
              <a:gd name="connsiteX7" fmla="*/ 19664 w 221226"/>
              <a:gd name="connsiteY7" fmla="*/ 201561 h 1858296"/>
              <a:gd name="connsiteX8" fmla="*/ 14748 w 221226"/>
              <a:gd name="connsiteY8" fmla="*/ 216309 h 1858296"/>
              <a:gd name="connsiteX9" fmla="*/ 9832 w 221226"/>
              <a:gd name="connsiteY9" fmla="*/ 240890 h 1858296"/>
              <a:gd name="connsiteX10" fmla="*/ 0 w 221226"/>
              <a:gd name="connsiteY10" fmla="*/ 319548 h 1858296"/>
              <a:gd name="connsiteX11" fmla="*/ 4916 w 221226"/>
              <a:gd name="connsiteY11" fmla="*/ 422787 h 1858296"/>
              <a:gd name="connsiteX12" fmla="*/ 9832 w 221226"/>
              <a:gd name="connsiteY12" fmla="*/ 452283 h 1858296"/>
              <a:gd name="connsiteX13" fmla="*/ 19664 w 221226"/>
              <a:gd name="connsiteY13" fmla="*/ 496529 h 1858296"/>
              <a:gd name="connsiteX14" fmla="*/ 29497 w 221226"/>
              <a:gd name="connsiteY14" fmla="*/ 526025 h 1858296"/>
              <a:gd name="connsiteX15" fmla="*/ 39329 w 221226"/>
              <a:gd name="connsiteY15" fmla="*/ 555522 h 1858296"/>
              <a:gd name="connsiteX16" fmla="*/ 44245 w 221226"/>
              <a:gd name="connsiteY16" fmla="*/ 570271 h 1858296"/>
              <a:gd name="connsiteX17" fmla="*/ 54077 w 221226"/>
              <a:gd name="connsiteY17" fmla="*/ 594851 h 1858296"/>
              <a:gd name="connsiteX18" fmla="*/ 63910 w 221226"/>
              <a:gd name="connsiteY18" fmla="*/ 624348 h 1858296"/>
              <a:gd name="connsiteX19" fmla="*/ 68826 w 221226"/>
              <a:gd name="connsiteY19" fmla="*/ 639096 h 1858296"/>
              <a:gd name="connsiteX20" fmla="*/ 78658 w 221226"/>
              <a:gd name="connsiteY20" fmla="*/ 648929 h 1858296"/>
              <a:gd name="connsiteX21" fmla="*/ 98323 w 221226"/>
              <a:gd name="connsiteY21" fmla="*/ 688258 h 1858296"/>
              <a:gd name="connsiteX22" fmla="*/ 127819 w 221226"/>
              <a:gd name="connsiteY22" fmla="*/ 698090 h 1858296"/>
              <a:gd name="connsiteX23" fmla="*/ 137652 w 221226"/>
              <a:gd name="connsiteY23" fmla="*/ 707922 h 1858296"/>
              <a:gd name="connsiteX24" fmla="*/ 167148 w 221226"/>
              <a:gd name="connsiteY24" fmla="*/ 717754 h 1858296"/>
              <a:gd name="connsiteX25" fmla="*/ 181897 w 221226"/>
              <a:gd name="connsiteY25" fmla="*/ 722671 h 1858296"/>
              <a:gd name="connsiteX26" fmla="*/ 201561 w 221226"/>
              <a:gd name="connsiteY26" fmla="*/ 732503 h 1858296"/>
              <a:gd name="connsiteX27" fmla="*/ 186813 w 221226"/>
              <a:gd name="connsiteY27" fmla="*/ 791496 h 1858296"/>
              <a:gd name="connsiteX28" fmla="*/ 181897 w 221226"/>
              <a:gd name="connsiteY28" fmla="*/ 806245 h 1858296"/>
              <a:gd name="connsiteX29" fmla="*/ 186813 w 221226"/>
              <a:gd name="connsiteY29" fmla="*/ 879987 h 1858296"/>
              <a:gd name="connsiteX30" fmla="*/ 211394 w 221226"/>
              <a:gd name="connsiteY30" fmla="*/ 904567 h 1858296"/>
              <a:gd name="connsiteX31" fmla="*/ 221226 w 221226"/>
              <a:gd name="connsiteY31" fmla="*/ 914400 h 1858296"/>
              <a:gd name="connsiteX32" fmla="*/ 201561 w 221226"/>
              <a:gd name="connsiteY32" fmla="*/ 943896 h 1858296"/>
              <a:gd name="connsiteX33" fmla="*/ 186813 w 221226"/>
              <a:gd name="connsiteY33" fmla="*/ 973393 h 1858296"/>
              <a:gd name="connsiteX34" fmla="*/ 176981 w 221226"/>
              <a:gd name="connsiteY34" fmla="*/ 988141 h 1858296"/>
              <a:gd name="connsiteX35" fmla="*/ 167148 w 221226"/>
              <a:gd name="connsiteY35" fmla="*/ 1017638 h 1858296"/>
              <a:gd name="connsiteX36" fmla="*/ 176981 w 221226"/>
              <a:gd name="connsiteY36" fmla="*/ 1071716 h 1858296"/>
              <a:gd name="connsiteX37" fmla="*/ 196645 w 221226"/>
              <a:gd name="connsiteY37" fmla="*/ 1101212 h 1858296"/>
              <a:gd name="connsiteX38" fmla="*/ 181897 w 221226"/>
              <a:gd name="connsiteY38" fmla="*/ 1135625 h 1858296"/>
              <a:gd name="connsiteX39" fmla="*/ 172064 w 221226"/>
              <a:gd name="connsiteY39" fmla="*/ 1165122 h 1858296"/>
              <a:gd name="connsiteX40" fmla="*/ 147484 w 221226"/>
              <a:gd name="connsiteY40" fmla="*/ 1204451 h 1858296"/>
              <a:gd name="connsiteX41" fmla="*/ 127819 w 221226"/>
              <a:gd name="connsiteY41" fmla="*/ 1238864 h 1858296"/>
              <a:gd name="connsiteX42" fmla="*/ 117987 w 221226"/>
              <a:gd name="connsiteY42" fmla="*/ 1288025 h 1858296"/>
              <a:gd name="connsiteX43" fmla="*/ 127819 w 221226"/>
              <a:gd name="connsiteY43" fmla="*/ 1465006 h 1858296"/>
              <a:gd name="connsiteX44" fmla="*/ 122903 w 221226"/>
              <a:gd name="connsiteY44" fmla="*/ 1533832 h 1858296"/>
              <a:gd name="connsiteX45" fmla="*/ 44245 w 221226"/>
              <a:gd name="connsiteY45" fmla="*/ 1587909 h 1858296"/>
              <a:gd name="connsiteX46" fmla="*/ 9832 w 221226"/>
              <a:gd name="connsiteY46" fmla="*/ 1612490 h 1858296"/>
              <a:gd name="connsiteX47" fmla="*/ 14748 w 221226"/>
              <a:gd name="connsiteY47" fmla="*/ 1627238 h 1858296"/>
              <a:gd name="connsiteX48" fmla="*/ 24581 w 221226"/>
              <a:gd name="connsiteY48" fmla="*/ 1637071 h 1858296"/>
              <a:gd name="connsiteX49" fmla="*/ 58994 w 221226"/>
              <a:gd name="connsiteY49" fmla="*/ 1656735 h 1858296"/>
              <a:gd name="connsiteX50" fmla="*/ 63910 w 221226"/>
              <a:gd name="connsiteY50" fmla="*/ 1745225 h 1858296"/>
              <a:gd name="connsiteX51" fmla="*/ 49161 w 221226"/>
              <a:gd name="connsiteY51" fmla="*/ 1764890 h 1858296"/>
              <a:gd name="connsiteX52" fmla="*/ 39329 w 221226"/>
              <a:gd name="connsiteY52" fmla="*/ 1779638 h 1858296"/>
              <a:gd name="connsiteX53" fmla="*/ 103239 w 221226"/>
              <a:gd name="connsiteY53" fmla="*/ 1799303 h 1858296"/>
              <a:gd name="connsiteX54" fmla="*/ 117987 w 221226"/>
              <a:gd name="connsiteY54" fmla="*/ 1804219 h 1858296"/>
              <a:gd name="connsiteX55" fmla="*/ 122903 w 221226"/>
              <a:gd name="connsiteY55" fmla="*/ 1858296 h 185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1226" h="1858296">
                <a:moveTo>
                  <a:pt x="73742" y="0"/>
                </a:moveTo>
                <a:cubicBezTo>
                  <a:pt x="64110" y="57795"/>
                  <a:pt x="73688" y="5161"/>
                  <a:pt x="63910" y="49161"/>
                </a:cubicBezTo>
                <a:cubicBezTo>
                  <a:pt x="61665" y="59264"/>
                  <a:pt x="59350" y="77945"/>
                  <a:pt x="54077" y="88490"/>
                </a:cubicBezTo>
                <a:cubicBezTo>
                  <a:pt x="51435" y="93775"/>
                  <a:pt x="47522" y="98322"/>
                  <a:pt x="44245" y="103238"/>
                </a:cubicBezTo>
                <a:lnTo>
                  <a:pt x="34413" y="132735"/>
                </a:lnTo>
                <a:cubicBezTo>
                  <a:pt x="32774" y="137651"/>
                  <a:pt x="30513" y="142402"/>
                  <a:pt x="29497" y="147483"/>
                </a:cubicBezTo>
                <a:cubicBezTo>
                  <a:pt x="27858" y="155677"/>
                  <a:pt x="26076" y="163843"/>
                  <a:pt x="24581" y="172064"/>
                </a:cubicBezTo>
                <a:cubicBezTo>
                  <a:pt x="22798" y="181871"/>
                  <a:pt x="21827" y="191830"/>
                  <a:pt x="19664" y="201561"/>
                </a:cubicBezTo>
                <a:cubicBezTo>
                  <a:pt x="18540" y="206620"/>
                  <a:pt x="16005" y="211282"/>
                  <a:pt x="14748" y="216309"/>
                </a:cubicBezTo>
                <a:cubicBezTo>
                  <a:pt x="12721" y="224415"/>
                  <a:pt x="11327" y="232669"/>
                  <a:pt x="9832" y="240890"/>
                </a:cubicBezTo>
                <a:cubicBezTo>
                  <a:pt x="3056" y="278161"/>
                  <a:pt x="4508" y="274463"/>
                  <a:pt x="0" y="319548"/>
                </a:cubicBezTo>
                <a:cubicBezTo>
                  <a:pt x="1639" y="353961"/>
                  <a:pt x="2371" y="388429"/>
                  <a:pt x="4916" y="422787"/>
                </a:cubicBezTo>
                <a:cubicBezTo>
                  <a:pt x="5652" y="432727"/>
                  <a:pt x="8049" y="442476"/>
                  <a:pt x="9832" y="452283"/>
                </a:cubicBezTo>
                <a:cubicBezTo>
                  <a:pt x="11990" y="464154"/>
                  <a:pt x="16023" y="484392"/>
                  <a:pt x="19664" y="496529"/>
                </a:cubicBezTo>
                <a:cubicBezTo>
                  <a:pt x="22642" y="506456"/>
                  <a:pt x="26220" y="516193"/>
                  <a:pt x="29497" y="526025"/>
                </a:cubicBezTo>
                <a:lnTo>
                  <a:pt x="39329" y="555522"/>
                </a:lnTo>
                <a:cubicBezTo>
                  <a:pt x="40968" y="560438"/>
                  <a:pt x="42320" y="565459"/>
                  <a:pt x="44245" y="570271"/>
                </a:cubicBezTo>
                <a:cubicBezTo>
                  <a:pt x="47522" y="578464"/>
                  <a:pt x="51061" y="586558"/>
                  <a:pt x="54077" y="594851"/>
                </a:cubicBezTo>
                <a:cubicBezTo>
                  <a:pt x="57619" y="604591"/>
                  <a:pt x="60632" y="614516"/>
                  <a:pt x="63910" y="624348"/>
                </a:cubicBezTo>
                <a:cubicBezTo>
                  <a:pt x="65549" y="629264"/>
                  <a:pt x="65162" y="635432"/>
                  <a:pt x="68826" y="639096"/>
                </a:cubicBezTo>
                <a:lnTo>
                  <a:pt x="78658" y="648929"/>
                </a:lnTo>
                <a:cubicBezTo>
                  <a:pt x="82282" y="659801"/>
                  <a:pt x="84594" y="681393"/>
                  <a:pt x="98323" y="688258"/>
                </a:cubicBezTo>
                <a:cubicBezTo>
                  <a:pt x="107593" y="692893"/>
                  <a:pt x="127819" y="698090"/>
                  <a:pt x="127819" y="698090"/>
                </a:cubicBezTo>
                <a:cubicBezTo>
                  <a:pt x="131097" y="701367"/>
                  <a:pt x="133506" y="705849"/>
                  <a:pt x="137652" y="707922"/>
                </a:cubicBezTo>
                <a:cubicBezTo>
                  <a:pt x="146922" y="712557"/>
                  <a:pt x="157316" y="714477"/>
                  <a:pt x="167148" y="717754"/>
                </a:cubicBezTo>
                <a:cubicBezTo>
                  <a:pt x="172064" y="719393"/>
                  <a:pt x="177262" y="720353"/>
                  <a:pt x="181897" y="722671"/>
                </a:cubicBezTo>
                <a:lnTo>
                  <a:pt x="201561" y="732503"/>
                </a:lnTo>
                <a:cubicBezTo>
                  <a:pt x="194941" y="772225"/>
                  <a:pt x="199797" y="752542"/>
                  <a:pt x="186813" y="791496"/>
                </a:cubicBezTo>
                <a:lnTo>
                  <a:pt x="181897" y="806245"/>
                </a:lnTo>
                <a:cubicBezTo>
                  <a:pt x="183536" y="830826"/>
                  <a:pt x="182763" y="855687"/>
                  <a:pt x="186813" y="879987"/>
                </a:cubicBezTo>
                <a:cubicBezTo>
                  <a:pt x="189082" y="893602"/>
                  <a:pt x="202570" y="897508"/>
                  <a:pt x="211394" y="904567"/>
                </a:cubicBezTo>
                <a:cubicBezTo>
                  <a:pt x="215013" y="907463"/>
                  <a:pt x="217949" y="911122"/>
                  <a:pt x="221226" y="914400"/>
                </a:cubicBezTo>
                <a:cubicBezTo>
                  <a:pt x="212586" y="940320"/>
                  <a:pt x="222021" y="919344"/>
                  <a:pt x="201561" y="943896"/>
                </a:cubicBezTo>
                <a:cubicBezTo>
                  <a:pt x="183952" y="965027"/>
                  <a:pt x="197898" y="951224"/>
                  <a:pt x="186813" y="973393"/>
                </a:cubicBezTo>
                <a:cubicBezTo>
                  <a:pt x="184171" y="978678"/>
                  <a:pt x="179381" y="982742"/>
                  <a:pt x="176981" y="988141"/>
                </a:cubicBezTo>
                <a:cubicBezTo>
                  <a:pt x="172772" y="997612"/>
                  <a:pt x="167148" y="1017638"/>
                  <a:pt x="167148" y="1017638"/>
                </a:cubicBezTo>
                <a:cubicBezTo>
                  <a:pt x="167720" y="1021644"/>
                  <a:pt x="172343" y="1062441"/>
                  <a:pt x="176981" y="1071716"/>
                </a:cubicBezTo>
                <a:cubicBezTo>
                  <a:pt x="182266" y="1082285"/>
                  <a:pt x="196645" y="1101212"/>
                  <a:pt x="196645" y="1101212"/>
                </a:cubicBezTo>
                <a:cubicBezTo>
                  <a:pt x="180826" y="1148671"/>
                  <a:pt x="206187" y="1074901"/>
                  <a:pt x="181897" y="1135625"/>
                </a:cubicBezTo>
                <a:cubicBezTo>
                  <a:pt x="178048" y="1145248"/>
                  <a:pt x="177813" y="1156498"/>
                  <a:pt x="172064" y="1165122"/>
                </a:cubicBezTo>
                <a:cubicBezTo>
                  <a:pt x="164267" y="1176818"/>
                  <a:pt x="153410" y="1192598"/>
                  <a:pt x="147484" y="1204451"/>
                </a:cubicBezTo>
                <a:cubicBezTo>
                  <a:pt x="130154" y="1239112"/>
                  <a:pt x="146926" y="1219759"/>
                  <a:pt x="127819" y="1238864"/>
                </a:cubicBezTo>
                <a:cubicBezTo>
                  <a:pt x="124542" y="1255251"/>
                  <a:pt x="117481" y="1271321"/>
                  <a:pt x="117987" y="1288025"/>
                </a:cubicBezTo>
                <a:cubicBezTo>
                  <a:pt x="123060" y="1455438"/>
                  <a:pt x="105794" y="1398932"/>
                  <a:pt x="127819" y="1465006"/>
                </a:cubicBezTo>
                <a:cubicBezTo>
                  <a:pt x="131721" y="1488421"/>
                  <a:pt x="139538" y="1511147"/>
                  <a:pt x="122903" y="1533832"/>
                </a:cubicBezTo>
                <a:cubicBezTo>
                  <a:pt x="105571" y="1557467"/>
                  <a:pt x="68476" y="1572332"/>
                  <a:pt x="44245" y="1587909"/>
                </a:cubicBezTo>
                <a:cubicBezTo>
                  <a:pt x="32387" y="1595532"/>
                  <a:pt x="21303" y="1604296"/>
                  <a:pt x="9832" y="1612490"/>
                </a:cubicBezTo>
                <a:cubicBezTo>
                  <a:pt x="11471" y="1617406"/>
                  <a:pt x="12082" y="1622795"/>
                  <a:pt x="14748" y="1627238"/>
                </a:cubicBezTo>
                <a:cubicBezTo>
                  <a:pt x="17133" y="1631213"/>
                  <a:pt x="21020" y="1634104"/>
                  <a:pt x="24581" y="1637071"/>
                </a:cubicBezTo>
                <a:cubicBezTo>
                  <a:pt x="44422" y="1653606"/>
                  <a:pt x="38982" y="1650065"/>
                  <a:pt x="58994" y="1656735"/>
                </a:cubicBezTo>
                <a:cubicBezTo>
                  <a:pt x="71598" y="1694549"/>
                  <a:pt x="76289" y="1695711"/>
                  <a:pt x="63910" y="1745225"/>
                </a:cubicBezTo>
                <a:cubicBezTo>
                  <a:pt x="61923" y="1753174"/>
                  <a:pt x="53924" y="1758222"/>
                  <a:pt x="49161" y="1764890"/>
                </a:cubicBezTo>
                <a:cubicBezTo>
                  <a:pt x="45727" y="1769698"/>
                  <a:pt x="42606" y="1774722"/>
                  <a:pt x="39329" y="1779638"/>
                </a:cubicBezTo>
                <a:cubicBezTo>
                  <a:pt x="74077" y="1788325"/>
                  <a:pt x="52582" y="1782417"/>
                  <a:pt x="103239" y="1799303"/>
                </a:cubicBezTo>
                <a:lnTo>
                  <a:pt x="117987" y="1804219"/>
                </a:lnTo>
                <a:cubicBezTo>
                  <a:pt x="123830" y="1845121"/>
                  <a:pt x="122903" y="1827045"/>
                  <a:pt x="122903" y="1858296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3623476" y="3872862"/>
            <a:ext cx="328513" cy="1213792"/>
          </a:xfrm>
          <a:custGeom>
            <a:avLst/>
            <a:gdLst>
              <a:gd name="connsiteX0" fmla="*/ 309804 w 388462"/>
              <a:gd name="connsiteY0" fmla="*/ 0 h 1356852"/>
              <a:gd name="connsiteX1" fmla="*/ 295056 w 388462"/>
              <a:gd name="connsiteY1" fmla="*/ 39329 h 1356852"/>
              <a:gd name="connsiteX2" fmla="*/ 290140 w 388462"/>
              <a:gd name="connsiteY2" fmla="*/ 54077 h 1356852"/>
              <a:gd name="connsiteX3" fmla="*/ 275391 w 388462"/>
              <a:gd name="connsiteY3" fmla="*/ 83574 h 1356852"/>
              <a:gd name="connsiteX4" fmla="*/ 265559 w 388462"/>
              <a:gd name="connsiteY4" fmla="*/ 108155 h 1356852"/>
              <a:gd name="connsiteX5" fmla="*/ 245894 w 388462"/>
              <a:gd name="connsiteY5" fmla="*/ 137652 h 1356852"/>
              <a:gd name="connsiteX6" fmla="*/ 216398 w 388462"/>
              <a:gd name="connsiteY6" fmla="*/ 186813 h 1356852"/>
              <a:gd name="connsiteX7" fmla="*/ 206565 w 388462"/>
              <a:gd name="connsiteY7" fmla="*/ 206477 h 1356852"/>
              <a:gd name="connsiteX8" fmla="*/ 191817 w 388462"/>
              <a:gd name="connsiteY8" fmla="*/ 221226 h 1356852"/>
              <a:gd name="connsiteX9" fmla="*/ 181985 w 388462"/>
              <a:gd name="connsiteY9" fmla="*/ 235974 h 1356852"/>
              <a:gd name="connsiteX10" fmla="*/ 157404 w 388462"/>
              <a:gd name="connsiteY10" fmla="*/ 275303 h 1356852"/>
              <a:gd name="connsiteX11" fmla="*/ 152488 w 388462"/>
              <a:gd name="connsiteY11" fmla="*/ 294968 h 1356852"/>
              <a:gd name="connsiteX12" fmla="*/ 132823 w 388462"/>
              <a:gd name="connsiteY12" fmla="*/ 319548 h 1356852"/>
              <a:gd name="connsiteX13" fmla="*/ 122991 w 388462"/>
              <a:gd name="connsiteY13" fmla="*/ 349045 h 1356852"/>
              <a:gd name="connsiteX14" fmla="*/ 118075 w 388462"/>
              <a:gd name="connsiteY14" fmla="*/ 363794 h 1356852"/>
              <a:gd name="connsiteX15" fmla="*/ 93494 w 388462"/>
              <a:gd name="connsiteY15" fmla="*/ 422787 h 1356852"/>
              <a:gd name="connsiteX16" fmla="*/ 98411 w 388462"/>
              <a:gd name="connsiteY16" fmla="*/ 481781 h 1356852"/>
              <a:gd name="connsiteX17" fmla="*/ 103327 w 388462"/>
              <a:gd name="connsiteY17" fmla="*/ 496529 h 1356852"/>
              <a:gd name="connsiteX18" fmla="*/ 118075 w 388462"/>
              <a:gd name="connsiteY18" fmla="*/ 506361 h 1356852"/>
              <a:gd name="connsiteX19" fmla="*/ 137740 w 388462"/>
              <a:gd name="connsiteY19" fmla="*/ 526026 h 1356852"/>
              <a:gd name="connsiteX20" fmla="*/ 152488 w 388462"/>
              <a:gd name="connsiteY20" fmla="*/ 555523 h 1356852"/>
              <a:gd name="connsiteX21" fmla="*/ 167236 w 388462"/>
              <a:gd name="connsiteY21" fmla="*/ 585019 h 1356852"/>
              <a:gd name="connsiteX22" fmla="*/ 206565 w 388462"/>
              <a:gd name="connsiteY22" fmla="*/ 639097 h 1356852"/>
              <a:gd name="connsiteX23" fmla="*/ 226230 w 388462"/>
              <a:gd name="connsiteY23" fmla="*/ 688258 h 1356852"/>
              <a:gd name="connsiteX24" fmla="*/ 221314 w 388462"/>
              <a:gd name="connsiteY24" fmla="*/ 707923 h 1356852"/>
              <a:gd name="connsiteX25" fmla="*/ 206565 w 388462"/>
              <a:gd name="connsiteY25" fmla="*/ 717755 h 1356852"/>
              <a:gd name="connsiteX26" fmla="*/ 191817 w 388462"/>
              <a:gd name="connsiteY26" fmla="*/ 732503 h 1356852"/>
              <a:gd name="connsiteX27" fmla="*/ 162320 w 388462"/>
              <a:gd name="connsiteY27" fmla="*/ 752168 h 1356852"/>
              <a:gd name="connsiteX28" fmla="*/ 167236 w 388462"/>
              <a:gd name="connsiteY28" fmla="*/ 806245 h 1356852"/>
              <a:gd name="connsiteX29" fmla="*/ 177069 w 388462"/>
              <a:gd name="connsiteY29" fmla="*/ 835742 h 1356852"/>
              <a:gd name="connsiteX30" fmla="*/ 181985 w 388462"/>
              <a:gd name="connsiteY30" fmla="*/ 850490 h 1356852"/>
              <a:gd name="connsiteX31" fmla="*/ 177069 w 388462"/>
              <a:gd name="connsiteY31" fmla="*/ 889819 h 1356852"/>
              <a:gd name="connsiteX32" fmla="*/ 162320 w 388462"/>
              <a:gd name="connsiteY32" fmla="*/ 894735 h 1356852"/>
              <a:gd name="connsiteX33" fmla="*/ 142656 w 388462"/>
              <a:gd name="connsiteY33" fmla="*/ 904568 h 1356852"/>
              <a:gd name="connsiteX34" fmla="*/ 132823 w 388462"/>
              <a:gd name="connsiteY34" fmla="*/ 914400 h 1356852"/>
              <a:gd name="connsiteX35" fmla="*/ 118075 w 388462"/>
              <a:gd name="connsiteY35" fmla="*/ 919316 h 1356852"/>
              <a:gd name="connsiteX36" fmla="*/ 113159 w 388462"/>
              <a:gd name="connsiteY36" fmla="*/ 938981 h 1356852"/>
              <a:gd name="connsiteX37" fmla="*/ 132823 w 388462"/>
              <a:gd name="connsiteY37" fmla="*/ 978310 h 1356852"/>
              <a:gd name="connsiteX38" fmla="*/ 147572 w 388462"/>
              <a:gd name="connsiteY38" fmla="*/ 1017639 h 1356852"/>
              <a:gd name="connsiteX39" fmla="*/ 142656 w 388462"/>
              <a:gd name="connsiteY39" fmla="*/ 1056968 h 1356852"/>
              <a:gd name="connsiteX40" fmla="*/ 132823 w 388462"/>
              <a:gd name="connsiteY40" fmla="*/ 1066800 h 1356852"/>
              <a:gd name="connsiteX41" fmla="*/ 54165 w 388462"/>
              <a:gd name="connsiteY41" fmla="*/ 1106129 h 1356852"/>
              <a:gd name="connsiteX42" fmla="*/ 34501 w 388462"/>
              <a:gd name="connsiteY42" fmla="*/ 1115961 h 1356852"/>
              <a:gd name="connsiteX43" fmla="*/ 5004 w 388462"/>
              <a:gd name="connsiteY43" fmla="*/ 1125794 h 1356852"/>
              <a:gd name="connsiteX44" fmla="*/ 88 w 388462"/>
              <a:gd name="connsiteY44" fmla="*/ 1140542 h 1356852"/>
              <a:gd name="connsiteX45" fmla="*/ 24669 w 388462"/>
              <a:gd name="connsiteY45" fmla="*/ 1174955 h 1356852"/>
              <a:gd name="connsiteX46" fmla="*/ 44333 w 388462"/>
              <a:gd name="connsiteY46" fmla="*/ 1204452 h 1356852"/>
              <a:gd name="connsiteX47" fmla="*/ 59082 w 388462"/>
              <a:gd name="connsiteY47" fmla="*/ 1229032 h 1356852"/>
              <a:gd name="connsiteX48" fmla="*/ 63998 w 388462"/>
              <a:gd name="connsiteY48" fmla="*/ 1243781 h 1356852"/>
              <a:gd name="connsiteX49" fmla="*/ 73830 w 388462"/>
              <a:gd name="connsiteY49" fmla="*/ 1263445 h 1356852"/>
              <a:gd name="connsiteX50" fmla="*/ 93494 w 388462"/>
              <a:gd name="connsiteY50" fmla="*/ 1292942 h 1356852"/>
              <a:gd name="connsiteX51" fmla="*/ 108243 w 388462"/>
              <a:gd name="connsiteY51" fmla="*/ 1317523 h 1356852"/>
              <a:gd name="connsiteX52" fmla="*/ 137740 w 388462"/>
              <a:gd name="connsiteY52" fmla="*/ 1356852 h 1356852"/>
              <a:gd name="connsiteX53" fmla="*/ 231146 w 388462"/>
              <a:gd name="connsiteY53" fmla="*/ 1347019 h 1356852"/>
              <a:gd name="connsiteX54" fmla="*/ 250811 w 388462"/>
              <a:gd name="connsiteY54" fmla="*/ 1342103 h 1356852"/>
              <a:gd name="connsiteX55" fmla="*/ 280307 w 388462"/>
              <a:gd name="connsiteY55" fmla="*/ 1312606 h 1356852"/>
              <a:gd name="connsiteX56" fmla="*/ 295056 w 388462"/>
              <a:gd name="connsiteY56" fmla="*/ 1278194 h 1356852"/>
              <a:gd name="connsiteX57" fmla="*/ 309804 w 388462"/>
              <a:gd name="connsiteY57" fmla="*/ 1229032 h 1356852"/>
              <a:gd name="connsiteX58" fmla="*/ 319636 w 388462"/>
              <a:gd name="connsiteY58" fmla="*/ 1209368 h 1356852"/>
              <a:gd name="connsiteX59" fmla="*/ 334385 w 388462"/>
              <a:gd name="connsiteY59" fmla="*/ 1160206 h 1356852"/>
              <a:gd name="connsiteX60" fmla="*/ 344217 w 388462"/>
              <a:gd name="connsiteY60" fmla="*/ 1135626 h 1356852"/>
              <a:gd name="connsiteX61" fmla="*/ 354049 w 388462"/>
              <a:gd name="connsiteY61" fmla="*/ 1106129 h 1356852"/>
              <a:gd name="connsiteX62" fmla="*/ 358965 w 388462"/>
              <a:gd name="connsiteY62" fmla="*/ 1091381 h 1356852"/>
              <a:gd name="connsiteX63" fmla="*/ 363882 w 388462"/>
              <a:gd name="connsiteY63" fmla="*/ 1076632 h 1356852"/>
              <a:gd name="connsiteX64" fmla="*/ 368798 w 388462"/>
              <a:gd name="connsiteY64" fmla="*/ 1056968 h 1356852"/>
              <a:gd name="connsiteX65" fmla="*/ 373714 w 388462"/>
              <a:gd name="connsiteY65" fmla="*/ 1042219 h 1356852"/>
              <a:gd name="connsiteX66" fmla="*/ 378630 w 388462"/>
              <a:gd name="connsiteY66" fmla="*/ 1017639 h 1356852"/>
              <a:gd name="connsiteX67" fmla="*/ 388462 w 388462"/>
              <a:gd name="connsiteY67" fmla="*/ 899652 h 1356852"/>
              <a:gd name="connsiteX68" fmla="*/ 383546 w 388462"/>
              <a:gd name="connsiteY68" fmla="*/ 467032 h 1356852"/>
              <a:gd name="connsiteX69" fmla="*/ 358965 w 388462"/>
              <a:gd name="connsiteY69" fmla="*/ 427703 h 1356852"/>
              <a:gd name="connsiteX70" fmla="*/ 344217 w 388462"/>
              <a:gd name="connsiteY70" fmla="*/ 422787 h 1356852"/>
              <a:gd name="connsiteX71" fmla="*/ 314720 w 388462"/>
              <a:gd name="connsiteY71" fmla="*/ 427703 h 1356852"/>
              <a:gd name="connsiteX72" fmla="*/ 304888 w 388462"/>
              <a:gd name="connsiteY72" fmla="*/ 457200 h 1356852"/>
              <a:gd name="connsiteX73" fmla="*/ 299972 w 388462"/>
              <a:gd name="connsiteY73" fmla="*/ 471948 h 1356852"/>
              <a:gd name="connsiteX74" fmla="*/ 295056 w 388462"/>
              <a:gd name="connsiteY74" fmla="*/ 486697 h 1356852"/>
              <a:gd name="connsiteX75" fmla="*/ 290140 w 388462"/>
              <a:gd name="connsiteY75" fmla="*/ 501445 h 1356852"/>
              <a:gd name="connsiteX76" fmla="*/ 285223 w 388462"/>
              <a:gd name="connsiteY76" fmla="*/ 521110 h 1356852"/>
              <a:gd name="connsiteX77" fmla="*/ 265559 w 388462"/>
              <a:gd name="connsiteY77" fmla="*/ 589935 h 1356852"/>
              <a:gd name="connsiteX78" fmla="*/ 265559 w 388462"/>
              <a:gd name="connsiteY78" fmla="*/ 604684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8462" h="1356852">
                <a:moveTo>
                  <a:pt x="309804" y="0"/>
                </a:moveTo>
                <a:cubicBezTo>
                  <a:pt x="300320" y="47424"/>
                  <a:pt x="311934" y="5573"/>
                  <a:pt x="295056" y="39329"/>
                </a:cubicBezTo>
                <a:cubicBezTo>
                  <a:pt x="292739" y="43964"/>
                  <a:pt x="292245" y="49342"/>
                  <a:pt x="290140" y="54077"/>
                </a:cubicBezTo>
                <a:cubicBezTo>
                  <a:pt x="285675" y="64122"/>
                  <a:pt x="279940" y="73566"/>
                  <a:pt x="275391" y="83574"/>
                </a:cubicBezTo>
                <a:cubicBezTo>
                  <a:pt x="271739" y="91608"/>
                  <a:pt x="269785" y="100408"/>
                  <a:pt x="265559" y="108155"/>
                </a:cubicBezTo>
                <a:cubicBezTo>
                  <a:pt x="259900" y="118529"/>
                  <a:pt x="251179" y="127083"/>
                  <a:pt x="245894" y="137652"/>
                </a:cubicBezTo>
                <a:cubicBezTo>
                  <a:pt x="208400" y="212640"/>
                  <a:pt x="251964" y="129908"/>
                  <a:pt x="216398" y="186813"/>
                </a:cubicBezTo>
                <a:cubicBezTo>
                  <a:pt x="212514" y="193028"/>
                  <a:pt x="210825" y="200514"/>
                  <a:pt x="206565" y="206477"/>
                </a:cubicBezTo>
                <a:cubicBezTo>
                  <a:pt x="202524" y="212134"/>
                  <a:pt x="196268" y="215885"/>
                  <a:pt x="191817" y="221226"/>
                </a:cubicBezTo>
                <a:cubicBezTo>
                  <a:pt x="188035" y="225765"/>
                  <a:pt x="185157" y="230989"/>
                  <a:pt x="181985" y="235974"/>
                </a:cubicBezTo>
                <a:cubicBezTo>
                  <a:pt x="173685" y="249017"/>
                  <a:pt x="157404" y="275303"/>
                  <a:pt x="157404" y="275303"/>
                </a:cubicBezTo>
                <a:cubicBezTo>
                  <a:pt x="155765" y="281858"/>
                  <a:pt x="155150" y="288758"/>
                  <a:pt x="152488" y="294968"/>
                </a:cubicBezTo>
                <a:cubicBezTo>
                  <a:pt x="147836" y="305822"/>
                  <a:pt x="140753" y="311619"/>
                  <a:pt x="132823" y="319548"/>
                </a:cubicBezTo>
                <a:lnTo>
                  <a:pt x="122991" y="349045"/>
                </a:lnTo>
                <a:cubicBezTo>
                  <a:pt x="121352" y="353961"/>
                  <a:pt x="120393" y="359159"/>
                  <a:pt x="118075" y="363794"/>
                </a:cubicBezTo>
                <a:cubicBezTo>
                  <a:pt x="95389" y="409166"/>
                  <a:pt x="101967" y="388904"/>
                  <a:pt x="93494" y="422787"/>
                </a:cubicBezTo>
                <a:cubicBezTo>
                  <a:pt x="95133" y="442452"/>
                  <a:pt x="95803" y="462221"/>
                  <a:pt x="98411" y="481781"/>
                </a:cubicBezTo>
                <a:cubicBezTo>
                  <a:pt x="99096" y="486917"/>
                  <a:pt x="100090" y="492483"/>
                  <a:pt x="103327" y="496529"/>
                </a:cubicBezTo>
                <a:cubicBezTo>
                  <a:pt x="107018" y="501143"/>
                  <a:pt x="113589" y="502516"/>
                  <a:pt x="118075" y="506361"/>
                </a:cubicBezTo>
                <a:cubicBezTo>
                  <a:pt x="125113" y="512394"/>
                  <a:pt x="137740" y="526026"/>
                  <a:pt x="137740" y="526026"/>
                </a:cubicBezTo>
                <a:cubicBezTo>
                  <a:pt x="149104" y="571480"/>
                  <a:pt x="134227" y="526304"/>
                  <a:pt x="152488" y="555523"/>
                </a:cubicBezTo>
                <a:cubicBezTo>
                  <a:pt x="158314" y="564845"/>
                  <a:pt x="161264" y="575790"/>
                  <a:pt x="167236" y="585019"/>
                </a:cubicBezTo>
                <a:cubicBezTo>
                  <a:pt x="179344" y="603732"/>
                  <a:pt x="206565" y="639097"/>
                  <a:pt x="206565" y="639097"/>
                </a:cubicBezTo>
                <a:cubicBezTo>
                  <a:pt x="218716" y="675546"/>
                  <a:pt x="211763" y="659324"/>
                  <a:pt x="226230" y="688258"/>
                </a:cubicBezTo>
                <a:cubicBezTo>
                  <a:pt x="224591" y="694813"/>
                  <a:pt x="225062" y="702301"/>
                  <a:pt x="221314" y="707923"/>
                </a:cubicBezTo>
                <a:cubicBezTo>
                  <a:pt x="218036" y="712839"/>
                  <a:pt x="211104" y="713972"/>
                  <a:pt x="206565" y="717755"/>
                </a:cubicBezTo>
                <a:cubicBezTo>
                  <a:pt x="201224" y="722206"/>
                  <a:pt x="197305" y="728235"/>
                  <a:pt x="191817" y="732503"/>
                </a:cubicBezTo>
                <a:cubicBezTo>
                  <a:pt x="182489" y="739758"/>
                  <a:pt x="162320" y="752168"/>
                  <a:pt x="162320" y="752168"/>
                </a:cubicBezTo>
                <a:cubicBezTo>
                  <a:pt x="163959" y="770194"/>
                  <a:pt x="164090" y="788420"/>
                  <a:pt x="167236" y="806245"/>
                </a:cubicBezTo>
                <a:cubicBezTo>
                  <a:pt x="169037" y="816452"/>
                  <a:pt x="173791" y="825910"/>
                  <a:pt x="177069" y="835742"/>
                </a:cubicBezTo>
                <a:lnTo>
                  <a:pt x="181985" y="850490"/>
                </a:lnTo>
                <a:cubicBezTo>
                  <a:pt x="180346" y="863600"/>
                  <a:pt x="182435" y="877746"/>
                  <a:pt x="177069" y="889819"/>
                </a:cubicBezTo>
                <a:cubicBezTo>
                  <a:pt x="174964" y="894555"/>
                  <a:pt x="167083" y="892694"/>
                  <a:pt x="162320" y="894735"/>
                </a:cubicBezTo>
                <a:cubicBezTo>
                  <a:pt x="155584" y="897622"/>
                  <a:pt x="148754" y="900503"/>
                  <a:pt x="142656" y="904568"/>
                </a:cubicBezTo>
                <a:cubicBezTo>
                  <a:pt x="138799" y="907139"/>
                  <a:pt x="136798" y="912015"/>
                  <a:pt x="132823" y="914400"/>
                </a:cubicBezTo>
                <a:cubicBezTo>
                  <a:pt x="128379" y="917066"/>
                  <a:pt x="122991" y="917677"/>
                  <a:pt x="118075" y="919316"/>
                </a:cubicBezTo>
                <a:cubicBezTo>
                  <a:pt x="116436" y="925871"/>
                  <a:pt x="113159" y="932224"/>
                  <a:pt x="113159" y="938981"/>
                </a:cubicBezTo>
                <a:cubicBezTo>
                  <a:pt x="113159" y="950066"/>
                  <a:pt x="130046" y="972756"/>
                  <a:pt x="132823" y="978310"/>
                </a:cubicBezTo>
                <a:cubicBezTo>
                  <a:pt x="138706" y="990075"/>
                  <a:pt x="143316" y="1004869"/>
                  <a:pt x="147572" y="1017639"/>
                </a:cubicBezTo>
                <a:cubicBezTo>
                  <a:pt x="145933" y="1030749"/>
                  <a:pt x="146453" y="1044314"/>
                  <a:pt x="142656" y="1056968"/>
                </a:cubicBezTo>
                <a:cubicBezTo>
                  <a:pt x="141324" y="1061408"/>
                  <a:pt x="136680" y="1064229"/>
                  <a:pt x="132823" y="1066800"/>
                </a:cubicBezTo>
                <a:cubicBezTo>
                  <a:pt x="67328" y="1110463"/>
                  <a:pt x="105830" y="1085463"/>
                  <a:pt x="54165" y="1106129"/>
                </a:cubicBezTo>
                <a:cubicBezTo>
                  <a:pt x="47361" y="1108851"/>
                  <a:pt x="41305" y="1113239"/>
                  <a:pt x="34501" y="1115961"/>
                </a:cubicBezTo>
                <a:cubicBezTo>
                  <a:pt x="24878" y="1119810"/>
                  <a:pt x="5004" y="1125794"/>
                  <a:pt x="5004" y="1125794"/>
                </a:cubicBezTo>
                <a:cubicBezTo>
                  <a:pt x="3365" y="1130710"/>
                  <a:pt x="-645" y="1135412"/>
                  <a:pt x="88" y="1140542"/>
                </a:cubicBezTo>
                <a:cubicBezTo>
                  <a:pt x="2975" y="1160752"/>
                  <a:pt x="14277" y="1160406"/>
                  <a:pt x="24669" y="1174955"/>
                </a:cubicBezTo>
                <a:cubicBezTo>
                  <a:pt x="54437" y="1216630"/>
                  <a:pt x="18021" y="1178138"/>
                  <a:pt x="44333" y="1204452"/>
                </a:cubicBezTo>
                <a:cubicBezTo>
                  <a:pt x="58260" y="1246233"/>
                  <a:pt x="38836" y="1195289"/>
                  <a:pt x="59082" y="1229032"/>
                </a:cubicBezTo>
                <a:cubicBezTo>
                  <a:pt x="61748" y="1233476"/>
                  <a:pt x="61957" y="1239018"/>
                  <a:pt x="63998" y="1243781"/>
                </a:cubicBezTo>
                <a:cubicBezTo>
                  <a:pt x="66885" y="1250517"/>
                  <a:pt x="70060" y="1257161"/>
                  <a:pt x="73830" y="1263445"/>
                </a:cubicBezTo>
                <a:cubicBezTo>
                  <a:pt x="79910" y="1273578"/>
                  <a:pt x="89756" y="1281732"/>
                  <a:pt x="93494" y="1292942"/>
                </a:cubicBezTo>
                <a:cubicBezTo>
                  <a:pt x="102895" y="1321140"/>
                  <a:pt x="92047" y="1295928"/>
                  <a:pt x="108243" y="1317523"/>
                </a:cubicBezTo>
                <a:cubicBezTo>
                  <a:pt x="141592" y="1361990"/>
                  <a:pt x="115192" y="1334304"/>
                  <a:pt x="137740" y="1356852"/>
                </a:cubicBezTo>
                <a:cubicBezTo>
                  <a:pt x="171931" y="1354002"/>
                  <a:pt x="198544" y="1352946"/>
                  <a:pt x="231146" y="1347019"/>
                </a:cubicBezTo>
                <a:cubicBezTo>
                  <a:pt x="237794" y="1345810"/>
                  <a:pt x="244256" y="1343742"/>
                  <a:pt x="250811" y="1342103"/>
                </a:cubicBezTo>
                <a:cubicBezTo>
                  <a:pt x="260643" y="1332271"/>
                  <a:pt x="275910" y="1325797"/>
                  <a:pt x="280307" y="1312606"/>
                </a:cubicBezTo>
                <a:cubicBezTo>
                  <a:pt x="287540" y="1290906"/>
                  <a:pt x="282905" y="1302493"/>
                  <a:pt x="295056" y="1278194"/>
                </a:cubicBezTo>
                <a:cubicBezTo>
                  <a:pt x="298584" y="1264080"/>
                  <a:pt x="303820" y="1241001"/>
                  <a:pt x="309804" y="1229032"/>
                </a:cubicBezTo>
                <a:lnTo>
                  <a:pt x="319636" y="1209368"/>
                </a:lnTo>
                <a:cubicBezTo>
                  <a:pt x="325506" y="1185887"/>
                  <a:pt x="324808" y="1186543"/>
                  <a:pt x="334385" y="1160206"/>
                </a:cubicBezTo>
                <a:cubicBezTo>
                  <a:pt x="337401" y="1151913"/>
                  <a:pt x="341201" y="1143919"/>
                  <a:pt x="344217" y="1135626"/>
                </a:cubicBezTo>
                <a:cubicBezTo>
                  <a:pt x="347759" y="1125886"/>
                  <a:pt x="350772" y="1115961"/>
                  <a:pt x="354049" y="1106129"/>
                </a:cubicBezTo>
                <a:lnTo>
                  <a:pt x="358965" y="1091381"/>
                </a:lnTo>
                <a:cubicBezTo>
                  <a:pt x="360604" y="1086465"/>
                  <a:pt x="362625" y="1081660"/>
                  <a:pt x="363882" y="1076632"/>
                </a:cubicBezTo>
                <a:cubicBezTo>
                  <a:pt x="365521" y="1070077"/>
                  <a:pt x="366942" y="1063464"/>
                  <a:pt x="368798" y="1056968"/>
                </a:cubicBezTo>
                <a:cubicBezTo>
                  <a:pt x="370222" y="1051985"/>
                  <a:pt x="372457" y="1047247"/>
                  <a:pt x="373714" y="1042219"/>
                </a:cubicBezTo>
                <a:cubicBezTo>
                  <a:pt x="375740" y="1034113"/>
                  <a:pt x="377359" y="1025897"/>
                  <a:pt x="378630" y="1017639"/>
                </a:cubicBezTo>
                <a:cubicBezTo>
                  <a:pt x="385514" y="972895"/>
                  <a:pt x="385288" y="950430"/>
                  <a:pt x="388462" y="899652"/>
                </a:cubicBezTo>
                <a:cubicBezTo>
                  <a:pt x="386823" y="755445"/>
                  <a:pt x="388146" y="611175"/>
                  <a:pt x="383546" y="467032"/>
                </a:cubicBezTo>
                <a:cubicBezTo>
                  <a:pt x="382819" y="444248"/>
                  <a:pt x="376082" y="436261"/>
                  <a:pt x="358965" y="427703"/>
                </a:cubicBezTo>
                <a:cubicBezTo>
                  <a:pt x="354330" y="425386"/>
                  <a:pt x="349133" y="424426"/>
                  <a:pt x="344217" y="422787"/>
                </a:cubicBezTo>
                <a:cubicBezTo>
                  <a:pt x="334385" y="424426"/>
                  <a:pt x="322222" y="421139"/>
                  <a:pt x="314720" y="427703"/>
                </a:cubicBezTo>
                <a:cubicBezTo>
                  <a:pt x="306920" y="434528"/>
                  <a:pt x="308165" y="447368"/>
                  <a:pt x="304888" y="457200"/>
                </a:cubicBezTo>
                <a:lnTo>
                  <a:pt x="299972" y="471948"/>
                </a:lnTo>
                <a:lnTo>
                  <a:pt x="295056" y="486697"/>
                </a:lnTo>
                <a:cubicBezTo>
                  <a:pt x="293417" y="491613"/>
                  <a:pt x="291397" y="496418"/>
                  <a:pt x="290140" y="501445"/>
                </a:cubicBezTo>
                <a:cubicBezTo>
                  <a:pt x="288501" y="508000"/>
                  <a:pt x="287165" y="514638"/>
                  <a:pt x="285223" y="521110"/>
                </a:cubicBezTo>
                <a:cubicBezTo>
                  <a:pt x="280586" y="536565"/>
                  <a:pt x="265559" y="575574"/>
                  <a:pt x="265559" y="589935"/>
                </a:cubicBezTo>
                <a:lnTo>
                  <a:pt x="265559" y="604684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-41871" y="42990"/>
            <a:ext cx="2236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lock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변수를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사용한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상호배제가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성공하는 경우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3226" y="4909542"/>
            <a:ext cx="3232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lock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변수를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사용한 상호 배제의 근본적인 문제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실패 사례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56510" y="3447190"/>
            <a:ext cx="3758807" cy="3496500"/>
            <a:chOff x="3656510" y="3447190"/>
            <a:chExt cx="3758807" cy="3496500"/>
          </a:xfrm>
        </p:grpSpPr>
        <p:sp>
          <p:nvSpPr>
            <p:cNvPr id="46" name="직사각형 45"/>
            <p:cNvSpPr/>
            <p:nvPr/>
          </p:nvSpPr>
          <p:spPr>
            <a:xfrm>
              <a:off x="4729783" y="4110120"/>
              <a:ext cx="1368152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l1: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mov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ax, lock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lock, 1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cmp</a:t>
              </a:r>
              <a:r>
                <a:rPr lang="en-US" altLang="ko-KR" sz="1200" dirty="0" smtClean="0"/>
                <a:t> ax, 0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jne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l1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15872" y="5227115"/>
              <a:ext cx="1368152" cy="64633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        </a:t>
              </a:r>
            </a:p>
            <a:p>
              <a:pPr algn="ctr"/>
              <a:r>
                <a:rPr lang="ko-KR" altLang="en-US" sz="1200" dirty="0" smtClean="0"/>
                <a:t>임계 구역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</a:t>
              </a:r>
              <a:endParaRPr lang="ko-KR" altLang="en-US" sz="12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15872" y="5982328"/>
              <a:ext cx="136815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lock, 0</a:t>
              </a:r>
              <a:endParaRPr lang="ko-KR" altLang="en-US" sz="12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4527980" y="3451324"/>
              <a:ext cx="403606" cy="3637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852282" y="3447190"/>
              <a:ext cx="403606" cy="3637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4720867" y="3829178"/>
              <a:ext cx="188135" cy="732541"/>
            </a:xfrm>
            <a:custGeom>
              <a:avLst/>
              <a:gdLst>
                <a:gd name="connsiteX0" fmla="*/ 63910 w 226142"/>
                <a:gd name="connsiteY0" fmla="*/ 0 h 830825"/>
                <a:gd name="connsiteX1" fmla="*/ 58994 w 226142"/>
                <a:gd name="connsiteY1" fmla="*/ 24580 h 830825"/>
                <a:gd name="connsiteX2" fmla="*/ 49162 w 226142"/>
                <a:gd name="connsiteY2" fmla="*/ 54077 h 830825"/>
                <a:gd name="connsiteX3" fmla="*/ 44246 w 226142"/>
                <a:gd name="connsiteY3" fmla="*/ 68825 h 830825"/>
                <a:gd name="connsiteX4" fmla="*/ 34413 w 226142"/>
                <a:gd name="connsiteY4" fmla="*/ 108155 h 830825"/>
                <a:gd name="connsiteX5" fmla="*/ 29497 w 226142"/>
                <a:gd name="connsiteY5" fmla="*/ 186813 h 830825"/>
                <a:gd name="connsiteX6" fmla="*/ 24581 w 226142"/>
                <a:gd name="connsiteY6" fmla="*/ 201561 h 830825"/>
                <a:gd name="connsiteX7" fmla="*/ 14749 w 226142"/>
                <a:gd name="connsiteY7" fmla="*/ 240890 h 830825"/>
                <a:gd name="connsiteX8" fmla="*/ 9833 w 226142"/>
                <a:gd name="connsiteY8" fmla="*/ 265471 h 830825"/>
                <a:gd name="connsiteX9" fmla="*/ 0 w 226142"/>
                <a:gd name="connsiteY9" fmla="*/ 294967 h 830825"/>
                <a:gd name="connsiteX10" fmla="*/ 4917 w 226142"/>
                <a:gd name="connsiteY10" fmla="*/ 452284 h 830825"/>
                <a:gd name="connsiteX11" fmla="*/ 14749 w 226142"/>
                <a:gd name="connsiteY11" fmla="*/ 511277 h 830825"/>
                <a:gd name="connsiteX12" fmla="*/ 19665 w 226142"/>
                <a:gd name="connsiteY12" fmla="*/ 530942 h 830825"/>
                <a:gd name="connsiteX13" fmla="*/ 39329 w 226142"/>
                <a:gd name="connsiteY13" fmla="*/ 565355 h 830825"/>
                <a:gd name="connsiteX14" fmla="*/ 44246 w 226142"/>
                <a:gd name="connsiteY14" fmla="*/ 580103 h 830825"/>
                <a:gd name="connsiteX15" fmla="*/ 63910 w 226142"/>
                <a:gd name="connsiteY15" fmla="*/ 604684 h 830825"/>
                <a:gd name="connsiteX16" fmla="*/ 83575 w 226142"/>
                <a:gd name="connsiteY16" fmla="*/ 634180 h 830825"/>
                <a:gd name="connsiteX17" fmla="*/ 88491 w 226142"/>
                <a:gd name="connsiteY17" fmla="*/ 648929 h 830825"/>
                <a:gd name="connsiteX18" fmla="*/ 108155 w 226142"/>
                <a:gd name="connsiteY18" fmla="*/ 678425 h 830825"/>
                <a:gd name="connsiteX19" fmla="*/ 127820 w 226142"/>
                <a:gd name="connsiteY19" fmla="*/ 698090 h 830825"/>
                <a:gd name="connsiteX20" fmla="*/ 157317 w 226142"/>
                <a:gd name="connsiteY20" fmla="*/ 707922 h 830825"/>
                <a:gd name="connsiteX21" fmla="*/ 172065 w 226142"/>
                <a:gd name="connsiteY21" fmla="*/ 712838 h 830825"/>
                <a:gd name="connsiteX22" fmla="*/ 196646 w 226142"/>
                <a:gd name="connsiteY22" fmla="*/ 717755 h 830825"/>
                <a:gd name="connsiteX23" fmla="*/ 206478 w 226142"/>
                <a:gd name="connsiteY23" fmla="*/ 806245 h 830825"/>
                <a:gd name="connsiteX24" fmla="*/ 216310 w 226142"/>
                <a:gd name="connsiteY24" fmla="*/ 820993 h 830825"/>
                <a:gd name="connsiteX25" fmla="*/ 226142 w 226142"/>
                <a:gd name="connsiteY25" fmla="*/ 830825 h 83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142" h="830825">
                  <a:moveTo>
                    <a:pt x="63910" y="0"/>
                  </a:moveTo>
                  <a:cubicBezTo>
                    <a:pt x="62271" y="8193"/>
                    <a:pt x="61192" y="16519"/>
                    <a:pt x="58994" y="24580"/>
                  </a:cubicBezTo>
                  <a:cubicBezTo>
                    <a:pt x="56267" y="34579"/>
                    <a:pt x="52439" y="44245"/>
                    <a:pt x="49162" y="54077"/>
                  </a:cubicBezTo>
                  <a:cubicBezTo>
                    <a:pt x="47523" y="58993"/>
                    <a:pt x="45503" y="63798"/>
                    <a:pt x="44246" y="68825"/>
                  </a:cubicBezTo>
                  <a:lnTo>
                    <a:pt x="34413" y="108155"/>
                  </a:lnTo>
                  <a:cubicBezTo>
                    <a:pt x="32774" y="134374"/>
                    <a:pt x="32247" y="160687"/>
                    <a:pt x="29497" y="186813"/>
                  </a:cubicBezTo>
                  <a:cubicBezTo>
                    <a:pt x="28955" y="191966"/>
                    <a:pt x="25944" y="196562"/>
                    <a:pt x="24581" y="201561"/>
                  </a:cubicBezTo>
                  <a:cubicBezTo>
                    <a:pt x="21026" y="214598"/>
                    <a:pt x="17399" y="227639"/>
                    <a:pt x="14749" y="240890"/>
                  </a:cubicBezTo>
                  <a:cubicBezTo>
                    <a:pt x="13110" y="249084"/>
                    <a:pt x="12032" y="257410"/>
                    <a:pt x="9833" y="265471"/>
                  </a:cubicBezTo>
                  <a:cubicBezTo>
                    <a:pt x="7106" y="275470"/>
                    <a:pt x="0" y="294967"/>
                    <a:pt x="0" y="294967"/>
                  </a:cubicBezTo>
                  <a:cubicBezTo>
                    <a:pt x="1639" y="347406"/>
                    <a:pt x="2361" y="399882"/>
                    <a:pt x="4917" y="452284"/>
                  </a:cubicBezTo>
                  <a:cubicBezTo>
                    <a:pt x="7502" y="505279"/>
                    <a:pt x="6154" y="481194"/>
                    <a:pt x="14749" y="511277"/>
                  </a:cubicBezTo>
                  <a:cubicBezTo>
                    <a:pt x="16605" y="517774"/>
                    <a:pt x="17293" y="524615"/>
                    <a:pt x="19665" y="530942"/>
                  </a:cubicBezTo>
                  <a:cubicBezTo>
                    <a:pt x="32586" y="565400"/>
                    <a:pt x="25072" y="536842"/>
                    <a:pt x="39329" y="565355"/>
                  </a:cubicBezTo>
                  <a:cubicBezTo>
                    <a:pt x="41647" y="569990"/>
                    <a:pt x="41928" y="575468"/>
                    <a:pt x="44246" y="580103"/>
                  </a:cubicBezTo>
                  <a:cubicBezTo>
                    <a:pt x="50448" y="592506"/>
                    <a:pt x="54765" y="595538"/>
                    <a:pt x="63910" y="604684"/>
                  </a:cubicBezTo>
                  <a:cubicBezTo>
                    <a:pt x="75600" y="639753"/>
                    <a:pt x="59024" y="597353"/>
                    <a:pt x="83575" y="634180"/>
                  </a:cubicBezTo>
                  <a:cubicBezTo>
                    <a:pt x="86450" y="638492"/>
                    <a:pt x="85974" y="644399"/>
                    <a:pt x="88491" y="648929"/>
                  </a:cubicBezTo>
                  <a:cubicBezTo>
                    <a:pt x="94230" y="659259"/>
                    <a:pt x="99799" y="670069"/>
                    <a:pt x="108155" y="678425"/>
                  </a:cubicBezTo>
                  <a:cubicBezTo>
                    <a:pt x="114710" y="684980"/>
                    <a:pt x="119026" y="695159"/>
                    <a:pt x="127820" y="698090"/>
                  </a:cubicBezTo>
                  <a:lnTo>
                    <a:pt x="157317" y="707922"/>
                  </a:lnTo>
                  <a:cubicBezTo>
                    <a:pt x="162233" y="709561"/>
                    <a:pt x="166984" y="711822"/>
                    <a:pt x="172065" y="712838"/>
                  </a:cubicBezTo>
                  <a:lnTo>
                    <a:pt x="196646" y="717755"/>
                  </a:lnTo>
                  <a:cubicBezTo>
                    <a:pt x="197260" y="726965"/>
                    <a:pt x="194750" y="782788"/>
                    <a:pt x="206478" y="806245"/>
                  </a:cubicBezTo>
                  <a:cubicBezTo>
                    <a:pt x="209120" y="811530"/>
                    <a:pt x="212619" y="816379"/>
                    <a:pt x="216310" y="820993"/>
                  </a:cubicBezTo>
                  <a:cubicBezTo>
                    <a:pt x="219205" y="824612"/>
                    <a:pt x="222865" y="827548"/>
                    <a:pt x="226142" y="83082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4405665" y="4537900"/>
              <a:ext cx="1446617" cy="12601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20088" y="4465366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T1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 실행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계속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529983" y="4614176"/>
              <a:ext cx="648072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자유형 59"/>
            <p:cNvSpPr/>
            <p:nvPr/>
          </p:nvSpPr>
          <p:spPr>
            <a:xfrm>
              <a:off x="4637998" y="4537901"/>
              <a:ext cx="271004" cy="1223578"/>
            </a:xfrm>
            <a:custGeom>
              <a:avLst/>
              <a:gdLst>
                <a:gd name="connsiteX0" fmla="*/ 271004 w 271004"/>
                <a:gd name="connsiteY0" fmla="*/ 0 h 1406013"/>
                <a:gd name="connsiteX1" fmla="*/ 226759 w 271004"/>
                <a:gd name="connsiteY1" fmla="*/ 4916 h 1406013"/>
                <a:gd name="connsiteX2" fmla="*/ 212011 w 271004"/>
                <a:gd name="connsiteY2" fmla="*/ 9832 h 1406013"/>
                <a:gd name="connsiteX3" fmla="*/ 207095 w 271004"/>
                <a:gd name="connsiteY3" fmla="*/ 24580 h 1406013"/>
                <a:gd name="connsiteX4" fmla="*/ 197262 w 271004"/>
                <a:gd name="connsiteY4" fmla="*/ 34413 h 1406013"/>
                <a:gd name="connsiteX5" fmla="*/ 192346 w 271004"/>
                <a:gd name="connsiteY5" fmla="*/ 49161 h 1406013"/>
                <a:gd name="connsiteX6" fmla="*/ 187430 w 271004"/>
                <a:gd name="connsiteY6" fmla="*/ 68825 h 1406013"/>
                <a:gd name="connsiteX7" fmla="*/ 177598 w 271004"/>
                <a:gd name="connsiteY7" fmla="*/ 98322 h 1406013"/>
                <a:gd name="connsiteX8" fmla="*/ 182514 w 271004"/>
                <a:gd name="connsiteY8" fmla="*/ 113071 h 1406013"/>
                <a:gd name="connsiteX9" fmla="*/ 216927 w 271004"/>
                <a:gd name="connsiteY9" fmla="*/ 127819 h 1406013"/>
                <a:gd name="connsiteX10" fmla="*/ 212011 w 271004"/>
                <a:gd name="connsiteY10" fmla="*/ 142567 h 1406013"/>
                <a:gd name="connsiteX11" fmla="*/ 202178 w 271004"/>
                <a:gd name="connsiteY11" fmla="*/ 152400 h 1406013"/>
                <a:gd name="connsiteX12" fmla="*/ 192346 w 271004"/>
                <a:gd name="connsiteY12" fmla="*/ 181896 h 1406013"/>
                <a:gd name="connsiteX13" fmla="*/ 192346 w 271004"/>
                <a:gd name="connsiteY13" fmla="*/ 275303 h 1406013"/>
                <a:gd name="connsiteX14" fmla="*/ 241508 w 271004"/>
                <a:gd name="connsiteY14" fmla="*/ 290051 h 1406013"/>
                <a:gd name="connsiteX15" fmla="*/ 221843 w 271004"/>
                <a:gd name="connsiteY15" fmla="*/ 309716 h 1406013"/>
                <a:gd name="connsiteX16" fmla="*/ 187430 w 271004"/>
                <a:gd name="connsiteY16" fmla="*/ 329380 h 1406013"/>
                <a:gd name="connsiteX17" fmla="*/ 167766 w 271004"/>
                <a:gd name="connsiteY17" fmla="*/ 353961 h 1406013"/>
                <a:gd name="connsiteX18" fmla="*/ 143185 w 271004"/>
                <a:gd name="connsiteY18" fmla="*/ 373625 h 1406013"/>
                <a:gd name="connsiteX19" fmla="*/ 103856 w 271004"/>
                <a:gd name="connsiteY19" fmla="*/ 417871 h 1406013"/>
                <a:gd name="connsiteX20" fmla="*/ 64527 w 271004"/>
                <a:gd name="connsiteY20" fmla="*/ 457200 h 1406013"/>
                <a:gd name="connsiteX21" fmla="*/ 30114 w 271004"/>
                <a:gd name="connsiteY21" fmla="*/ 486696 h 1406013"/>
                <a:gd name="connsiteX22" fmla="*/ 10449 w 271004"/>
                <a:gd name="connsiteY22" fmla="*/ 526025 h 1406013"/>
                <a:gd name="connsiteX23" fmla="*/ 5533 w 271004"/>
                <a:gd name="connsiteY23" fmla="*/ 619432 h 1406013"/>
                <a:gd name="connsiteX24" fmla="*/ 10449 w 271004"/>
                <a:gd name="connsiteY24" fmla="*/ 634180 h 1406013"/>
                <a:gd name="connsiteX25" fmla="*/ 49778 w 271004"/>
                <a:gd name="connsiteY25" fmla="*/ 668593 h 1406013"/>
                <a:gd name="connsiteX26" fmla="*/ 59611 w 271004"/>
                <a:gd name="connsiteY26" fmla="*/ 678425 h 1406013"/>
                <a:gd name="connsiteX27" fmla="*/ 94024 w 271004"/>
                <a:gd name="connsiteY27" fmla="*/ 693174 h 1406013"/>
                <a:gd name="connsiteX28" fmla="*/ 108772 w 271004"/>
                <a:gd name="connsiteY28" fmla="*/ 703006 h 1406013"/>
                <a:gd name="connsiteX29" fmla="*/ 128437 w 271004"/>
                <a:gd name="connsiteY29" fmla="*/ 727587 h 1406013"/>
                <a:gd name="connsiteX30" fmla="*/ 143185 w 271004"/>
                <a:gd name="connsiteY30" fmla="*/ 737419 h 1406013"/>
                <a:gd name="connsiteX31" fmla="*/ 162849 w 271004"/>
                <a:gd name="connsiteY31" fmla="*/ 752167 h 1406013"/>
                <a:gd name="connsiteX32" fmla="*/ 182514 w 271004"/>
                <a:gd name="connsiteY32" fmla="*/ 776748 h 1406013"/>
                <a:gd name="connsiteX33" fmla="*/ 167766 w 271004"/>
                <a:gd name="connsiteY33" fmla="*/ 786580 h 1406013"/>
                <a:gd name="connsiteX34" fmla="*/ 153017 w 271004"/>
                <a:gd name="connsiteY34" fmla="*/ 791496 h 1406013"/>
                <a:gd name="connsiteX35" fmla="*/ 143185 w 271004"/>
                <a:gd name="connsiteY35" fmla="*/ 801329 h 1406013"/>
                <a:gd name="connsiteX36" fmla="*/ 128437 w 271004"/>
                <a:gd name="connsiteY36" fmla="*/ 830825 h 1406013"/>
                <a:gd name="connsiteX37" fmla="*/ 133353 w 271004"/>
                <a:gd name="connsiteY37" fmla="*/ 860322 h 1406013"/>
                <a:gd name="connsiteX38" fmla="*/ 148101 w 271004"/>
                <a:gd name="connsiteY38" fmla="*/ 870154 h 1406013"/>
                <a:gd name="connsiteX39" fmla="*/ 138269 w 271004"/>
                <a:gd name="connsiteY39" fmla="*/ 948813 h 1406013"/>
                <a:gd name="connsiteX40" fmla="*/ 153017 w 271004"/>
                <a:gd name="connsiteY40" fmla="*/ 958645 h 1406013"/>
                <a:gd name="connsiteX41" fmla="*/ 182514 w 271004"/>
                <a:gd name="connsiteY41" fmla="*/ 968477 h 1406013"/>
                <a:gd name="connsiteX42" fmla="*/ 187430 w 271004"/>
                <a:gd name="connsiteY42" fmla="*/ 983225 h 1406013"/>
                <a:gd name="connsiteX43" fmla="*/ 177598 w 271004"/>
                <a:gd name="connsiteY43" fmla="*/ 1017638 h 1406013"/>
                <a:gd name="connsiteX44" fmla="*/ 172682 w 271004"/>
                <a:gd name="connsiteY44" fmla="*/ 1086464 h 1406013"/>
                <a:gd name="connsiteX45" fmla="*/ 182514 w 271004"/>
                <a:gd name="connsiteY45" fmla="*/ 1125793 h 1406013"/>
                <a:gd name="connsiteX46" fmla="*/ 187430 w 271004"/>
                <a:gd name="connsiteY46" fmla="*/ 1145458 h 1406013"/>
                <a:gd name="connsiteX47" fmla="*/ 177598 w 271004"/>
                <a:gd name="connsiteY47" fmla="*/ 1179871 h 1406013"/>
                <a:gd name="connsiteX48" fmla="*/ 172682 w 271004"/>
                <a:gd name="connsiteY48" fmla="*/ 1214283 h 1406013"/>
                <a:gd name="connsiteX49" fmla="*/ 177598 w 271004"/>
                <a:gd name="connsiteY49" fmla="*/ 1258529 h 1406013"/>
                <a:gd name="connsiteX50" fmla="*/ 182514 w 271004"/>
                <a:gd name="connsiteY50" fmla="*/ 1273277 h 1406013"/>
                <a:gd name="connsiteX51" fmla="*/ 221843 w 271004"/>
                <a:gd name="connsiteY51" fmla="*/ 1292942 h 1406013"/>
                <a:gd name="connsiteX52" fmla="*/ 236591 w 271004"/>
                <a:gd name="connsiteY52" fmla="*/ 1302774 h 1406013"/>
                <a:gd name="connsiteX53" fmla="*/ 246424 w 271004"/>
                <a:gd name="connsiteY53" fmla="*/ 1332271 h 1406013"/>
                <a:gd name="connsiteX54" fmla="*/ 251340 w 271004"/>
                <a:gd name="connsiteY54" fmla="*/ 1347019 h 1406013"/>
                <a:gd name="connsiteX55" fmla="*/ 256256 w 271004"/>
                <a:gd name="connsiteY55" fmla="*/ 1371600 h 1406013"/>
                <a:gd name="connsiteX56" fmla="*/ 261172 w 271004"/>
                <a:gd name="connsiteY56" fmla="*/ 1386348 h 1406013"/>
                <a:gd name="connsiteX57" fmla="*/ 266088 w 271004"/>
                <a:gd name="connsiteY57" fmla="*/ 1406013 h 140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1004" h="1406013">
                  <a:moveTo>
                    <a:pt x="271004" y="0"/>
                  </a:moveTo>
                  <a:cubicBezTo>
                    <a:pt x="256256" y="1639"/>
                    <a:pt x="241396" y="2477"/>
                    <a:pt x="226759" y="4916"/>
                  </a:cubicBezTo>
                  <a:cubicBezTo>
                    <a:pt x="221648" y="5768"/>
                    <a:pt x="215675" y="6168"/>
                    <a:pt x="212011" y="9832"/>
                  </a:cubicBezTo>
                  <a:cubicBezTo>
                    <a:pt x="208347" y="13496"/>
                    <a:pt x="209761" y="20137"/>
                    <a:pt x="207095" y="24580"/>
                  </a:cubicBezTo>
                  <a:cubicBezTo>
                    <a:pt x="204710" y="28555"/>
                    <a:pt x="200540" y="31135"/>
                    <a:pt x="197262" y="34413"/>
                  </a:cubicBezTo>
                  <a:cubicBezTo>
                    <a:pt x="195623" y="39329"/>
                    <a:pt x="193770" y="44178"/>
                    <a:pt x="192346" y="49161"/>
                  </a:cubicBezTo>
                  <a:cubicBezTo>
                    <a:pt x="190490" y="55657"/>
                    <a:pt x="189371" y="62354"/>
                    <a:pt x="187430" y="68825"/>
                  </a:cubicBezTo>
                  <a:cubicBezTo>
                    <a:pt x="184452" y="78752"/>
                    <a:pt x="177598" y="98322"/>
                    <a:pt x="177598" y="98322"/>
                  </a:cubicBezTo>
                  <a:cubicBezTo>
                    <a:pt x="179237" y="103238"/>
                    <a:pt x="177644" y="111300"/>
                    <a:pt x="182514" y="113071"/>
                  </a:cubicBezTo>
                  <a:cubicBezTo>
                    <a:pt x="223470" y="127964"/>
                    <a:pt x="250431" y="105483"/>
                    <a:pt x="216927" y="127819"/>
                  </a:cubicBezTo>
                  <a:cubicBezTo>
                    <a:pt x="215288" y="132735"/>
                    <a:pt x="214677" y="138124"/>
                    <a:pt x="212011" y="142567"/>
                  </a:cubicBezTo>
                  <a:cubicBezTo>
                    <a:pt x="209626" y="146542"/>
                    <a:pt x="204251" y="148254"/>
                    <a:pt x="202178" y="152400"/>
                  </a:cubicBezTo>
                  <a:cubicBezTo>
                    <a:pt x="197543" y="161670"/>
                    <a:pt x="192346" y="181896"/>
                    <a:pt x="192346" y="181896"/>
                  </a:cubicBezTo>
                  <a:cubicBezTo>
                    <a:pt x="187451" y="211267"/>
                    <a:pt x="179091" y="246900"/>
                    <a:pt x="192346" y="275303"/>
                  </a:cubicBezTo>
                  <a:cubicBezTo>
                    <a:pt x="193927" y="278690"/>
                    <a:pt x="234167" y="288216"/>
                    <a:pt x="241508" y="290051"/>
                  </a:cubicBezTo>
                  <a:cubicBezTo>
                    <a:pt x="234953" y="296606"/>
                    <a:pt x="230135" y="305570"/>
                    <a:pt x="221843" y="309716"/>
                  </a:cubicBezTo>
                  <a:cubicBezTo>
                    <a:pt x="208386" y="316444"/>
                    <a:pt x="199010" y="320115"/>
                    <a:pt x="187430" y="329380"/>
                  </a:cubicBezTo>
                  <a:cubicBezTo>
                    <a:pt x="174242" y="339931"/>
                    <a:pt x="179122" y="339767"/>
                    <a:pt x="167766" y="353961"/>
                  </a:cubicBezTo>
                  <a:cubicBezTo>
                    <a:pt x="155596" y="369173"/>
                    <a:pt x="159443" y="359690"/>
                    <a:pt x="143185" y="373625"/>
                  </a:cubicBezTo>
                  <a:cubicBezTo>
                    <a:pt x="116632" y="396385"/>
                    <a:pt x="128709" y="390946"/>
                    <a:pt x="103856" y="417871"/>
                  </a:cubicBezTo>
                  <a:cubicBezTo>
                    <a:pt x="91281" y="431494"/>
                    <a:pt x="77637" y="444090"/>
                    <a:pt x="64527" y="457200"/>
                  </a:cubicBezTo>
                  <a:cubicBezTo>
                    <a:pt x="40687" y="481040"/>
                    <a:pt x="52574" y="471723"/>
                    <a:pt x="30114" y="486696"/>
                  </a:cubicBezTo>
                  <a:cubicBezTo>
                    <a:pt x="18816" y="520590"/>
                    <a:pt x="27611" y="508865"/>
                    <a:pt x="10449" y="526025"/>
                  </a:cubicBezTo>
                  <a:cubicBezTo>
                    <a:pt x="-2106" y="576247"/>
                    <a:pt x="-2839" y="560827"/>
                    <a:pt x="5533" y="619432"/>
                  </a:cubicBezTo>
                  <a:cubicBezTo>
                    <a:pt x="6266" y="624562"/>
                    <a:pt x="7340" y="630034"/>
                    <a:pt x="10449" y="634180"/>
                  </a:cubicBezTo>
                  <a:cubicBezTo>
                    <a:pt x="33190" y="664501"/>
                    <a:pt x="28457" y="651537"/>
                    <a:pt x="49778" y="668593"/>
                  </a:cubicBezTo>
                  <a:cubicBezTo>
                    <a:pt x="53397" y="671488"/>
                    <a:pt x="55754" y="675854"/>
                    <a:pt x="59611" y="678425"/>
                  </a:cubicBezTo>
                  <a:cubicBezTo>
                    <a:pt x="71765" y="686528"/>
                    <a:pt x="80911" y="688803"/>
                    <a:pt x="94024" y="693174"/>
                  </a:cubicBezTo>
                  <a:cubicBezTo>
                    <a:pt x="98940" y="696451"/>
                    <a:pt x="104594" y="698828"/>
                    <a:pt x="108772" y="703006"/>
                  </a:cubicBezTo>
                  <a:cubicBezTo>
                    <a:pt x="134326" y="728560"/>
                    <a:pt x="104109" y="708124"/>
                    <a:pt x="128437" y="727587"/>
                  </a:cubicBezTo>
                  <a:cubicBezTo>
                    <a:pt x="133051" y="731278"/>
                    <a:pt x="138377" y="733985"/>
                    <a:pt x="143185" y="737419"/>
                  </a:cubicBezTo>
                  <a:cubicBezTo>
                    <a:pt x="149852" y="742181"/>
                    <a:pt x="156555" y="746922"/>
                    <a:pt x="162849" y="752167"/>
                  </a:cubicBezTo>
                  <a:cubicBezTo>
                    <a:pt x="173357" y="760924"/>
                    <a:pt x="174575" y="764840"/>
                    <a:pt x="182514" y="776748"/>
                  </a:cubicBezTo>
                  <a:cubicBezTo>
                    <a:pt x="177598" y="780025"/>
                    <a:pt x="173051" y="783938"/>
                    <a:pt x="167766" y="786580"/>
                  </a:cubicBezTo>
                  <a:cubicBezTo>
                    <a:pt x="163131" y="788898"/>
                    <a:pt x="157461" y="788830"/>
                    <a:pt x="153017" y="791496"/>
                  </a:cubicBezTo>
                  <a:cubicBezTo>
                    <a:pt x="149042" y="793881"/>
                    <a:pt x="146080" y="797710"/>
                    <a:pt x="143185" y="801329"/>
                  </a:cubicBezTo>
                  <a:cubicBezTo>
                    <a:pt x="132293" y="814944"/>
                    <a:pt x="133630" y="815247"/>
                    <a:pt x="128437" y="830825"/>
                  </a:cubicBezTo>
                  <a:cubicBezTo>
                    <a:pt x="130076" y="840657"/>
                    <a:pt x="128895" y="851406"/>
                    <a:pt x="133353" y="860322"/>
                  </a:cubicBezTo>
                  <a:cubicBezTo>
                    <a:pt x="135995" y="865607"/>
                    <a:pt x="147320" y="864298"/>
                    <a:pt x="148101" y="870154"/>
                  </a:cubicBezTo>
                  <a:cubicBezTo>
                    <a:pt x="153161" y="908108"/>
                    <a:pt x="147425" y="921343"/>
                    <a:pt x="138269" y="948813"/>
                  </a:cubicBezTo>
                  <a:cubicBezTo>
                    <a:pt x="143185" y="952090"/>
                    <a:pt x="147618" y="956245"/>
                    <a:pt x="153017" y="958645"/>
                  </a:cubicBezTo>
                  <a:cubicBezTo>
                    <a:pt x="162488" y="962854"/>
                    <a:pt x="182514" y="968477"/>
                    <a:pt x="182514" y="968477"/>
                  </a:cubicBezTo>
                  <a:cubicBezTo>
                    <a:pt x="184153" y="973393"/>
                    <a:pt x="187430" y="978043"/>
                    <a:pt x="187430" y="983225"/>
                  </a:cubicBezTo>
                  <a:cubicBezTo>
                    <a:pt x="187430" y="989399"/>
                    <a:pt x="179917" y="1010682"/>
                    <a:pt x="177598" y="1017638"/>
                  </a:cubicBezTo>
                  <a:cubicBezTo>
                    <a:pt x="175959" y="1040580"/>
                    <a:pt x="172682" y="1063464"/>
                    <a:pt x="172682" y="1086464"/>
                  </a:cubicBezTo>
                  <a:cubicBezTo>
                    <a:pt x="172682" y="1101458"/>
                    <a:pt x="178634" y="1112214"/>
                    <a:pt x="182514" y="1125793"/>
                  </a:cubicBezTo>
                  <a:cubicBezTo>
                    <a:pt x="184370" y="1132290"/>
                    <a:pt x="185791" y="1138903"/>
                    <a:pt x="187430" y="1145458"/>
                  </a:cubicBezTo>
                  <a:cubicBezTo>
                    <a:pt x="183217" y="1158096"/>
                    <a:pt x="180067" y="1166289"/>
                    <a:pt x="177598" y="1179871"/>
                  </a:cubicBezTo>
                  <a:cubicBezTo>
                    <a:pt x="175525" y="1191271"/>
                    <a:pt x="174321" y="1202812"/>
                    <a:pt x="172682" y="1214283"/>
                  </a:cubicBezTo>
                  <a:cubicBezTo>
                    <a:pt x="174321" y="1229032"/>
                    <a:pt x="175158" y="1243891"/>
                    <a:pt x="177598" y="1258529"/>
                  </a:cubicBezTo>
                  <a:cubicBezTo>
                    <a:pt x="178450" y="1263640"/>
                    <a:pt x="178424" y="1270096"/>
                    <a:pt x="182514" y="1273277"/>
                  </a:cubicBezTo>
                  <a:cubicBezTo>
                    <a:pt x="194084" y="1282276"/>
                    <a:pt x="208976" y="1285923"/>
                    <a:pt x="221843" y="1292942"/>
                  </a:cubicBezTo>
                  <a:cubicBezTo>
                    <a:pt x="227030" y="1295771"/>
                    <a:pt x="231675" y="1299497"/>
                    <a:pt x="236591" y="1302774"/>
                  </a:cubicBezTo>
                  <a:lnTo>
                    <a:pt x="246424" y="1332271"/>
                  </a:lnTo>
                  <a:cubicBezTo>
                    <a:pt x="248063" y="1337187"/>
                    <a:pt x="250324" y="1341938"/>
                    <a:pt x="251340" y="1347019"/>
                  </a:cubicBezTo>
                  <a:cubicBezTo>
                    <a:pt x="252979" y="1355213"/>
                    <a:pt x="254229" y="1363494"/>
                    <a:pt x="256256" y="1371600"/>
                  </a:cubicBezTo>
                  <a:cubicBezTo>
                    <a:pt x="257513" y="1376627"/>
                    <a:pt x="259748" y="1381365"/>
                    <a:pt x="261172" y="1386348"/>
                  </a:cubicBezTo>
                  <a:cubicBezTo>
                    <a:pt x="263028" y="1392845"/>
                    <a:pt x="266088" y="1406013"/>
                    <a:pt x="266088" y="1406013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687329" y="3814881"/>
              <a:ext cx="339919" cy="1831234"/>
            </a:xfrm>
            <a:custGeom>
              <a:avLst/>
              <a:gdLst>
                <a:gd name="connsiteX0" fmla="*/ 299884 w 299884"/>
                <a:gd name="connsiteY0" fmla="*/ 0 h 1932039"/>
                <a:gd name="connsiteX1" fmla="*/ 275303 w 299884"/>
                <a:gd name="connsiteY1" fmla="*/ 39329 h 1932039"/>
                <a:gd name="connsiteX2" fmla="*/ 260555 w 299884"/>
                <a:gd name="connsiteY2" fmla="*/ 68826 h 1932039"/>
                <a:gd name="connsiteX3" fmla="*/ 231058 w 299884"/>
                <a:gd name="connsiteY3" fmla="*/ 98323 h 1932039"/>
                <a:gd name="connsiteX4" fmla="*/ 201561 w 299884"/>
                <a:gd name="connsiteY4" fmla="*/ 142568 h 1932039"/>
                <a:gd name="connsiteX5" fmla="*/ 167148 w 299884"/>
                <a:gd name="connsiteY5" fmla="*/ 191729 h 1932039"/>
                <a:gd name="connsiteX6" fmla="*/ 147484 w 299884"/>
                <a:gd name="connsiteY6" fmla="*/ 226142 h 1932039"/>
                <a:gd name="connsiteX7" fmla="*/ 142567 w 299884"/>
                <a:gd name="connsiteY7" fmla="*/ 240890 h 1932039"/>
                <a:gd name="connsiteX8" fmla="*/ 117987 w 299884"/>
                <a:gd name="connsiteY8" fmla="*/ 280220 h 1932039"/>
                <a:gd name="connsiteX9" fmla="*/ 103238 w 299884"/>
                <a:gd name="connsiteY9" fmla="*/ 304800 h 1932039"/>
                <a:gd name="connsiteX10" fmla="*/ 88490 w 299884"/>
                <a:gd name="connsiteY10" fmla="*/ 339213 h 1932039"/>
                <a:gd name="connsiteX11" fmla="*/ 58993 w 299884"/>
                <a:gd name="connsiteY11" fmla="*/ 408039 h 1932039"/>
                <a:gd name="connsiteX12" fmla="*/ 58993 w 299884"/>
                <a:gd name="connsiteY12" fmla="*/ 481781 h 1932039"/>
                <a:gd name="connsiteX13" fmla="*/ 78658 w 299884"/>
                <a:gd name="connsiteY13" fmla="*/ 506361 h 1932039"/>
                <a:gd name="connsiteX14" fmla="*/ 88490 w 299884"/>
                <a:gd name="connsiteY14" fmla="*/ 516194 h 1932039"/>
                <a:gd name="connsiteX15" fmla="*/ 103238 w 299884"/>
                <a:gd name="connsiteY15" fmla="*/ 521110 h 1932039"/>
                <a:gd name="connsiteX16" fmla="*/ 113071 w 299884"/>
                <a:gd name="connsiteY16" fmla="*/ 530942 h 1932039"/>
                <a:gd name="connsiteX17" fmla="*/ 157316 w 299884"/>
                <a:gd name="connsiteY17" fmla="*/ 580103 h 1932039"/>
                <a:gd name="connsiteX18" fmla="*/ 191729 w 299884"/>
                <a:gd name="connsiteY18" fmla="*/ 604684 h 1932039"/>
                <a:gd name="connsiteX19" fmla="*/ 216309 w 299884"/>
                <a:gd name="connsiteY19" fmla="*/ 624349 h 1932039"/>
                <a:gd name="connsiteX20" fmla="*/ 221226 w 299884"/>
                <a:gd name="connsiteY20" fmla="*/ 639097 h 1932039"/>
                <a:gd name="connsiteX21" fmla="*/ 250722 w 299884"/>
                <a:gd name="connsiteY21" fmla="*/ 668594 h 1932039"/>
                <a:gd name="connsiteX22" fmla="*/ 260555 w 299884"/>
                <a:gd name="connsiteY22" fmla="*/ 678426 h 1932039"/>
                <a:gd name="connsiteX23" fmla="*/ 280219 w 299884"/>
                <a:gd name="connsiteY23" fmla="*/ 703007 h 1932039"/>
                <a:gd name="connsiteX24" fmla="*/ 285135 w 299884"/>
                <a:gd name="connsiteY24" fmla="*/ 717755 h 1932039"/>
                <a:gd name="connsiteX25" fmla="*/ 294967 w 299884"/>
                <a:gd name="connsiteY25" fmla="*/ 732503 h 1932039"/>
                <a:gd name="connsiteX26" fmla="*/ 280219 w 299884"/>
                <a:gd name="connsiteY26" fmla="*/ 737420 h 1932039"/>
                <a:gd name="connsiteX27" fmla="*/ 270387 w 299884"/>
                <a:gd name="connsiteY27" fmla="*/ 752168 h 1932039"/>
                <a:gd name="connsiteX28" fmla="*/ 255638 w 299884"/>
                <a:gd name="connsiteY28" fmla="*/ 762000 h 1932039"/>
                <a:gd name="connsiteX29" fmla="*/ 250722 w 299884"/>
                <a:gd name="connsiteY29" fmla="*/ 781665 h 1932039"/>
                <a:gd name="connsiteX30" fmla="*/ 265471 w 299884"/>
                <a:gd name="connsiteY30" fmla="*/ 816078 h 1932039"/>
                <a:gd name="connsiteX31" fmla="*/ 294967 w 299884"/>
                <a:gd name="connsiteY31" fmla="*/ 835742 h 1932039"/>
                <a:gd name="connsiteX32" fmla="*/ 290051 w 299884"/>
                <a:gd name="connsiteY32" fmla="*/ 850490 h 1932039"/>
                <a:gd name="connsiteX33" fmla="*/ 250722 w 299884"/>
                <a:gd name="connsiteY33" fmla="*/ 884903 h 1932039"/>
                <a:gd name="connsiteX34" fmla="*/ 235974 w 299884"/>
                <a:gd name="connsiteY34" fmla="*/ 889820 h 1932039"/>
                <a:gd name="connsiteX35" fmla="*/ 211393 w 299884"/>
                <a:gd name="connsiteY35" fmla="*/ 909484 h 1932039"/>
                <a:gd name="connsiteX36" fmla="*/ 181896 w 299884"/>
                <a:gd name="connsiteY36" fmla="*/ 934065 h 1932039"/>
                <a:gd name="connsiteX37" fmla="*/ 221226 w 299884"/>
                <a:gd name="connsiteY37" fmla="*/ 953729 h 1932039"/>
                <a:gd name="connsiteX38" fmla="*/ 231058 w 299884"/>
                <a:gd name="connsiteY38" fmla="*/ 968478 h 1932039"/>
                <a:gd name="connsiteX39" fmla="*/ 235974 w 299884"/>
                <a:gd name="connsiteY39" fmla="*/ 988142 h 1932039"/>
                <a:gd name="connsiteX40" fmla="*/ 240890 w 299884"/>
                <a:gd name="connsiteY40" fmla="*/ 1002890 h 1932039"/>
                <a:gd name="connsiteX41" fmla="*/ 226142 w 299884"/>
                <a:gd name="connsiteY41" fmla="*/ 1042220 h 1932039"/>
                <a:gd name="connsiteX42" fmla="*/ 211393 w 299884"/>
                <a:gd name="connsiteY42" fmla="*/ 1052052 h 1932039"/>
                <a:gd name="connsiteX43" fmla="*/ 181896 w 299884"/>
                <a:gd name="connsiteY43" fmla="*/ 1056968 h 1932039"/>
                <a:gd name="connsiteX44" fmla="*/ 113071 w 299884"/>
                <a:gd name="connsiteY44" fmla="*/ 1066800 h 1932039"/>
                <a:gd name="connsiteX45" fmla="*/ 78658 w 299884"/>
                <a:gd name="connsiteY45" fmla="*/ 1076632 h 1932039"/>
                <a:gd name="connsiteX46" fmla="*/ 39329 w 299884"/>
                <a:gd name="connsiteY46" fmla="*/ 1081549 h 1932039"/>
                <a:gd name="connsiteX47" fmla="*/ 0 w 299884"/>
                <a:gd name="connsiteY47" fmla="*/ 1091381 h 1932039"/>
                <a:gd name="connsiteX48" fmla="*/ 29496 w 299884"/>
                <a:gd name="connsiteY48" fmla="*/ 1111045 h 1932039"/>
                <a:gd name="connsiteX49" fmla="*/ 58993 w 299884"/>
                <a:gd name="connsiteY49" fmla="*/ 1130710 h 1932039"/>
                <a:gd name="connsiteX50" fmla="*/ 88490 w 299884"/>
                <a:gd name="connsiteY50" fmla="*/ 1150374 h 1932039"/>
                <a:gd name="connsiteX51" fmla="*/ 113071 w 299884"/>
                <a:gd name="connsiteY51" fmla="*/ 1165123 h 1932039"/>
                <a:gd name="connsiteX52" fmla="*/ 137651 w 299884"/>
                <a:gd name="connsiteY52" fmla="*/ 1189703 h 1932039"/>
                <a:gd name="connsiteX53" fmla="*/ 157316 w 299884"/>
                <a:gd name="connsiteY53" fmla="*/ 1214284 h 1932039"/>
                <a:gd name="connsiteX54" fmla="*/ 172064 w 299884"/>
                <a:gd name="connsiteY54" fmla="*/ 1224116 h 1932039"/>
                <a:gd name="connsiteX55" fmla="*/ 181896 w 299884"/>
                <a:gd name="connsiteY55" fmla="*/ 1233949 h 1932039"/>
                <a:gd name="connsiteX56" fmla="*/ 191729 w 299884"/>
                <a:gd name="connsiteY56" fmla="*/ 1258529 h 1932039"/>
                <a:gd name="connsiteX57" fmla="*/ 201561 w 299884"/>
                <a:gd name="connsiteY57" fmla="*/ 1273278 h 1932039"/>
                <a:gd name="connsiteX58" fmla="*/ 206477 w 299884"/>
                <a:gd name="connsiteY58" fmla="*/ 1292942 h 1932039"/>
                <a:gd name="connsiteX59" fmla="*/ 216309 w 299884"/>
                <a:gd name="connsiteY59" fmla="*/ 1327355 h 1932039"/>
                <a:gd name="connsiteX60" fmla="*/ 201561 w 299884"/>
                <a:gd name="connsiteY60" fmla="*/ 1410929 h 1932039"/>
                <a:gd name="connsiteX61" fmla="*/ 157316 w 299884"/>
                <a:gd name="connsiteY61" fmla="*/ 1460090 h 1932039"/>
                <a:gd name="connsiteX62" fmla="*/ 142567 w 299884"/>
                <a:gd name="connsiteY62" fmla="*/ 1469923 h 1932039"/>
                <a:gd name="connsiteX63" fmla="*/ 127819 w 299884"/>
                <a:gd name="connsiteY63" fmla="*/ 1484671 h 1932039"/>
                <a:gd name="connsiteX64" fmla="*/ 108155 w 299884"/>
                <a:gd name="connsiteY64" fmla="*/ 1499420 h 1932039"/>
                <a:gd name="connsiteX65" fmla="*/ 83574 w 299884"/>
                <a:gd name="connsiteY65" fmla="*/ 1524000 h 1932039"/>
                <a:gd name="connsiteX66" fmla="*/ 63909 w 299884"/>
                <a:gd name="connsiteY66" fmla="*/ 1548581 h 1932039"/>
                <a:gd name="connsiteX67" fmla="*/ 113071 w 299884"/>
                <a:gd name="connsiteY67" fmla="*/ 1573161 h 1932039"/>
                <a:gd name="connsiteX68" fmla="*/ 142567 w 299884"/>
                <a:gd name="connsiteY68" fmla="*/ 1592826 h 1932039"/>
                <a:gd name="connsiteX69" fmla="*/ 142567 w 299884"/>
                <a:gd name="connsiteY69" fmla="*/ 1622323 h 1932039"/>
                <a:gd name="connsiteX70" fmla="*/ 113071 w 299884"/>
                <a:gd name="connsiteY70" fmla="*/ 1651820 h 1932039"/>
                <a:gd name="connsiteX71" fmla="*/ 117987 w 299884"/>
                <a:gd name="connsiteY71" fmla="*/ 1666568 h 1932039"/>
                <a:gd name="connsiteX72" fmla="*/ 127819 w 299884"/>
                <a:gd name="connsiteY72" fmla="*/ 1681316 h 1932039"/>
                <a:gd name="connsiteX73" fmla="*/ 167148 w 299884"/>
                <a:gd name="connsiteY73" fmla="*/ 1710813 h 1932039"/>
                <a:gd name="connsiteX74" fmla="*/ 181896 w 299884"/>
                <a:gd name="connsiteY74" fmla="*/ 1715729 h 1932039"/>
                <a:gd name="connsiteX75" fmla="*/ 176980 w 299884"/>
                <a:gd name="connsiteY75" fmla="*/ 1745226 h 1932039"/>
                <a:gd name="connsiteX76" fmla="*/ 147484 w 299884"/>
                <a:gd name="connsiteY76" fmla="*/ 1764890 h 1932039"/>
                <a:gd name="connsiteX77" fmla="*/ 122903 w 299884"/>
                <a:gd name="connsiteY77" fmla="*/ 1789471 h 1932039"/>
                <a:gd name="connsiteX78" fmla="*/ 93406 w 299884"/>
                <a:gd name="connsiteY78" fmla="*/ 1814052 h 1932039"/>
                <a:gd name="connsiteX79" fmla="*/ 88490 w 299884"/>
                <a:gd name="connsiteY79" fmla="*/ 1828800 h 1932039"/>
                <a:gd name="connsiteX80" fmla="*/ 78658 w 299884"/>
                <a:gd name="connsiteY80" fmla="*/ 1843549 h 1932039"/>
                <a:gd name="connsiteX81" fmla="*/ 83574 w 299884"/>
                <a:gd name="connsiteY81" fmla="*/ 1897626 h 1932039"/>
                <a:gd name="connsiteX82" fmla="*/ 88490 w 299884"/>
                <a:gd name="connsiteY82" fmla="*/ 1932039 h 193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99884" h="1932039">
                  <a:moveTo>
                    <a:pt x="299884" y="0"/>
                  </a:moveTo>
                  <a:cubicBezTo>
                    <a:pt x="291690" y="13110"/>
                    <a:pt x="280191" y="24663"/>
                    <a:pt x="275303" y="39329"/>
                  </a:cubicBezTo>
                  <a:cubicBezTo>
                    <a:pt x="270748" y="52996"/>
                    <a:pt x="270721" y="57390"/>
                    <a:pt x="260555" y="68826"/>
                  </a:cubicBezTo>
                  <a:cubicBezTo>
                    <a:pt x="251317" y="79219"/>
                    <a:pt x="239401" y="87199"/>
                    <a:pt x="231058" y="98323"/>
                  </a:cubicBezTo>
                  <a:cubicBezTo>
                    <a:pt x="204070" y="134304"/>
                    <a:pt x="228111" y="100846"/>
                    <a:pt x="201561" y="142568"/>
                  </a:cubicBezTo>
                  <a:cubicBezTo>
                    <a:pt x="184618" y="169194"/>
                    <a:pt x="183948" y="169329"/>
                    <a:pt x="167148" y="191729"/>
                  </a:cubicBezTo>
                  <a:cubicBezTo>
                    <a:pt x="155878" y="225541"/>
                    <a:pt x="171291" y="184482"/>
                    <a:pt x="147484" y="226142"/>
                  </a:cubicBezTo>
                  <a:cubicBezTo>
                    <a:pt x="144913" y="230641"/>
                    <a:pt x="145048" y="236341"/>
                    <a:pt x="142567" y="240890"/>
                  </a:cubicBezTo>
                  <a:cubicBezTo>
                    <a:pt x="135164" y="254462"/>
                    <a:pt x="125941" y="266964"/>
                    <a:pt x="117987" y="280220"/>
                  </a:cubicBezTo>
                  <a:cubicBezTo>
                    <a:pt x="113071" y="288413"/>
                    <a:pt x="107878" y="296447"/>
                    <a:pt x="103238" y="304800"/>
                  </a:cubicBezTo>
                  <a:cubicBezTo>
                    <a:pt x="89014" y="330403"/>
                    <a:pt x="97191" y="316591"/>
                    <a:pt x="88490" y="339213"/>
                  </a:cubicBezTo>
                  <a:cubicBezTo>
                    <a:pt x="69834" y="387720"/>
                    <a:pt x="75171" y="375685"/>
                    <a:pt x="58993" y="408039"/>
                  </a:cubicBezTo>
                  <a:cubicBezTo>
                    <a:pt x="51922" y="436321"/>
                    <a:pt x="47477" y="444929"/>
                    <a:pt x="58993" y="481781"/>
                  </a:cubicBezTo>
                  <a:cubicBezTo>
                    <a:pt x="62123" y="491796"/>
                    <a:pt x="71829" y="498394"/>
                    <a:pt x="78658" y="506361"/>
                  </a:cubicBezTo>
                  <a:cubicBezTo>
                    <a:pt x="81674" y="509880"/>
                    <a:pt x="84516" y="513809"/>
                    <a:pt x="88490" y="516194"/>
                  </a:cubicBezTo>
                  <a:cubicBezTo>
                    <a:pt x="92933" y="518860"/>
                    <a:pt x="98322" y="519471"/>
                    <a:pt x="103238" y="521110"/>
                  </a:cubicBezTo>
                  <a:cubicBezTo>
                    <a:pt x="106516" y="524387"/>
                    <a:pt x="110175" y="527323"/>
                    <a:pt x="113071" y="530942"/>
                  </a:cubicBezTo>
                  <a:cubicBezTo>
                    <a:pt x="130497" y="552724"/>
                    <a:pt x="122581" y="559260"/>
                    <a:pt x="157316" y="580103"/>
                  </a:cubicBezTo>
                  <a:cubicBezTo>
                    <a:pt x="220071" y="617759"/>
                    <a:pt x="158549" y="578141"/>
                    <a:pt x="191729" y="604684"/>
                  </a:cubicBezTo>
                  <a:cubicBezTo>
                    <a:pt x="222725" y="629480"/>
                    <a:pt x="192578" y="600616"/>
                    <a:pt x="216309" y="624349"/>
                  </a:cubicBezTo>
                  <a:cubicBezTo>
                    <a:pt x="217948" y="629265"/>
                    <a:pt x="218045" y="635007"/>
                    <a:pt x="221226" y="639097"/>
                  </a:cubicBezTo>
                  <a:cubicBezTo>
                    <a:pt x="229763" y="650073"/>
                    <a:pt x="240890" y="658762"/>
                    <a:pt x="250722" y="668594"/>
                  </a:cubicBezTo>
                  <a:cubicBezTo>
                    <a:pt x="254000" y="671872"/>
                    <a:pt x="257984" y="674569"/>
                    <a:pt x="260555" y="678426"/>
                  </a:cubicBezTo>
                  <a:cubicBezTo>
                    <a:pt x="272958" y="697031"/>
                    <a:pt x="266209" y="688996"/>
                    <a:pt x="280219" y="703007"/>
                  </a:cubicBezTo>
                  <a:cubicBezTo>
                    <a:pt x="281858" y="707923"/>
                    <a:pt x="282818" y="713120"/>
                    <a:pt x="285135" y="717755"/>
                  </a:cubicBezTo>
                  <a:cubicBezTo>
                    <a:pt x="287777" y="723040"/>
                    <a:pt x="296400" y="726771"/>
                    <a:pt x="294967" y="732503"/>
                  </a:cubicBezTo>
                  <a:cubicBezTo>
                    <a:pt x="293710" y="737530"/>
                    <a:pt x="285135" y="735781"/>
                    <a:pt x="280219" y="737420"/>
                  </a:cubicBezTo>
                  <a:cubicBezTo>
                    <a:pt x="276942" y="742336"/>
                    <a:pt x="274565" y="747990"/>
                    <a:pt x="270387" y="752168"/>
                  </a:cubicBezTo>
                  <a:cubicBezTo>
                    <a:pt x="266209" y="756346"/>
                    <a:pt x="258916" y="757084"/>
                    <a:pt x="255638" y="762000"/>
                  </a:cubicBezTo>
                  <a:cubicBezTo>
                    <a:pt x="251890" y="767622"/>
                    <a:pt x="252361" y="775110"/>
                    <a:pt x="250722" y="781665"/>
                  </a:cubicBezTo>
                  <a:cubicBezTo>
                    <a:pt x="254878" y="802445"/>
                    <a:pt x="250656" y="804966"/>
                    <a:pt x="265471" y="816078"/>
                  </a:cubicBezTo>
                  <a:cubicBezTo>
                    <a:pt x="274924" y="823168"/>
                    <a:pt x="294967" y="835742"/>
                    <a:pt x="294967" y="835742"/>
                  </a:cubicBezTo>
                  <a:cubicBezTo>
                    <a:pt x="293328" y="840658"/>
                    <a:pt x="293160" y="846344"/>
                    <a:pt x="290051" y="850490"/>
                  </a:cubicBezTo>
                  <a:cubicBezTo>
                    <a:pt x="282358" y="860747"/>
                    <a:pt x="264371" y="878078"/>
                    <a:pt x="250722" y="884903"/>
                  </a:cubicBezTo>
                  <a:cubicBezTo>
                    <a:pt x="246087" y="887221"/>
                    <a:pt x="240609" y="887502"/>
                    <a:pt x="235974" y="889820"/>
                  </a:cubicBezTo>
                  <a:cubicBezTo>
                    <a:pt x="217744" y="898936"/>
                    <a:pt x="225110" y="898053"/>
                    <a:pt x="211393" y="909484"/>
                  </a:cubicBezTo>
                  <a:cubicBezTo>
                    <a:pt x="176341" y="938693"/>
                    <a:pt x="204131" y="911830"/>
                    <a:pt x="181896" y="934065"/>
                  </a:cubicBezTo>
                  <a:cubicBezTo>
                    <a:pt x="205321" y="941873"/>
                    <a:pt x="208746" y="938129"/>
                    <a:pt x="221226" y="953729"/>
                  </a:cubicBezTo>
                  <a:cubicBezTo>
                    <a:pt x="224917" y="958343"/>
                    <a:pt x="227781" y="963562"/>
                    <a:pt x="231058" y="968478"/>
                  </a:cubicBezTo>
                  <a:cubicBezTo>
                    <a:pt x="232697" y="975033"/>
                    <a:pt x="234118" y="981646"/>
                    <a:pt x="235974" y="988142"/>
                  </a:cubicBezTo>
                  <a:cubicBezTo>
                    <a:pt x="237398" y="993125"/>
                    <a:pt x="240890" y="997708"/>
                    <a:pt x="240890" y="1002890"/>
                  </a:cubicBezTo>
                  <a:cubicBezTo>
                    <a:pt x="240890" y="1025153"/>
                    <a:pt x="240382" y="1030828"/>
                    <a:pt x="226142" y="1042220"/>
                  </a:cubicBezTo>
                  <a:cubicBezTo>
                    <a:pt x="221528" y="1045911"/>
                    <a:pt x="216998" y="1050184"/>
                    <a:pt x="211393" y="1052052"/>
                  </a:cubicBezTo>
                  <a:cubicBezTo>
                    <a:pt x="201937" y="1055204"/>
                    <a:pt x="191670" y="1055013"/>
                    <a:pt x="181896" y="1056968"/>
                  </a:cubicBezTo>
                  <a:cubicBezTo>
                    <a:pt x="128433" y="1067660"/>
                    <a:pt x="212397" y="1056868"/>
                    <a:pt x="113071" y="1066800"/>
                  </a:cubicBezTo>
                  <a:cubicBezTo>
                    <a:pt x="101600" y="1070077"/>
                    <a:pt x="90356" y="1074292"/>
                    <a:pt x="78658" y="1076632"/>
                  </a:cubicBezTo>
                  <a:cubicBezTo>
                    <a:pt x="65703" y="1079223"/>
                    <a:pt x="52387" y="1079540"/>
                    <a:pt x="39329" y="1081549"/>
                  </a:cubicBezTo>
                  <a:cubicBezTo>
                    <a:pt x="17291" y="1084940"/>
                    <a:pt x="17947" y="1085399"/>
                    <a:pt x="0" y="1091381"/>
                  </a:cubicBezTo>
                  <a:cubicBezTo>
                    <a:pt x="9832" y="1097936"/>
                    <a:pt x="20169" y="1103790"/>
                    <a:pt x="29496" y="1111045"/>
                  </a:cubicBezTo>
                  <a:cubicBezTo>
                    <a:pt x="57115" y="1132527"/>
                    <a:pt x="30788" y="1121308"/>
                    <a:pt x="58993" y="1130710"/>
                  </a:cubicBezTo>
                  <a:cubicBezTo>
                    <a:pt x="81542" y="1153257"/>
                    <a:pt x="52768" y="1126558"/>
                    <a:pt x="88490" y="1150374"/>
                  </a:cubicBezTo>
                  <a:cubicBezTo>
                    <a:pt x="115483" y="1168370"/>
                    <a:pt x="78835" y="1153712"/>
                    <a:pt x="113071" y="1165123"/>
                  </a:cubicBezTo>
                  <a:cubicBezTo>
                    <a:pt x="129926" y="1190406"/>
                    <a:pt x="114241" y="1170975"/>
                    <a:pt x="137651" y="1189703"/>
                  </a:cubicBezTo>
                  <a:cubicBezTo>
                    <a:pt x="161979" y="1209166"/>
                    <a:pt x="131762" y="1188730"/>
                    <a:pt x="157316" y="1214284"/>
                  </a:cubicBezTo>
                  <a:cubicBezTo>
                    <a:pt x="161494" y="1218462"/>
                    <a:pt x="167450" y="1220425"/>
                    <a:pt x="172064" y="1224116"/>
                  </a:cubicBezTo>
                  <a:cubicBezTo>
                    <a:pt x="175683" y="1227012"/>
                    <a:pt x="178619" y="1230671"/>
                    <a:pt x="181896" y="1233949"/>
                  </a:cubicBezTo>
                  <a:cubicBezTo>
                    <a:pt x="185174" y="1242142"/>
                    <a:pt x="187782" y="1250636"/>
                    <a:pt x="191729" y="1258529"/>
                  </a:cubicBezTo>
                  <a:cubicBezTo>
                    <a:pt x="194371" y="1263814"/>
                    <a:pt x="199234" y="1267847"/>
                    <a:pt x="201561" y="1273278"/>
                  </a:cubicBezTo>
                  <a:cubicBezTo>
                    <a:pt x="204222" y="1279488"/>
                    <a:pt x="204621" y="1286446"/>
                    <a:pt x="206477" y="1292942"/>
                  </a:cubicBezTo>
                  <a:cubicBezTo>
                    <a:pt x="220579" y="1342301"/>
                    <a:pt x="200944" y="1265892"/>
                    <a:pt x="216309" y="1327355"/>
                  </a:cubicBezTo>
                  <a:cubicBezTo>
                    <a:pt x="214744" y="1344570"/>
                    <a:pt x="214660" y="1391279"/>
                    <a:pt x="201561" y="1410929"/>
                  </a:cubicBezTo>
                  <a:cubicBezTo>
                    <a:pt x="188352" y="1430744"/>
                    <a:pt x="180474" y="1444650"/>
                    <a:pt x="157316" y="1460090"/>
                  </a:cubicBezTo>
                  <a:cubicBezTo>
                    <a:pt x="152400" y="1463368"/>
                    <a:pt x="147106" y="1466140"/>
                    <a:pt x="142567" y="1469923"/>
                  </a:cubicBezTo>
                  <a:cubicBezTo>
                    <a:pt x="137226" y="1474374"/>
                    <a:pt x="133097" y="1480146"/>
                    <a:pt x="127819" y="1484671"/>
                  </a:cubicBezTo>
                  <a:cubicBezTo>
                    <a:pt x="121598" y="1490003"/>
                    <a:pt x="114279" y="1493977"/>
                    <a:pt x="108155" y="1499420"/>
                  </a:cubicBezTo>
                  <a:cubicBezTo>
                    <a:pt x="99495" y="1507118"/>
                    <a:pt x="90001" y="1514359"/>
                    <a:pt x="83574" y="1524000"/>
                  </a:cubicBezTo>
                  <a:cubicBezTo>
                    <a:pt x="71171" y="1542606"/>
                    <a:pt x="77920" y="1534571"/>
                    <a:pt x="63909" y="1548581"/>
                  </a:cubicBezTo>
                  <a:cubicBezTo>
                    <a:pt x="80296" y="1556774"/>
                    <a:pt x="97827" y="1562998"/>
                    <a:pt x="113071" y="1573161"/>
                  </a:cubicBezTo>
                  <a:lnTo>
                    <a:pt x="142567" y="1592826"/>
                  </a:lnTo>
                  <a:cubicBezTo>
                    <a:pt x="146501" y="1604626"/>
                    <a:pt x="151745" y="1610523"/>
                    <a:pt x="142567" y="1622323"/>
                  </a:cubicBezTo>
                  <a:cubicBezTo>
                    <a:pt x="134030" y="1633299"/>
                    <a:pt x="113071" y="1651820"/>
                    <a:pt x="113071" y="1651820"/>
                  </a:cubicBezTo>
                  <a:cubicBezTo>
                    <a:pt x="114710" y="1656736"/>
                    <a:pt x="115670" y="1661933"/>
                    <a:pt x="117987" y="1666568"/>
                  </a:cubicBezTo>
                  <a:cubicBezTo>
                    <a:pt x="120629" y="1671853"/>
                    <a:pt x="123974" y="1676830"/>
                    <a:pt x="127819" y="1681316"/>
                  </a:cubicBezTo>
                  <a:cubicBezTo>
                    <a:pt x="143633" y="1699766"/>
                    <a:pt x="146333" y="1701892"/>
                    <a:pt x="167148" y="1710813"/>
                  </a:cubicBezTo>
                  <a:cubicBezTo>
                    <a:pt x="171911" y="1712854"/>
                    <a:pt x="176980" y="1714090"/>
                    <a:pt x="181896" y="1715729"/>
                  </a:cubicBezTo>
                  <a:cubicBezTo>
                    <a:pt x="186884" y="1730691"/>
                    <a:pt x="191737" y="1732314"/>
                    <a:pt x="176980" y="1745226"/>
                  </a:cubicBezTo>
                  <a:cubicBezTo>
                    <a:pt x="168087" y="1753007"/>
                    <a:pt x="147484" y="1764890"/>
                    <a:pt x="147484" y="1764890"/>
                  </a:cubicBezTo>
                  <a:cubicBezTo>
                    <a:pt x="129455" y="1791932"/>
                    <a:pt x="147485" y="1768985"/>
                    <a:pt x="122903" y="1789471"/>
                  </a:cubicBezTo>
                  <a:cubicBezTo>
                    <a:pt x="85056" y="1821011"/>
                    <a:pt x="130020" y="1789645"/>
                    <a:pt x="93406" y="1814052"/>
                  </a:cubicBezTo>
                  <a:cubicBezTo>
                    <a:pt x="91767" y="1818968"/>
                    <a:pt x="90807" y="1824165"/>
                    <a:pt x="88490" y="1828800"/>
                  </a:cubicBezTo>
                  <a:cubicBezTo>
                    <a:pt x="85848" y="1834085"/>
                    <a:pt x="79079" y="1837655"/>
                    <a:pt x="78658" y="1843549"/>
                  </a:cubicBezTo>
                  <a:cubicBezTo>
                    <a:pt x="77368" y="1861603"/>
                    <a:pt x="81329" y="1879666"/>
                    <a:pt x="83574" y="1897626"/>
                  </a:cubicBezTo>
                  <a:cubicBezTo>
                    <a:pt x="89133" y="1942097"/>
                    <a:pt x="88490" y="1907310"/>
                    <a:pt x="88490" y="1932039"/>
                  </a:cubicBezTo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폭발 1 62"/>
            <p:cNvSpPr/>
            <p:nvPr/>
          </p:nvSpPr>
          <p:spPr>
            <a:xfrm>
              <a:off x="3836398" y="5250691"/>
              <a:ext cx="1008112" cy="747663"/>
            </a:xfrm>
            <a:prstGeom prst="irregularSeal1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임계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구역 충돌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56510" y="4135953"/>
              <a:ext cx="648072" cy="261610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ax=0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72353" y="3887491"/>
              <a:ext cx="6163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TCB 1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05647" y="6389692"/>
              <a:ext cx="37096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(3) T1</a:t>
              </a:r>
              <a:r>
                <a:rPr lang="ko-KR" altLang="en-US" sz="1000" dirty="0" smtClean="0"/>
                <a:t>이 다시 실행되어 </a:t>
              </a:r>
              <a:r>
                <a:rPr lang="en-US" altLang="ko-KR" sz="1000" dirty="0" smtClean="0"/>
                <a:t>lock  </a:t>
              </a:r>
              <a:r>
                <a:rPr lang="ko-KR" altLang="en-US" sz="1000" dirty="0" smtClean="0"/>
                <a:t>변수를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로 변경</a:t>
              </a:r>
              <a:r>
                <a:rPr lang="en-US" altLang="ko-KR" sz="1000" dirty="0" smtClean="0"/>
                <a:t>.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ko-KR" altLang="en-US" sz="1000" dirty="0" smtClean="0"/>
                <a:t>이전에 </a:t>
              </a:r>
              <a:r>
                <a:rPr lang="en-US" altLang="ko-KR" sz="1000" dirty="0" smtClean="0"/>
                <a:t>lock </a:t>
              </a:r>
              <a:r>
                <a:rPr lang="ko-KR" altLang="en-US" sz="1000" dirty="0" smtClean="0"/>
                <a:t>값을 읽어 놓은 </a:t>
              </a:r>
              <a:r>
                <a:rPr lang="en-US" altLang="ko-KR" sz="1000" dirty="0" smtClean="0"/>
                <a:t>ax</a:t>
              </a:r>
              <a:r>
                <a:rPr lang="ko-KR" altLang="en-US" sz="1000" dirty="0" smtClean="0"/>
                <a:t>가  </a:t>
              </a:r>
              <a:r>
                <a:rPr lang="en-US" altLang="ko-KR" sz="1000" dirty="0" smtClean="0"/>
                <a:t>0</a:t>
              </a:r>
              <a:r>
                <a:rPr lang="ko-KR" altLang="en-US" sz="1000" dirty="0" smtClean="0"/>
                <a:t>이므로 </a:t>
              </a:r>
              <a:r>
                <a:rPr lang="ko-KR" altLang="en-US" sz="1000" dirty="0" err="1" smtClean="0"/>
                <a:t>임계구역</a:t>
              </a:r>
              <a:r>
                <a:rPr lang="ko-KR" altLang="en-US" sz="1000" dirty="0" smtClean="0"/>
                <a:t> 진입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smtClean="0"/>
                <a:t>    </a:t>
              </a:r>
              <a:r>
                <a:rPr lang="ko-KR" altLang="en-US" sz="1000" dirty="0" err="1" smtClean="0"/>
                <a:t>임계구역에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T1</a:t>
              </a:r>
              <a:r>
                <a:rPr lang="ko-KR" altLang="en-US" sz="1000" dirty="0" smtClean="0"/>
                <a:t>과</a:t>
              </a:r>
              <a:r>
                <a:rPr lang="en-US" altLang="ko-KR" sz="1000" dirty="0" smtClean="0"/>
                <a:t> T2</a:t>
              </a:r>
              <a:r>
                <a:rPr lang="ko-KR" altLang="en-US" sz="1000" dirty="0" smtClean="0"/>
                <a:t>가 동시에 들어가 있는 충돌 상황 발생</a:t>
              </a:r>
              <a:endParaRPr lang="ko-KR" altLang="en-US" sz="10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516227" y="4818197"/>
              <a:ext cx="7200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/>
                <a:t>lock </a:t>
              </a:r>
              <a:r>
                <a:rPr lang="ko-KR" altLang="en-US" sz="1000" dirty="0" smtClean="0"/>
                <a:t>변수</a:t>
              </a:r>
              <a:endParaRPr lang="ko-KR" altLang="en-US" sz="1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30408" y="66590"/>
            <a:ext cx="3417656" cy="3102381"/>
            <a:chOff x="1730408" y="66590"/>
            <a:chExt cx="3417656" cy="3102381"/>
          </a:xfrm>
        </p:grpSpPr>
        <p:sp>
          <p:nvSpPr>
            <p:cNvPr id="71" name="TextBox 70"/>
            <p:cNvSpPr txBox="1"/>
            <p:nvPr/>
          </p:nvSpPr>
          <p:spPr>
            <a:xfrm>
              <a:off x="1892506" y="2922750"/>
              <a:ext cx="2456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US" altLang="ko-KR" sz="1000" dirty="0" smtClean="0"/>
                <a:t>T1</a:t>
              </a:r>
              <a:r>
                <a:rPr lang="ko-KR" altLang="en-US" sz="1000" dirty="0" smtClean="0"/>
                <a:t>이 </a:t>
              </a:r>
              <a:r>
                <a:rPr lang="en-US" altLang="ko-KR" sz="1000" dirty="0" smtClean="0"/>
                <a:t>lock </a:t>
              </a:r>
              <a:r>
                <a:rPr lang="ko-KR" altLang="en-US" sz="1000" dirty="0" smtClean="0"/>
                <a:t>변수 값 </a:t>
              </a:r>
              <a:r>
                <a:rPr lang="en-US" altLang="ko-KR" sz="1000" dirty="0" smtClean="0"/>
                <a:t>0</a:t>
              </a:r>
              <a:r>
                <a:rPr lang="ko-KR" altLang="en-US" sz="1000" dirty="0" smtClean="0"/>
                <a:t>을 읽은 후 중단</a:t>
              </a:r>
              <a:endParaRPr lang="en-US" altLang="ko-KR" sz="10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25141" y="740744"/>
              <a:ext cx="1368152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l1: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ax, lock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mov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lock, 1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cmp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ax, 0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jne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l1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11230" y="1857739"/>
              <a:ext cx="1368152" cy="64633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        </a:t>
              </a:r>
            </a:p>
            <a:p>
              <a:pPr algn="ctr"/>
              <a:r>
                <a:rPr lang="ko-KR" altLang="en-US" sz="1200" dirty="0" smtClean="0"/>
                <a:t>임계 구역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11230" y="2612952"/>
              <a:ext cx="136815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mov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lock, 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423338" y="70724"/>
              <a:ext cx="403606" cy="3637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47640" y="66590"/>
              <a:ext cx="403606" cy="3637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616225" y="432193"/>
              <a:ext cx="186813" cy="760150"/>
            </a:xfrm>
            <a:custGeom>
              <a:avLst/>
              <a:gdLst>
                <a:gd name="connsiteX0" fmla="*/ 63910 w 226142"/>
                <a:gd name="connsiteY0" fmla="*/ 0 h 830825"/>
                <a:gd name="connsiteX1" fmla="*/ 58994 w 226142"/>
                <a:gd name="connsiteY1" fmla="*/ 24580 h 830825"/>
                <a:gd name="connsiteX2" fmla="*/ 49162 w 226142"/>
                <a:gd name="connsiteY2" fmla="*/ 54077 h 830825"/>
                <a:gd name="connsiteX3" fmla="*/ 44246 w 226142"/>
                <a:gd name="connsiteY3" fmla="*/ 68825 h 830825"/>
                <a:gd name="connsiteX4" fmla="*/ 34413 w 226142"/>
                <a:gd name="connsiteY4" fmla="*/ 108155 h 830825"/>
                <a:gd name="connsiteX5" fmla="*/ 29497 w 226142"/>
                <a:gd name="connsiteY5" fmla="*/ 186813 h 830825"/>
                <a:gd name="connsiteX6" fmla="*/ 24581 w 226142"/>
                <a:gd name="connsiteY6" fmla="*/ 201561 h 830825"/>
                <a:gd name="connsiteX7" fmla="*/ 14749 w 226142"/>
                <a:gd name="connsiteY7" fmla="*/ 240890 h 830825"/>
                <a:gd name="connsiteX8" fmla="*/ 9833 w 226142"/>
                <a:gd name="connsiteY8" fmla="*/ 265471 h 830825"/>
                <a:gd name="connsiteX9" fmla="*/ 0 w 226142"/>
                <a:gd name="connsiteY9" fmla="*/ 294967 h 830825"/>
                <a:gd name="connsiteX10" fmla="*/ 4917 w 226142"/>
                <a:gd name="connsiteY10" fmla="*/ 452284 h 830825"/>
                <a:gd name="connsiteX11" fmla="*/ 14749 w 226142"/>
                <a:gd name="connsiteY11" fmla="*/ 511277 h 830825"/>
                <a:gd name="connsiteX12" fmla="*/ 19665 w 226142"/>
                <a:gd name="connsiteY12" fmla="*/ 530942 h 830825"/>
                <a:gd name="connsiteX13" fmla="*/ 39329 w 226142"/>
                <a:gd name="connsiteY13" fmla="*/ 565355 h 830825"/>
                <a:gd name="connsiteX14" fmla="*/ 44246 w 226142"/>
                <a:gd name="connsiteY14" fmla="*/ 580103 h 830825"/>
                <a:gd name="connsiteX15" fmla="*/ 63910 w 226142"/>
                <a:gd name="connsiteY15" fmla="*/ 604684 h 830825"/>
                <a:gd name="connsiteX16" fmla="*/ 83575 w 226142"/>
                <a:gd name="connsiteY16" fmla="*/ 634180 h 830825"/>
                <a:gd name="connsiteX17" fmla="*/ 88491 w 226142"/>
                <a:gd name="connsiteY17" fmla="*/ 648929 h 830825"/>
                <a:gd name="connsiteX18" fmla="*/ 108155 w 226142"/>
                <a:gd name="connsiteY18" fmla="*/ 678425 h 830825"/>
                <a:gd name="connsiteX19" fmla="*/ 127820 w 226142"/>
                <a:gd name="connsiteY19" fmla="*/ 698090 h 830825"/>
                <a:gd name="connsiteX20" fmla="*/ 157317 w 226142"/>
                <a:gd name="connsiteY20" fmla="*/ 707922 h 830825"/>
                <a:gd name="connsiteX21" fmla="*/ 172065 w 226142"/>
                <a:gd name="connsiteY21" fmla="*/ 712838 h 830825"/>
                <a:gd name="connsiteX22" fmla="*/ 196646 w 226142"/>
                <a:gd name="connsiteY22" fmla="*/ 717755 h 830825"/>
                <a:gd name="connsiteX23" fmla="*/ 206478 w 226142"/>
                <a:gd name="connsiteY23" fmla="*/ 806245 h 830825"/>
                <a:gd name="connsiteX24" fmla="*/ 216310 w 226142"/>
                <a:gd name="connsiteY24" fmla="*/ 820993 h 830825"/>
                <a:gd name="connsiteX25" fmla="*/ 226142 w 226142"/>
                <a:gd name="connsiteY25" fmla="*/ 830825 h 83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142" h="830825">
                  <a:moveTo>
                    <a:pt x="63910" y="0"/>
                  </a:moveTo>
                  <a:cubicBezTo>
                    <a:pt x="62271" y="8193"/>
                    <a:pt x="61192" y="16519"/>
                    <a:pt x="58994" y="24580"/>
                  </a:cubicBezTo>
                  <a:cubicBezTo>
                    <a:pt x="56267" y="34579"/>
                    <a:pt x="52439" y="44245"/>
                    <a:pt x="49162" y="54077"/>
                  </a:cubicBezTo>
                  <a:cubicBezTo>
                    <a:pt x="47523" y="58993"/>
                    <a:pt x="45503" y="63798"/>
                    <a:pt x="44246" y="68825"/>
                  </a:cubicBezTo>
                  <a:lnTo>
                    <a:pt x="34413" y="108155"/>
                  </a:lnTo>
                  <a:cubicBezTo>
                    <a:pt x="32774" y="134374"/>
                    <a:pt x="32247" y="160687"/>
                    <a:pt x="29497" y="186813"/>
                  </a:cubicBezTo>
                  <a:cubicBezTo>
                    <a:pt x="28955" y="191966"/>
                    <a:pt x="25944" y="196562"/>
                    <a:pt x="24581" y="201561"/>
                  </a:cubicBezTo>
                  <a:cubicBezTo>
                    <a:pt x="21026" y="214598"/>
                    <a:pt x="17399" y="227639"/>
                    <a:pt x="14749" y="240890"/>
                  </a:cubicBezTo>
                  <a:cubicBezTo>
                    <a:pt x="13110" y="249084"/>
                    <a:pt x="12032" y="257410"/>
                    <a:pt x="9833" y="265471"/>
                  </a:cubicBezTo>
                  <a:cubicBezTo>
                    <a:pt x="7106" y="275470"/>
                    <a:pt x="0" y="294967"/>
                    <a:pt x="0" y="294967"/>
                  </a:cubicBezTo>
                  <a:cubicBezTo>
                    <a:pt x="1639" y="347406"/>
                    <a:pt x="2361" y="399882"/>
                    <a:pt x="4917" y="452284"/>
                  </a:cubicBezTo>
                  <a:cubicBezTo>
                    <a:pt x="7502" y="505279"/>
                    <a:pt x="6154" y="481194"/>
                    <a:pt x="14749" y="511277"/>
                  </a:cubicBezTo>
                  <a:cubicBezTo>
                    <a:pt x="16605" y="517774"/>
                    <a:pt x="17293" y="524615"/>
                    <a:pt x="19665" y="530942"/>
                  </a:cubicBezTo>
                  <a:cubicBezTo>
                    <a:pt x="32586" y="565400"/>
                    <a:pt x="25072" y="536842"/>
                    <a:pt x="39329" y="565355"/>
                  </a:cubicBezTo>
                  <a:cubicBezTo>
                    <a:pt x="41647" y="569990"/>
                    <a:pt x="41928" y="575468"/>
                    <a:pt x="44246" y="580103"/>
                  </a:cubicBezTo>
                  <a:cubicBezTo>
                    <a:pt x="50448" y="592506"/>
                    <a:pt x="54765" y="595538"/>
                    <a:pt x="63910" y="604684"/>
                  </a:cubicBezTo>
                  <a:cubicBezTo>
                    <a:pt x="75600" y="639753"/>
                    <a:pt x="59024" y="597353"/>
                    <a:pt x="83575" y="634180"/>
                  </a:cubicBezTo>
                  <a:cubicBezTo>
                    <a:pt x="86450" y="638492"/>
                    <a:pt x="85974" y="644399"/>
                    <a:pt x="88491" y="648929"/>
                  </a:cubicBezTo>
                  <a:cubicBezTo>
                    <a:pt x="94230" y="659259"/>
                    <a:pt x="99799" y="670069"/>
                    <a:pt x="108155" y="678425"/>
                  </a:cubicBezTo>
                  <a:cubicBezTo>
                    <a:pt x="114710" y="684980"/>
                    <a:pt x="119026" y="695159"/>
                    <a:pt x="127820" y="698090"/>
                  </a:cubicBezTo>
                  <a:lnTo>
                    <a:pt x="157317" y="707922"/>
                  </a:lnTo>
                  <a:cubicBezTo>
                    <a:pt x="162233" y="709561"/>
                    <a:pt x="166984" y="711822"/>
                    <a:pt x="172065" y="712838"/>
                  </a:cubicBezTo>
                  <a:lnTo>
                    <a:pt x="196646" y="717755"/>
                  </a:lnTo>
                  <a:cubicBezTo>
                    <a:pt x="197260" y="726965"/>
                    <a:pt x="194750" y="782788"/>
                    <a:pt x="206478" y="806245"/>
                  </a:cubicBezTo>
                  <a:cubicBezTo>
                    <a:pt x="209120" y="811530"/>
                    <a:pt x="212619" y="816379"/>
                    <a:pt x="216310" y="820993"/>
                  </a:cubicBezTo>
                  <a:cubicBezTo>
                    <a:pt x="219205" y="824612"/>
                    <a:pt x="222865" y="827548"/>
                    <a:pt x="226142" y="83082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37109" y="1192343"/>
              <a:ext cx="1410531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46769" y="1089848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T1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중단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25341" y="1052736"/>
              <a:ext cx="648072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30408" y="2606159"/>
              <a:ext cx="648072" cy="261610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ax=0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46251" y="2357697"/>
              <a:ext cx="6163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TCB 1</a:t>
              </a:r>
              <a:endParaRPr lang="ko-KR" altLang="en-US" sz="1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343327" y="1258747"/>
              <a:ext cx="80473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lock </a:t>
              </a:r>
              <a:r>
                <a:rPr lang="ko-KR" altLang="en-US" sz="1000" dirty="0" smtClean="0"/>
                <a:t>변수</a:t>
              </a:r>
              <a:endParaRPr lang="ko-KR" altLang="en-US" sz="1000" dirty="0"/>
            </a:p>
          </p:txBody>
        </p:sp>
        <p:cxnSp>
          <p:nvCxnSpPr>
            <p:cNvPr id="16" name="직선 화살표 연결선 15"/>
            <p:cNvCxnSpPr>
              <a:endCxn id="19" idx="1"/>
            </p:cNvCxnSpPr>
            <p:nvPr/>
          </p:nvCxnSpPr>
          <p:spPr>
            <a:xfrm>
              <a:off x="3820088" y="1052736"/>
              <a:ext cx="605253" cy="10801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8128006" y="4010601"/>
            <a:ext cx="8047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lock </a:t>
            </a:r>
            <a:r>
              <a:rPr lang="ko-KR" altLang="en-US" sz="1000" dirty="0" smtClean="0"/>
              <a:t>변수</a:t>
            </a:r>
            <a:endParaRPr lang="ko-KR" altLang="en-US" sz="1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138149" y="62814"/>
            <a:ext cx="3765024" cy="3270937"/>
            <a:chOff x="5138149" y="62814"/>
            <a:chExt cx="3765024" cy="3270937"/>
          </a:xfrm>
        </p:grpSpPr>
        <p:sp>
          <p:nvSpPr>
            <p:cNvPr id="72" name="TextBox 71"/>
            <p:cNvSpPr txBox="1"/>
            <p:nvPr/>
          </p:nvSpPr>
          <p:spPr>
            <a:xfrm>
              <a:off x="5849659" y="2933641"/>
              <a:ext cx="3042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(2) T2</a:t>
              </a:r>
              <a:r>
                <a:rPr lang="ko-KR" altLang="en-US" sz="1000" dirty="0" smtClean="0"/>
                <a:t>는 </a:t>
              </a:r>
              <a:r>
                <a:rPr lang="en-US" altLang="ko-KR" sz="1000" dirty="0" smtClean="0"/>
                <a:t>lock </a:t>
              </a:r>
              <a:r>
                <a:rPr lang="ko-KR" altLang="en-US" sz="1000" dirty="0" smtClean="0"/>
                <a:t>변수를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로 변경하고 </a:t>
              </a:r>
              <a:r>
                <a:rPr lang="ko-KR" altLang="en-US" sz="1000" dirty="0" err="1" smtClean="0"/>
                <a:t>임계구역</a:t>
              </a:r>
              <a:r>
                <a:rPr lang="ko-KR" altLang="en-US" sz="1000" dirty="0" smtClean="0"/>
                <a:t> 진입</a:t>
              </a:r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ko-KR" altLang="en-US" sz="1000" dirty="0" smtClean="0"/>
                <a:t>그리고 </a:t>
              </a:r>
              <a:r>
                <a:rPr lang="en-US" altLang="ko-KR" sz="1000" dirty="0" smtClean="0"/>
                <a:t>T2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중단</a:t>
              </a:r>
              <a:endParaRPr lang="en-US" altLang="ko-KR" sz="10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04005" y="736968"/>
              <a:ext cx="1368152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l1: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ax, lock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 err="1" smtClean="0"/>
                <a:t>mov</a:t>
              </a:r>
              <a:r>
                <a:rPr lang="en-US" altLang="ko-KR" sz="1200" dirty="0" smtClean="0"/>
                <a:t> lock, 1</a:t>
              </a:r>
            </a:p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/>
                <a:t>cmp</a:t>
              </a:r>
              <a:r>
                <a:rPr lang="en-US" altLang="ko-KR" sz="1200" dirty="0" smtClean="0"/>
                <a:t> ax, 0</a:t>
              </a:r>
            </a:p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jne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l1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90094" y="1853963"/>
              <a:ext cx="1368152" cy="64633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        </a:t>
              </a:r>
            </a:p>
            <a:p>
              <a:pPr algn="ctr"/>
              <a:r>
                <a:rPr lang="ko-KR" altLang="en-US" sz="1200" dirty="0" smtClean="0"/>
                <a:t>임계 구역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  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94" y="2609176"/>
              <a:ext cx="136815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  </a:t>
              </a:r>
              <a:r>
                <a:rPr lang="en-US" altLang="ko-KR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mov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 lock, 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202202" y="66948"/>
              <a:ext cx="403606" cy="363798"/>
            </a:xfrm>
            <a:prstGeom prst="ellipse">
              <a:avLst/>
            </a:prstGeom>
            <a:noFill/>
            <a:ln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526504" y="62814"/>
              <a:ext cx="403606" cy="36379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6202202" y="2272100"/>
              <a:ext cx="1677968" cy="11553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38149" y="2199480"/>
              <a:ext cx="1168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T2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중단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.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T1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으로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컨텍스트 스위칭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7361468" y="432193"/>
              <a:ext cx="282500" cy="1841699"/>
            </a:xfrm>
            <a:custGeom>
              <a:avLst/>
              <a:gdLst>
                <a:gd name="connsiteX0" fmla="*/ 299884 w 299884"/>
                <a:gd name="connsiteY0" fmla="*/ 0 h 1932039"/>
                <a:gd name="connsiteX1" fmla="*/ 275303 w 299884"/>
                <a:gd name="connsiteY1" fmla="*/ 39329 h 1932039"/>
                <a:gd name="connsiteX2" fmla="*/ 260555 w 299884"/>
                <a:gd name="connsiteY2" fmla="*/ 68826 h 1932039"/>
                <a:gd name="connsiteX3" fmla="*/ 231058 w 299884"/>
                <a:gd name="connsiteY3" fmla="*/ 98323 h 1932039"/>
                <a:gd name="connsiteX4" fmla="*/ 201561 w 299884"/>
                <a:gd name="connsiteY4" fmla="*/ 142568 h 1932039"/>
                <a:gd name="connsiteX5" fmla="*/ 167148 w 299884"/>
                <a:gd name="connsiteY5" fmla="*/ 191729 h 1932039"/>
                <a:gd name="connsiteX6" fmla="*/ 147484 w 299884"/>
                <a:gd name="connsiteY6" fmla="*/ 226142 h 1932039"/>
                <a:gd name="connsiteX7" fmla="*/ 142567 w 299884"/>
                <a:gd name="connsiteY7" fmla="*/ 240890 h 1932039"/>
                <a:gd name="connsiteX8" fmla="*/ 117987 w 299884"/>
                <a:gd name="connsiteY8" fmla="*/ 280220 h 1932039"/>
                <a:gd name="connsiteX9" fmla="*/ 103238 w 299884"/>
                <a:gd name="connsiteY9" fmla="*/ 304800 h 1932039"/>
                <a:gd name="connsiteX10" fmla="*/ 88490 w 299884"/>
                <a:gd name="connsiteY10" fmla="*/ 339213 h 1932039"/>
                <a:gd name="connsiteX11" fmla="*/ 58993 w 299884"/>
                <a:gd name="connsiteY11" fmla="*/ 408039 h 1932039"/>
                <a:gd name="connsiteX12" fmla="*/ 58993 w 299884"/>
                <a:gd name="connsiteY12" fmla="*/ 481781 h 1932039"/>
                <a:gd name="connsiteX13" fmla="*/ 78658 w 299884"/>
                <a:gd name="connsiteY13" fmla="*/ 506361 h 1932039"/>
                <a:gd name="connsiteX14" fmla="*/ 88490 w 299884"/>
                <a:gd name="connsiteY14" fmla="*/ 516194 h 1932039"/>
                <a:gd name="connsiteX15" fmla="*/ 103238 w 299884"/>
                <a:gd name="connsiteY15" fmla="*/ 521110 h 1932039"/>
                <a:gd name="connsiteX16" fmla="*/ 113071 w 299884"/>
                <a:gd name="connsiteY16" fmla="*/ 530942 h 1932039"/>
                <a:gd name="connsiteX17" fmla="*/ 157316 w 299884"/>
                <a:gd name="connsiteY17" fmla="*/ 580103 h 1932039"/>
                <a:gd name="connsiteX18" fmla="*/ 191729 w 299884"/>
                <a:gd name="connsiteY18" fmla="*/ 604684 h 1932039"/>
                <a:gd name="connsiteX19" fmla="*/ 216309 w 299884"/>
                <a:gd name="connsiteY19" fmla="*/ 624349 h 1932039"/>
                <a:gd name="connsiteX20" fmla="*/ 221226 w 299884"/>
                <a:gd name="connsiteY20" fmla="*/ 639097 h 1932039"/>
                <a:gd name="connsiteX21" fmla="*/ 250722 w 299884"/>
                <a:gd name="connsiteY21" fmla="*/ 668594 h 1932039"/>
                <a:gd name="connsiteX22" fmla="*/ 260555 w 299884"/>
                <a:gd name="connsiteY22" fmla="*/ 678426 h 1932039"/>
                <a:gd name="connsiteX23" fmla="*/ 280219 w 299884"/>
                <a:gd name="connsiteY23" fmla="*/ 703007 h 1932039"/>
                <a:gd name="connsiteX24" fmla="*/ 285135 w 299884"/>
                <a:gd name="connsiteY24" fmla="*/ 717755 h 1932039"/>
                <a:gd name="connsiteX25" fmla="*/ 294967 w 299884"/>
                <a:gd name="connsiteY25" fmla="*/ 732503 h 1932039"/>
                <a:gd name="connsiteX26" fmla="*/ 280219 w 299884"/>
                <a:gd name="connsiteY26" fmla="*/ 737420 h 1932039"/>
                <a:gd name="connsiteX27" fmla="*/ 270387 w 299884"/>
                <a:gd name="connsiteY27" fmla="*/ 752168 h 1932039"/>
                <a:gd name="connsiteX28" fmla="*/ 255638 w 299884"/>
                <a:gd name="connsiteY28" fmla="*/ 762000 h 1932039"/>
                <a:gd name="connsiteX29" fmla="*/ 250722 w 299884"/>
                <a:gd name="connsiteY29" fmla="*/ 781665 h 1932039"/>
                <a:gd name="connsiteX30" fmla="*/ 265471 w 299884"/>
                <a:gd name="connsiteY30" fmla="*/ 816078 h 1932039"/>
                <a:gd name="connsiteX31" fmla="*/ 294967 w 299884"/>
                <a:gd name="connsiteY31" fmla="*/ 835742 h 1932039"/>
                <a:gd name="connsiteX32" fmla="*/ 290051 w 299884"/>
                <a:gd name="connsiteY32" fmla="*/ 850490 h 1932039"/>
                <a:gd name="connsiteX33" fmla="*/ 250722 w 299884"/>
                <a:gd name="connsiteY33" fmla="*/ 884903 h 1932039"/>
                <a:gd name="connsiteX34" fmla="*/ 235974 w 299884"/>
                <a:gd name="connsiteY34" fmla="*/ 889820 h 1932039"/>
                <a:gd name="connsiteX35" fmla="*/ 211393 w 299884"/>
                <a:gd name="connsiteY35" fmla="*/ 909484 h 1932039"/>
                <a:gd name="connsiteX36" fmla="*/ 181896 w 299884"/>
                <a:gd name="connsiteY36" fmla="*/ 934065 h 1932039"/>
                <a:gd name="connsiteX37" fmla="*/ 221226 w 299884"/>
                <a:gd name="connsiteY37" fmla="*/ 953729 h 1932039"/>
                <a:gd name="connsiteX38" fmla="*/ 231058 w 299884"/>
                <a:gd name="connsiteY38" fmla="*/ 968478 h 1932039"/>
                <a:gd name="connsiteX39" fmla="*/ 235974 w 299884"/>
                <a:gd name="connsiteY39" fmla="*/ 988142 h 1932039"/>
                <a:gd name="connsiteX40" fmla="*/ 240890 w 299884"/>
                <a:gd name="connsiteY40" fmla="*/ 1002890 h 1932039"/>
                <a:gd name="connsiteX41" fmla="*/ 226142 w 299884"/>
                <a:gd name="connsiteY41" fmla="*/ 1042220 h 1932039"/>
                <a:gd name="connsiteX42" fmla="*/ 211393 w 299884"/>
                <a:gd name="connsiteY42" fmla="*/ 1052052 h 1932039"/>
                <a:gd name="connsiteX43" fmla="*/ 181896 w 299884"/>
                <a:gd name="connsiteY43" fmla="*/ 1056968 h 1932039"/>
                <a:gd name="connsiteX44" fmla="*/ 113071 w 299884"/>
                <a:gd name="connsiteY44" fmla="*/ 1066800 h 1932039"/>
                <a:gd name="connsiteX45" fmla="*/ 78658 w 299884"/>
                <a:gd name="connsiteY45" fmla="*/ 1076632 h 1932039"/>
                <a:gd name="connsiteX46" fmla="*/ 39329 w 299884"/>
                <a:gd name="connsiteY46" fmla="*/ 1081549 h 1932039"/>
                <a:gd name="connsiteX47" fmla="*/ 0 w 299884"/>
                <a:gd name="connsiteY47" fmla="*/ 1091381 h 1932039"/>
                <a:gd name="connsiteX48" fmla="*/ 29496 w 299884"/>
                <a:gd name="connsiteY48" fmla="*/ 1111045 h 1932039"/>
                <a:gd name="connsiteX49" fmla="*/ 58993 w 299884"/>
                <a:gd name="connsiteY49" fmla="*/ 1130710 h 1932039"/>
                <a:gd name="connsiteX50" fmla="*/ 88490 w 299884"/>
                <a:gd name="connsiteY50" fmla="*/ 1150374 h 1932039"/>
                <a:gd name="connsiteX51" fmla="*/ 113071 w 299884"/>
                <a:gd name="connsiteY51" fmla="*/ 1165123 h 1932039"/>
                <a:gd name="connsiteX52" fmla="*/ 137651 w 299884"/>
                <a:gd name="connsiteY52" fmla="*/ 1189703 h 1932039"/>
                <a:gd name="connsiteX53" fmla="*/ 157316 w 299884"/>
                <a:gd name="connsiteY53" fmla="*/ 1214284 h 1932039"/>
                <a:gd name="connsiteX54" fmla="*/ 172064 w 299884"/>
                <a:gd name="connsiteY54" fmla="*/ 1224116 h 1932039"/>
                <a:gd name="connsiteX55" fmla="*/ 181896 w 299884"/>
                <a:gd name="connsiteY55" fmla="*/ 1233949 h 1932039"/>
                <a:gd name="connsiteX56" fmla="*/ 191729 w 299884"/>
                <a:gd name="connsiteY56" fmla="*/ 1258529 h 1932039"/>
                <a:gd name="connsiteX57" fmla="*/ 201561 w 299884"/>
                <a:gd name="connsiteY57" fmla="*/ 1273278 h 1932039"/>
                <a:gd name="connsiteX58" fmla="*/ 206477 w 299884"/>
                <a:gd name="connsiteY58" fmla="*/ 1292942 h 1932039"/>
                <a:gd name="connsiteX59" fmla="*/ 216309 w 299884"/>
                <a:gd name="connsiteY59" fmla="*/ 1327355 h 1932039"/>
                <a:gd name="connsiteX60" fmla="*/ 201561 w 299884"/>
                <a:gd name="connsiteY60" fmla="*/ 1410929 h 1932039"/>
                <a:gd name="connsiteX61" fmla="*/ 157316 w 299884"/>
                <a:gd name="connsiteY61" fmla="*/ 1460090 h 1932039"/>
                <a:gd name="connsiteX62" fmla="*/ 142567 w 299884"/>
                <a:gd name="connsiteY62" fmla="*/ 1469923 h 1932039"/>
                <a:gd name="connsiteX63" fmla="*/ 127819 w 299884"/>
                <a:gd name="connsiteY63" fmla="*/ 1484671 h 1932039"/>
                <a:gd name="connsiteX64" fmla="*/ 108155 w 299884"/>
                <a:gd name="connsiteY64" fmla="*/ 1499420 h 1932039"/>
                <a:gd name="connsiteX65" fmla="*/ 83574 w 299884"/>
                <a:gd name="connsiteY65" fmla="*/ 1524000 h 1932039"/>
                <a:gd name="connsiteX66" fmla="*/ 63909 w 299884"/>
                <a:gd name="connsiteY66" fmla="*/ 1548581 h 1932039"/>
                <a:gd name="connsiteX67" fmla="*/ 113071 w 299884"/>
                <a:gd name="connsiteY67" fmla="*/ 1573161 h 1932039"/>
                <a:gd name="connsiteX68" fmla="*/ 142567 w 299884"/>
                <a:gd name="connsiteY68" fmla="*/ 1592826 h 1932039"/>
                <a:gd name="connsiteX69" fmla="*/ 142567 w 299884"/>
                <a:gd name="connsiteY69" fmla="*/ 1622323 h 1932039"/>
                <a:gd name="connsiteX70" fmla="*/ 113071 w 299884"/>
                <a:gd name="connsiteY70" fmla="*/ 1651820 h 1932039"/>
                <a:gd name="connsiteX71" fmla="*/ 117987 w 299884"/>
                <a:gd name="connsiteY71" fmla="*/ 1666568 h 1932039"/>
                <a:gd name="connsiteX72" fmla="*/ 127819 w 299884"/>
                <a:gd name="connsiteY72" fmla="*/ 1681316 h 1932039"/>
                <a:gd name="connsiteX73" fmla="*/ 167148 w 299884"/>
                <a:gd name="connsiteY73" fmla="*/ 1710813 h 1932039"/>
                <a:gd name="connsiteX74" fmla="*/ 181896 w 299884"/>
                <a:gd name="connsiteY74" fmla="*/ 1715729 h 1932039"/>
                <a:gd name="connsiteX75" fmla="*/ 176980 w 299884"/>
                <a:gd name="connsiteY75" fmla="*/ 1745226 h 1932039"/>
                <a:gd name="connsiteX76" fmla="*/ 147484 w 299884"/>
                <a:gd name="connsiteY76" fmla="*/ 1764890 h 1932039"/>
                <a:gd name="connsiteX77" fmla="*/ 122903 w 299884"/>
                <a:gd name="connsiteY77" fmla="*/ 1789471 h 1932039"/>
                <a:gd name="connsiteX78" fmla="*/ 93406 w 299884"/>
                <a:gd name="connsiteY78" fmla="*/ 1814052 h 1932039"/>
                <a:gd name="connsiteX79" fmla="*/ 88490 w 299884"/>
                <a:gd name="connsiteY79" fmla="*/ 1828800 h 1932039"/>
                <a:gd name="connsiteX80" fmla="*/ 78658 w 299884"/>
                <a:gd name="connsiteY80" fmla="*/ 1843549 h 1932039"/>
                <a:gd name="connsiteX81" fmla="*/ 83574 w 299884"/>
                <a:gd name="connsiteY81" fmla="*/ 1897626 h 1932039"/>
                <a:gd name="connsiteX82" fmla="*/ 88490 w 299884"/>
                <a:gd name="connsiteY82" fmla="*/ 1932039 h 193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99884" h="1932039">
                  <a:moveTo>
                    <a:pt x="299884" y="0"/>
                  </a:moveTo>
                  <a:cubicBezTo>
                    <a:pt x="291690" y="13110"/>
                    <a:pt x="280191" y="24663"/>
                    <a:pt x="275303" y="39329"/>
                  </a:cubicBezTo>
                  <a:cubicBezTo>
                    <a:pt x="270748" y="52996"/>
                    <a:pt x="270721" y="57390"/>
                    <a:pt x="260555" y="68826"/>
                  </a:cubicBezTo>
                  <a:cubicBezTo>
                    <a:pt x="251317" y="79219"/>
                    <a:pt x="239401" y="87199"/>
                    <a:pt x="231058" y="98323"/>
                  </a:cubicBezTo>
                  <a:cubicBezTo>
                    <a:pt x="204070" y="134304"/>
                    <a:pt x="228111" y="100846"/>
                    <a:pt x="201561" y="142568"/>
                  </a:cubicBezTo>
                  <a:cubicBezTo>
                    <a:pt x="184618" y="169194"/>
                    <a:pt x="183948" y="169329"/>
                    <a:pt x="167148" y="191729"/>
                  </a:cubicBezTo>
                  <a:cubicBezTo>
                    <a:pt x="155878" y="225541"/>
                    <a:pt x="171291" y="184482"/>
                    <a:pt x="147484" y="226142"/>
                  </a:cubicBezTo>
                  <a:cubicBezTo>
                    <a:pt x="144913" y="230641"/>
                    <a:pt x="145048" y="236341"/>
                    <a:pt x="142567" y="240890"/>
                  </a:cubicBezTo>
                  <a:cubicBezTo>
                    <a:pt x="135164" y="254462"/>
                    <a:pt x="125941" y="266964"/>
                    <a:pt x="117987" y="280220"/>
                  </a:cubicBezTo>
                  <a:cubicBezTo>
                    <a:pt x="113071" y="288413"/>
                    <a:pt x="107878" y="296447"/>
                    <a:pt x="103238" y="304800"/>
                  </a:cubicBezTo>
                  <a:cubicBezTo>
                    <a:pt x="89014" y="330403"/>
                    <a:pt x="97191" y="316591"/>
                    <a:pt x="88490" y="339213"/>
                  </a:cubicBezTo>
                  <a:cubicBezTo>
                    <a:pt x="69834" y="387720"/>
                    <a:pt x="75171" y="375685"/>
                    <a:pt x="58993" y="408039"/>
                  </a:cubicBezTo>
                  <a:cubicBezTo>
                    <a:pt x="51922" y="436321"/>
                    <a:pt x="47477" y="444929"/>
                    <a:pt x="58993" y="481781"/>
                  </a:cubicBezTo>
                  <a:cubicBezTo>
                    <a:pt x="62123" y="491796"/>
                    <a:pt x="71829" y="498394"/>
                    <a:pt x="78658" y="506361"/>
                  </a:cubicBezTo>
                  <a:cubicBezTo>
                    <a:pt x="81674" y="509880"/>
                    <a:pt x="84516" y="513809"/>
                    <a:pt x="88490" y="516194"/>
                  </a:cubicBezTo>
                  <a:cubicBezTo>
                    <a:pt x="92933" y="518860"/>
                    <a:pt x="98322" y="519471"/>
                    <a:pt x="103238" y="521110"/>
                  </a:cubicBezTo>
                  <a:cubicBezTo>
                    <a:pt x="106516" y="524387"/>
                    <a:pt x="110175" y="527323"/>
                    <a:pt x="113071" y="530942"/>
                  </a:cubicBezTo>
                  <a:cubicBezTo>
                    <a:pt x="130497" y="552724"/>
                    <a:pt x="122581" y="559260"/>
                    <a:pt x="157316" y="580103"/>
                  </a:cubicBezTo>
                  <a:cubicBezTo>
                    <a:pt x="220071" y="617759"/>
                    <a:pt x="158549" y="578141"/>
                    <a:pt x="191729" y="604684"/>
                  </a:cubicBezTo>
                  <a:cubicBezTo>
                    <a:pt x="222725" y="629480"/>
                    <a:pt x="192578" y="600616"/>
                    <a:pt x="216309" y="624349"/>
                  </a:cubicBezTo>
                  <a:cubicBezTo>
                    <a:pt x="217948" y="629265"/>
                    <a:pt x="218045" y="635007"/>
                    <a:pt x="221226" y="639097"/>
                  </a:cubicBezTo>
                  <a:cubicBezTo>
                    <a:pt x="229763" y="650073"/>
                    <a:pt x="240890" y="658762"/>
                    <a:pt x="250722" y="668594"/>
                  </a:cubicBezTo>
                  <a:cubicBezTo>
                    <a:pt x="254000" y="671872"/>
                    <a:pt x="257984" y="674569"/>
                    <a:pt x="260555" y="678426"/>
                  </a:cubicBezTo>
                  <a:cubicBezTo>
                    <a:pt x="272958" y="697031"/>
                    <a:pt x="266209" y="688996"/>
                    <a:pt x="280219" y="703007"/>
                  </a:cubicBezTo>
                  <a:cubicBezTo>
                    <a:pt x="281858" y="707923"/>
                    <a:pt x="282818" y="713120"/>
                    <a:pt x="285135" y="717755"/>
                  </a:cubicBezTo>
                  <a:cubicBezTo>
                    <a:pt x="287777" y="723040"/>
                    <a:pt x="296400" y="726771"/>
                    <a:pt x="294967" y="732503"/>
                  </a:cubicBezTo>
                  <a:cubicBezTo>
                    <a:pt x="293710" y="737530"/>
                    <a:pt x="285135" y="735781"/>
                    <a:pt x="280219" y="737420"/>
                  </a:cubicBezTo>
                  <a:cubicBezTo>
                    <a:pt x="276942" y="742336"/>
                    <a:pt x="274565" y="747990"/>
                    <a:pt x="270387" y="752168"/>
                  </a:cubicBezTo>
                  <a:cubicBezTo>
                    <a:pt x="266209" y="756346"/>
                    <a:pt x="258916" y="757084"/>
                    <a:pt x="255638" y="762000"/>
                  </a:cubicBezTo>
                  <a:cubicBezTo>
                    <a:pt x="251890" y="767622"/>
                    <a:pt x="252361" y="775110"/>
                    <a:pt x="250722" y="781665"/>
                  </a:cubicBezTo>
                  <a:cubicBezTo>
                    <a:pt x="254878" y="802445"/>
                    <a:pt x="250656" y="804966"/>
                    <a:pt x="265471" y="816078"/>
                  </a:cubicBezTo>
                  <a:cubicBezTo>
                    <a:pt x="274924" y="823168"/>
                    <a:pt x="294967" y="835742"/>
                    <a:pt x="294967" y="835742"/>
                  </a:cubicBezTo>
                  <a:cubicBezTo>
                    <a:pt x="293328" y="840658"/>
                    <a:pt x="293160" y="846344"/>
                    <a:pt x="290051" y="850490"/>
                  </a:cubicBezTo>
                  <a:cubicBezTo>
                    <a:pt x="282358" y="860747"/>
                    <a:pt x="264371" y="878078"/>
                    <a:pt x="250722" y="884903"/>
                  </a:cubicBezTo>
                  <a:cubicBezTo>
                    <a:pt x="246087" y="887221"/>
                    <a:pt x="240609" y="887502"/>
                    <a:pt x="235974" y="889820"/>
                  </a:cubicBezTo>
                  <a:cubicBezTo>
                    <a:pt x="217744" y="898936"/>
                    <a:pt x="225110" y="898053"/>
                    <a:pt x="211393" y="909484"/>
                  </a:cubicBezTo>
                  <a:cubicBezTo>
                    <a:pt x="176341" y="938693"/>
                    <a:pt x="204131" y="911830"/>
                    <a:pt x="181896" y="934065"/>
                  </a:cubicBezTo>
                  <a:cubicBezTo>
                    <a:pt x="205321" y="941873"/>
                    <a:pt x="208746" y="938129"/>
                    <a:pt x="221226" y="953729"/>
                  </a:cubicBezTo>
                  <a:cubicBezTo>
                    <a:pt x="224917" y="958343"/>
                    <a:pt x="227781" y="963562"/>
                    <a:pt x="231058" y="968478"/>
                  </a:cubicBezTo>
                  <a:cubicBezTo>
                    <a:pt x="232697" y="975033"/>
                    <a:pt x="234118" y="981646"/>
                    <a:pt x="235974" y="988142"/>
                  </a:cubicBezTo>
                  <a:cubicBezTo>
                    <a:pt x="237398" y="993125"/>
                    <a:pt x="240890" y="997708"/>
                    <a:pt x="240890" y="1002890"/>
                  </a:cubicBezTo>
                  <a:cubicBezTo>
                    <a:pt x="240890" y="1025153"/>
                    <a:pt x="240382" y="1030828"/>
                    <a:pt x="226142" y="1042220"/>
                  </a:cubicBezTo>
                  <a:cubicBezTo>
                    <a:pt x="221528" y="1045911"/>
                    <a:pt x="216998" y="1050184"/>
                    <a:pt x="211393" y="1052052"/>
                  </a:cubicBezTo>
                  <a:cubicBezTo>
                    <a:pt x="201937" y="1055204"/>
                    <a:pt x="191670" y="1055013"/>
                    <a:pt x="181896" y="1056968"/>
                  </a:cubicBezTo>
                  <a:cubicBezTo>
                    <a:pt x="128433" y="1067660"/>
                    <a:pt x="212397" y="1056868"/>
                    <a:pt x="113071" y="1066800"/>
                  </a:cubicBezTo>
                  <a:cubicBezTo>
                    <a:pt x="101600" y="1070077"/>
                    <a:pt x="90356" y="1074292"/>
                    <a:pt x="78658" y="1076632"/>
                  </a:cubicBezTo>
                  <a:cubicBezTo>
                    <a:pt x="65703" y="1079223"/>
                    <a:pt x="52387" y="1079540"/>
                    <a:pt x="39329" y="1081549"/>
                  </a:cubicBezTo>
                  <a:cubicBezTo>
                    <a:pt x="17291" y="1084940"/>
                    <a:pt x="17947" y="1085399"/>
                    <a:pt x="0" y="1091381"/>
                  </a:cubicBezTo>
                  <a:cubicBezTo>
                    <a:pt x="9832" y="1097936"/>
                    <a:pt x="20169" y="1103790"/>
                    <a:pt x="29496" y="1111045"/>
                  </a:cubicBezTo>
                  <a:cubicBezTo>
                    <a:pt x="57115" y="1132527"/>
                    <a:pt x="30788" y="1121308"/>
                    <a:pt x="58993" y="1130710"/>
                  </a:cubicBezTo>
                  <a:cubicBezTo>
                    <a:pt x="81542" y="1153257"/>
                    <a:pt x="52768" y="1126558"/>
                    <a:pt x="88490" y="1150374"/>
                  </a:cubicBezTo>
                  <a:cubicBezTo>
                    <a:pt x="115483" y="1168370"/>
                    <a:pt x="78835" y="1153712"/>
                    <a:pt x="113071" y="1165123"/>
                  </a:cubicBezTo>
                  <a:cubicBezTo>
                    <a:pt x="129926" y="1190406"/>
                    <a:pt x="114241" y="1170975"/>
                    <a:pt x="137651" y="1189703"/>
                  </a:cubicBezTo>
                  <a:cubicBezTo>
                    <a:pt x="161979" y="1209166"/>
                    <a:pt x="131762" y="1188730"/>
                    <a:pt x="157316" y="1214284"/>
                  </a:cubicBezTo>
                  <a:cubicBezTo>
                    <a:pt x="161494" y="1218462"/>
                    <a:pt x="167450" y="1220425"/>
                    <a:pt x="172064" y="1224116"/>
                  </a:cubicBezTo>
                  <a:cubicBezTo>
                    <a:pt x="175683" y="1227012"/>
                    <a:pt x="178619" y="1230671"/>
                    <a:pt x="181896" y="1233949"/>
                  </a:cubicBezTo>
                  <a:cubicBezTo>
                    <a:pt x="185174" y="1242142"/>
                    <a:pt x="187782" y="1250636"/>
                    <a:pt x="191729" y="1258529"/>
                  </a:cubicBezTo>
                  <a:cubicBezTo>
                    <a:pt x="194371" y="1263814"/>
                    <a:pt x="199234" y="1267847"/>
                    <a:pt x="201561" y="1273278"/>
                  </a:cubicBezTo>
                  <a:cubicBezTo>
                    <a:pt x="204222" y="1279488"/>
                    <a:pt x="204621" y="1286446"/>
                    <a:pt x="206477" y="1292942"/>
                  </a:cubicBezTo>
                  <a:cubicBezTo>
                    <a:pt x="220579" y="1342301"/>
                    <a:pt x="200944" y="1265892"/>
                    <a:pt x="216309" y="1327355"/>
                  </a:cubicBezTo>
                  <a:cubicBezTo>
                    <a:pt x="214744" y="1344570"/>
                    <a:pt x="214660" y="1391279"/>
                    <a:pt x="201561" y="1410929"/>
                  </a:cubicBezTo>
                  <a:cubicBezTo>
                    <a:pt x="188352" y="1430744"/>
                    <a:pt x="180474" y="1444650"/>
                    <a:pt x="157316" y="1460090"/>
                  </a:cubicBezTo>
                  <a:cubicBezTo>
                    <a:pt x="152400" y="1463368"/>
                    <a:pt x="147106" y="1466140"/>
                    <a:pt x="142567" y="1469923"/>
                  </a:cubicBezTo>
                  <a:cubicBezTo>
                    <a:pt x="137226" y="1474374"/>
                    <a:pt x="133097" y="1480146"/>
                    <a:pt x="127819" y="1484671"/>
                  </a:cubicBezTo>
                  <a:cubicBezTo>
                    <a:pt x="121598" y="1490003"/>
                    <a:pt x="114279" y="1493977"/>
                    <a:pt x="108155" y="1499420"/>
                  </a:cubicBezTo>
                  <a:cubicBezTo>
                    <a:pt x="99495" y="1507118"/>
                    <a:pt x="90001" y="1514359"/>
                    <a:pt x="83574" y="1524000"/>
                  </a:cubicBezTo>
                  <a:cubicBezTo>
                    <a:pt x="71171" y="1542606"/>
                    <a:pt x="77920" y="1534571"/>
                    <a:pt x="63909" y="1548581"/>
                  </a:cubicBezTo>
                  <a:cubicBezTo>
                    <a:pt x="80296" y="1556774"/>
                    <a:pt x="97827" y="1562998"/>
                    <a:pt x="113071" y="1573161"/>
                  </a:cubicBezTo>
                  <a:lnTo>
                    <a:pt x="142567" y="1592826"/>
                  </a:lnTo>
                  <a:cubicBezTo>
                    <a:pt x="146501" y="1604626"/>
                    <a:pt x="151745" y="1610523"/>
                    <a:pt x="142567" y="1622323"/>
                  </a:cubicBezTo>
                  <a:cubicBezTo>
                    <a:pt x="134030" y="1633299"/>
                    <a:pt x="113071" y="1651820"/>
                    <a:pt x="113071" y="1651820"/>
                  </a:cubicBezTo>
                  <a:cubicBezTo>
                    <a:pt x="114710" y="1656736"/>
                    <a:pt x="115670" y="1661933"/>
                    <a:pt x="117987" y="1666568"/>
                  </a:cubicBezTo>
                  <a:cubicBezTo>
                    <a:pt x="120629" y="1671853"/>
                    <a:pt x="123974" y="1676830"/>
                    <a:pt x="127819" y="1681316"/>
                  </a:cubicBezTo>
                  <a:cubicBezTo>
                    <a:pt x="143633" y="1699766"/>
                    <a:pt x="146333" y="1701892"/>
                    <a:pt x="167148" y="1710813"/>
                  </a:cubicBezTo>
                  <a:cubicBezTo>
                    <a:pt x="171911" y="1712854"/>
                    <a:pt x="176980" y="1714090"/>
                    <a:pt x="181896" y="1715729"/>
                  </a:cubicBezTo>
                  <a:cubicBezTo>
                    <a:pt x="186884" y="1730691"/>
                    <a:pt x="191737" y="1732314"/>
                    <a:pt x="176980" y="1745226"/>
                  </a:cubicBezTo>
                  <a:cubicBezTo>
                    <a:pt x="168087" y="1753007"/>
                    <a:pt x="147484" y="1764890"/>
                    <a:pt x="147484" y="1764890"/>
                  </a:cubicBezTo>
                  <a:cubicBezTo>
                    <a:pt x="129455" y="1791932"/>
                    <a:pt x="147485" y="1768985"/>
                    <a:pt x="122903" y="1789471"/>
                  </a:cubicBezTo>
                  <a:cubicBezTo>
                    <a:pt x="85056" y="1821011"/>
                    <a:pt x="130020" y="1789645"/>
                    <a:pt x="93406" y="1814052"/>
                  </a:cubicBezTo>
                  <a:cubicBezTo>
                    <a:pt x="91767" y="1818968"/>
                    <a:pt x="90807" y="1824165"/>
                    <a:pt x="88490" y="1828800"/>
                  </a:cubicBezTo>
                  <a:cubicBezTo>
                    <a:pt x="85848" y="1834085"/>
                    <a:pt x="79079" y="1837655"/>
                    <a:pt x="78658" y="1843549"/>
                  </a:cubicBezTo>
                  <a:cubicBezTo>
                    <a:pt x="77368" y="1861603"/>
                    <a:pt x="81329" y="1879666"/>
                    <a:pt x="83574" y="1897626"/>
                  </a:cubicBezTo>
                  <a:cubicBezTo>
                    <a:pt x="89133" y="1942097"/>
                    <a:pt x="88490" y="1907310"/>
                    <a:pt x="88490" y="19320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433216" y="436602"/>
              <a:ext cx="186813" cy="760150"/>
            </a:xfrm>
            <a:custGeom>
              <a:avLst/>
              <a:gdLst>
                <a:gd name="connsiteX0" fmla="*/ 63910 w 226142"/>
                <a:gd name="connsiteY0" fmla="*/ 0 h 830825"/>
                <a:gd name="connsiteX1" fmla="*/ 58994 w 226142"/>
                <a:gd name="connsiteY1" fmla="*/ 24580 h 830825"/>
                <a:gd name="connsiteX2" fmla="*/ 49162 w 226142"/>
                <a:gd name="connsiteY2" fmla="*/ 54077 h 830825"/>
                <a:gd name="connsiteX3" fmla="*/ 44246 w 226142"/>
                <a:gd name="connsiteY3" fmla="*/ 68825 h 830825"/>
                <a:gd name="connsiteX4" fmla="*/ 34413 w 226142"/>
                <a:gd name="connsiteY4" fmla="*/ 108155 h 830825"/>
                <a:gd name="connsiteX5" fmla="*/ 29497 w 226142"/>
                <a:gd name="connsiteY5" fmla="*/ 186813 h 830825"/>
                <a:gd name="connsiteX6" fmla="*/ 24581 w 226142"/>
                <a:gd name="connsiteY6" fmla="*/ 201561 h 830825"/>
                <a:gd name="connsiteX7" fmla="*/ 14749 w 226142"/>
                <a:gd name="connsiteY7" fmla="*/ 240890 h 830825"/>
                <a:gd name="connsiteX8" fmla="*/ 9833 w 226142"/>
                <a:gd name="connsiteY8" fmla="*/ 265471 h 830825"/>
                <a:gd name="connsiteX9" fmla="*/ 0 w 226142"/>
                <a:gd name="connsiteY9" fmla="*/ 294967 h 830825"/>
                <a:gd name="connsiteX10" fmla="*/ 4917 w 226142"/>
                <a:gd name="connsiteY10" fmla="*/ 452284 h 830825"/>
                <a:gd name="connsiteX11" fmla="*/ 14749 w 226142"/>
                <a:gd name="connsiteY11" fmla="*/ 511277 h 830825"/>
                <a:gd name="connsiteX12" fmla="*/ 19665 w 226142"/>
                <a:gd name="connsiteY12" fmla="*/ 530942 h 830825"/>
                <a:gd name="connsiteX13" fmla="*/ 39329 w 226142"/>
                <a:gd name="connsiteY13" fmla="*/ 565355 h 830825"/>
                <a:gd name="connsiteX14" fmla="*/ 44246 w 226142"/>
                <a:gd name="connsiteY14" fmla="*/ 580103 h 830825"/>
                <a:gd name="connsiteX15" fmla="*/ 63910 w 226142"/>
                <a:gd name="connsiteY15" fmla="*/ 604684 h 830825"/>
                <a:gd name="connsiteX16" fmla="*/ 83575 w 226142"/>
                <a:gd name="connsiteY16" fmla="*/ 634180 h 830825"/>
                <a:gd name="connsiteX17" fmla="*/ 88491 w 226142"/>
                <a:gd name="connsiteY17" fmla="*/ 648929 h 830825"/>
                <a:gd name="connsiteX18" fmla="*/ 108155 w 226142"/>
                <a:gd name="connsiteY18" fmla="*/ 678425 h 830825"/>
                <a:gd name="connsiteX19" fmla="*/ 127820 w 226142"/>
                <a:gd name="connsiteY19" fmla="*/ 698090 h 830825"/>
                <a:gd name="connsiteX20" fmla="*/ 157317 w 226142"/>
                <a:gd name="connsiteY20" fmla="*/ 707922 h 830825"/>
                <a:gd name="connsiteX21" fmla="*/ 172065 w 226142"/>
                <a:gd name="connsiteY21" fmla="*/ 712838 h 830825"/>
                <a:gd name="connsiteX22" fmla="*/ 196646 w 226142"/>
                <a:gd name="connsiteY22" fmla="*/ 717755 h 830825"/>
                <a:gd name="connsiteX23" fmla="*/ 206478 w 226142"/>
                <a:gd name="connsiteY23" fmla="*/ 806245 h 830825"/>
                <a:gd name="connsiteX24" fmla="*/ 216310 w 226142"/>
                <a:gd name="connsiteY24" fmla="*/ 820993 h 830825"/>
                <a:gd name="connsiteX25" fmla="*/ 226142 w 226142"/>
                <a:gd name="connsiteY25" fmla="*/ 830825 h 83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6142" h="830825">
                  <a:moveTo>
                    <a:pt x="63910" y="0"/>
                  </a:moveTo>
                  <a:cubicBezTo>
                    <a:pt x="62271" y="8193"/>
                    <a:pt x="61192" y="16519"/>
                    <a:pt x="58994" y="24580"/>
                  </a:cubicBezTo>
                  <a:cubicBezTo>
                    <a:pt x="56267" y="34579"/>
                    <a:pt x="52439" y="44245"/>
                    <a:pt x="49162" y="54077"/>
                  </a:cubicBezTo>
                  <a:cubicBezTo>
                    <a:pt x="47523" y="58993"/>
                    <a:pt x="45503" y="63798"/>
                    <a:pt x="44246" y="68825"/>
                  </a:cubicBezTo>
                  <a:lnTo>
                    <a:pt x="34413" y="108155"/>
                  </a:lnTo>
                  <a:cubicBezTo>
                    <a:pt x="32774" y="134374"/>
                    <a:pt x="32247" y="160687"/>
                    <a:pt x="29497" y="186813"/>
                  </a:cubicBezTo>
                  <a:cubicBezTo>
                    <a:pt x="28955" y="191966"/>
                    <a:pt x="25944" y="196562"/>
                    <a:pt x="24581" y="201561"/>
                  </a:cubicBezTo>
                  <a:cubicBezTo>
                    <a:pt x="21026" y="214598"/>
                    <a:pt x="17399" y="227639"/>
                    <a:pt x="14749" y="240890"/>
                  </a:cubicBezTo>
                  <a:cubicBezTo>
                    <a:pt x="13110" y="249084"/>
                    <a:pt x="12032" y="257410"/>
                    <a:pt x="9833" y="265471"/>
                  </a:cubicBezTo>
                  <a:cubicBezTo>
                    <a:pt x="7106" y="275470"/>
                    <a:pt x="0" y="294967"/>
                    <a:pt x="0" y="294967"/>
                  </a:cubicBezTo>
                  <a:cubicBezTo>
                    <a:pt x="1639" y="347406"/>
                    <a:pt x="2361" y="399882"/>
                    <a:pt x="4917" y="452284"/>
                  </a:cubicBezTo>
                  <a:cubicBezTo>
                    <a:pt x="7502" y="505279"/>
                    <a:pt x="6154" y="481194"/>
                    <a:pt x="14749" y="511277"/>
                  </a:cubicBezTo>
                  <a:cubicBezTo>
                    <a:pt x="16605" y="517774"/>
                    <a:pt x="17293" y="524615"/>
                    <a:pt x="19665" y="530942"/>
                  </a:cubicBezTo>
                  <a:cubicBezTo>
                    <a:pt x="32586" y="565400"/>
                    <a:pt x="25072" y="536842"/>
                    <a:pt x="39329" y="565355"/>
                  </a:cubicBezTo>
                  <a:cubicBezTo>
                    <a:pt x="41647" y="569990"/>
                    <a:pt x="41928" y="575468"/>
                    <a:pt x="44246" y="580103"/>
                  </a:cubicBezTo>
                  <a:cubicBezTo>
                    <a:pt x="50448" y="592506"/>
                    <a:pt x="54765" y="595538"/>
                    <a:pt x="63910" y="604684"/>
                  </a:cubicBezTo>
                  <a:cubicBezTo>
                    <a:pt x="75600" y="639753"/>
                    <a:pt x="59024" y="597353"/>
                    <a:pt x="83575" y="634180"/>
                  </a:cubicBezTo>
                  <a:cubicBezTo>
                    <a:pt x="86450" y="638492"/>
                    <a:pt x="85974" y="644399"/>
                    <a:pt x="88491" y="648929"/>
                  </a:cubicBezTo>
                  <a:cubicBezTo>
                    <a:pt x="94230" y="659259"/>
                    <a:pt x="99799" y="670069"/>
                    <a:pt x="108155" y="678425"/>
                  </a:cubicBezTo>
                  <a:cubicBezTo>
                    <a:pt x="114710" y="684980"/>
                    <a:pt x="119026" y="695159"/>
                    <a:pt x="127820" y="698090"/>
                  </a:cubicBezTo>
                  <a:lnTo>
                    <a:pt x="157317" y="707922"/>
                  </a:lnTo>
                  <a:cubicBezTo>
                    <a:pt x="162233" y="709561"/>
                    <a:pt x="166984" y="711822"/>
                    <a:pt x="172065" y="712838"/>
                  </a:cubicBezTo>
                  <a:lnTo>
                    <a:pt x="196646" y="717755"/>
                  </a:lnTo>
                  <a:cubicBezTo>
                    <a:pt x="197260" y="726965"/>
                    <a:pt x="194750" y="782788"/>
                    <a:pt x="206478" y="806245"/>
                  </a:cubicBezTo>
                  <a:cubicBezTo>
                    <a:pt x="209120" y="811530"/>
                    <a:pt x="212619" y="816379"/>
                    <a:pt x="216310" y="820993"/>
                  </a:cubicBezTo>
                  <a:cubicBezTo>
                    <a:pt x="219205" y="824612"/>
                    <a:pt x="222865" y="827548"/>
                    <a:pt x="226142" y="830825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255101" y="1025293"/>
              <a:ext cx="648072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0-&gt;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36248" y="853479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14509" y="1182562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cxnSp>
          <p:nvCxnSpPr>
            <p:cNvPr id="64" name="직선 화살표 연결선 63"/>
            <p:cNvCxnSpPr>
              <a:stCxn id="55" idx="1"/>
            </p:cNvCxnSpPr>
            <p:nvPr/>
          </p:nvCxnSpPr>
          <p:spPr>
            <a:xfrm flipH="1" flipV="1">
              <a:off x="7707794" y="1041549"/>
              <a:ext cx="547307" cy="91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endCxn id="55" idx="1"/>
            </p:cNvCxnSpPr>
            <p:nvPr/>
          </p:nvCxnSpPr>
          <p:spPr>
            <a:xfrm flipV="1">
              <a:off x="7670114" y="1133305"/>
              <a:ext cx="584987" cy="8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3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2 - </a:t>
            </a:r>
            <a:r>
              <a:rPr lang="ko-KR" altLang="en-US" dirty="0"/>
              <a:t>원자 명령</a:t>
            </a:r>
            <a:r>
              <a:rPr lang="en-US" altLang="ko-KR" dirty="0"/>
              <a:t>(atomic instruction)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2048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lock</a:t>
            </a:r>
            <a:r>
              <a:rPr lang="ko-KR" altLang="en-US" dirty="0" smtClean="0"/>
              <a:t> 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상호배제의</a:t>
            </a:r>
            <a:r>
              <a:rPr lang="ko-KR" altLang="en-US" dirty="0" smtClean="0"/>
              <a:t> 실패 원인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실패 원인은 </a:t>
            </a:r>
            <a:r>
              <a:rPr lang="en-US" altLang="ko-KR" dirty="0" smtClean="0"/>
              <a:t>entry </a:t>
            </a:r>
            <a:r>
              <a:rPr lang="ko-KR" altLang="en-US" dirty="0" smtClean="0"/>
              <a:t>코드에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 smtClean="0"/>
              <a:t> 변수 값을 읽는 명령과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저장하는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명령 사이에 컨텍스트 스위칭이 될 때 문제 발생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해결책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원자 명령</a:t>
            </a:r>
            <a:r>
              <a:rPr lang="en-US" altLang="ko-KR" dirty="0" smtClean="0"/>
              <a:t>(atomic instruction)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 </a:t>
            </a:r>
            <a:r>
              <a:rPr lang="ko-KR" altLang="en-US" dirty="0" smtClean="0"/>
              <a:t>변수를 읽어 들이는 명령과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저장하는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처리하는 원자 명령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: TSL(Test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Set Lock)</a:t>
            </a:r>
          </a:p>
          <a:p>
            <a:pPr lvl="3"/>
            <a:r>
              <a:rPr lang="en-US" altLang="ko-KR" dirty="0" smtClean="0"/>
              <a:t>1970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Intel Pentium</a:t>
            </a:r>
            <a:r>
              <a:rPr lang="ko-KR" altLang="en-US" dirty="0" smtClean="0"/>
              <a:t>에서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제공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547664" y="2763505"/>
            <a:ext cx="4750482" cy="1169551"/>
            <a:chOff x="1547664" y="2541072"/>
            <a:chExt cx="4750482" cy="1169551"/>
          </a:xfrm>
        </p:grpSpPr>
        <p:sp>
          <p:nvSpPr>
            <p:cNvPr id="20" name="TextBox 19"/>
            <p:cNvSpPr txBox="1"/>
            <p:nvPr/>
          </p:nvSpPr>
          <p:spPr>
            <a:xfrm>
              <a:off x="1547664" y="2904164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컨텍스트 스위칭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46324" y="2541072"/>
              <a:ext cx="1368152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/>
                <a:t>l1:</a:t>
              </a:r>
            </a:p>
            <a:p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mov</a:t>
              </a:r>
              <a:r>
                <a:rPr lang="en-US" altLang="ko-KR" sz="1400" dirty="0" smtClean="0"/>
                <a:t> ax, lock</a:t>
              </a:r>
            </a:p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err="1" smtClean="0"/>
                <a:t>mov</a:t>
              </a:r>
              <a:r>
                <a:rPr lang="en-US" altLang="ko-KR" sz="1400" dirty="0" smtClean="0"/>
                <a:t> lock, 1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cmp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 ax, 0</a:t>
              </a:r>
            </a:p>
            <a:p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jne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 l1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3605" y="2607667"/>
              <a:ext cx="1041190" cy="272415"/>
            </a:xfrm>
            <a:prstGeom prst="wedgeRoundRectCallout">
              <a:avLst>
                <a:gd name="adj1" fmla="val -103823"/>
                <a:gd name="adj2" fmla="val 595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lock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값을 읽고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70028" y="3125847"/>
              <a:ext cx="1028118" cy="272415"/>
            </a:xfrm>
            <a:prstGeom prst="wedgeRoundRectCallout">
              <a:avLst>
                <a:gd name="adj1" fmla="val -99290"/>
                <a:gd name="adj2" fmla="val -5608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lock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에 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기록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35696" y="5528078"/>
            <a:ext cx="5197303" cy="646331"/>
            <a:chOff x="1781944" y="5544589"/>
            <a:chExt cx="5197303" cy="646331"/>
          </a:xfrm>
        </p:grpSpPr>
        <p:sp>
          <p:nvSpPr>
            <p:cNvPr id="6" name="직사각형 5"/>
            <p:cNvSpPr/>
            <p:nvPr/>
          </p:nvSpPr>
          <p:spPr>
            <a:xfrm>
              <a:off x="1781944" y="5544589"/>
              <a:ext cx="1637928" cy="646331"/>
            </a:xfrm>
            <a:prstGeom prst="rect">
              <a:avLst/>
            </a:prstGeom>
            <a:ln>
              <a:solidFill>
                <a:srgbClr val="6B859A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err="1"/>
                <a:t>mov</a:t>
              </a:r>
              <a:r>
                <a:rPr lang="en-US" altLang="ko-KR" dirty="0"/>
                <a:t> ax, lock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 err="1" smtClean="0"/>
                <a:t>mov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lock, 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46240" y="5683088"/>
              <a:ext cx="1637928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TSL ax, lock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 flipV="1">
              <a:off x="3419872" y="5867754"/>
              <a:ext cx="10263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895" y="5696807"/>
              <a:ext cx="882352" cy="272415"/>
            </a:xfrm>
            <a:prstGeom prst="wedgeRoundRectCallout">
              <a:avLst>
                <a:gd name="adj1" fmla="val -82321"/>
                <a:gd name="adj2" fmla="val 2832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원자 명령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2830286" y="3228392"/>
            <a:ext cx="2164702" cy="85682"/>
          </a:xfrm>
          <a:custGeom>
            <a:avLst/>
            <a:gdLst>
              <a:gd name="connsiteX0" fmla="*/ 0 w 2164702"/>
              <a:gd name="connsiteY0" fmla="*/ 43543 h 85682"/>
              <a:gd name="connsiteX1" fmla="*/ 80865 w 2164702"/>
              <a:gd name="connsiteY1" fmla="*/ 37322 h 85682"/>
              <a:gd name="connsiteX2" fmla="*/ 211494 w 2164702"/>
              <a:gd name="connsiteY2" fmla="*/ 31102 h 85682"/>
              <a:gd name="connsiteX3" fmla="*/ 311020 w 2164702"/>
              <a:gd name="connsiteY3" fmla="*/ 24881 h 85682"/>
              <a:gd name="connsiteX4" fmla="*/ 323461 w 2164702"/>
              <a:gd name="connsiteY4" fmla="*/ 43543 h 85682"/>
              <a:gd name="connsiteX5" fmla="*/ 342122 w 2164702"/>
              <a:gd name="connsiteY5" fmla="*/ 55984 h 85682"/>
              <a:gd name="connsiteX6" fmla="*/ 373224 w 2164702"/>
              <a:gd name="connsiteY6" fmla="*/ 49763 h 85682"/>
              <a:gd name="connsiteX7" fmla="*/ 410547 w 2164702"/>
              <a:gd name="connsiteY7" fmla="*/ 37322 h 85682"/>
              <a:gd name="connsiteX8" fmla="*/ 491412 w 2164702"/>
              <a:gd name="connsiteY8" fmla="*/ 31102 h 85682"/>
              <a:gd name="connsiteX9" fmla="*/ 584718 w 2164702"/>
              <a:gd name="connsiteY9" fmla="*/ 37322 h 85682"/>
              <a:gd name="connsiteX10" fmla="*/ 603379 w 2164702"/>
              <a:gd name="connsiteY10" fmla="*/ 49763 h 85682"/>
              <a:gd name="connsiteX11" fmla="*/ 646922 w 2164702"/>
              <a:gd name="connsiteY11" fmla="*/ 43543 h 85682"/>
              <a:gd name="connsiteX12" fmla="*/ 671804 w 2164702"/>
              <a:gd name="connsiteY12" fmla="*/ 55984 h 85682"/>
              <a:gd name="connsiteX13" fmla="*/ 690465 w 2164702"/>
              <a:gd name="connsiteY13" fmla="*/ 68424 h 85682"/>
              <a:gd name="connsiteX14" fmla="*/ 752669 w 2164702"/>
              <a:gd name="connsiteY14" fmla="*/ 62204 h 85682"/>
              <a:gd name="connsiteX15" fmla="*/ 858416 w 2164702"/>
              <a:gd name="connsiteY15" fmla="*/ 55984 h 85682"/>
              <a:gd name="connsiteX16" fmla="*/ 870857 w 2164702"/>
              <a:gd name="connsiteY16" fmla="*/ 37322 h 85682"/>
              <a:gd name="connsiteX17" fmla="*/ 889518 w 2164702"/>
              <a:gd name="connsiteY17" fmla="*/ 31102 h 85682"/>
              <a:gd name="connsiteX18" fmla="*/ 908179 w 2164702"/>
              <a:gd name="connsiteY18" fmla="*/ 49763 h 85682"/>
              <a:gd name="connsiteX19" fmla="*/ 964163 w 2164702"/>
              <a:gd name="connsiteY19" fmla="*/ 49763 h 85682"/>
              <a:gd name="connsiteX20" fmla="*/ 1007706 w 2164702"/>
              <a:gd name="connsiteY20" fmla="*/ 37322 h 85682"/>
              <a:gd name="connsiteX21" fmla="*/ 1063690 w 2164702"/>
              <a:gd name="connsiteY21" fmla="*/ 68424 h 85682"/>
              <a:gd name="connsiteX22" fmla="*/ 1150775 w 2164702"/>
              <a:gd name="connsiteY22" fmla="*/ 62204 h 85682"/>
              <a:gd name="connsiteX23" fmla="*/ 1181877 w 2164702"/>
              <a:gd name="connsiteY23" fmla="*/ 55984 h 85682"/>
              <a:gd name="connsiteX24" fmla="*/ 1225420 w 2164702"/>
              <a:gd name="connsiteY24" fmla="*/ 62204 h 85682"/>
              <a:gd name="connsiteX25" fmla="*/ 1331167 w 2164702"/>
              <a:gd name="connsiteY25" fmla="*/ 68424 h 85682"/>
              <a:gd name="connsiteX26" fmla="*/ 1430694 w 2164702"/>
              <a:gd name="connsiteY26" fmla="*/ 74645 h 85682"/>
              <a:gd name="connsiteX27" fmla="*/ 1480457 w 2164702"/>
              <a:gd name="connsiteY27" fmla="*/ 62204 h 85682"/>
              <a:gd name="connsiteX28" fmla="*/ 1555102 w 2164702"/>
              <a:gd name="connsiteY28" fmla="*/ 62204 h 85682"/>
              <a:gd name="connsiteX29" fmla="*/ 1635967 w 2164702"/>
              <a:gd name="connsiteY29" fmla="*/ 49763 h 85682"/>
              <a:gd name="connsiteX30" fmla="*/ 1673290 w 2164702"/>
              <a:gd name="connsiteY30" fmla="*/ 37322 h 85682"/>
              <a:gd name="connsiteX31" fmla="*/ 1729273 w 2164702"/>
              <a:gd name="connsiteY31" fmla="*/ 31102 h 85682"/>
              <a:gd name="connsiteX32" fmla="*/ 1779036 w 2164702"/>
              <a:gd name="connsiteY32" fmla="*/ 37322 h 85682"/>
              <a:gd name="connsiteX33" fmla="*/ 1785257 w 2164702"/>
              <a:gd name="connsiteY33" fmla="*/ 55984 h 85682"/>
              <a:gd name="connsiteX34" fmla="*/ 1835020 w 2164702"/>
              <a:gd name="connsiteY34" fmla="*/ 49763 h 85682"/>
              <a:gd name="connsiteX35" fmla="*/ 1859902 w 2164702"/>
              <a:gd name="connsiteY35" fmla="*/ 31102 h 85682"/>
              <a:gd name="connsiteX36" fmla="*/ 1878563 w 2164702"/>
              <a:gd name="connsiteY36" fmla="*/ 24881 h 85682"/>
              <a:gd name="connsiteX37" fmla="*/ 1940767 w 2164702"/>
              <a:gd name="connsiteY37" fmla="*/ 12441 h 85682"/>
              <a:gd name="connsiteX38" fmla="*/ 1990530 w 2164702"/>
              <a:gd name="connsiteY38" fmla="*/ 0 h 85682"/>
              <a:gd name="connsiteX39" fmla="*/ 2034073 w 2164702"/>
              <a:gd name="connsiteY39" fmla="*/ 6220 h 85682"/>
              <a:gd name="connsiteX40" fmla="*/ 2164702 w 2164702"/>
              <a:gd name="connsiteY40" fmla="*/ 18661 h 8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164702" h="85682">
                <a:moveTo>
                  <a:pt x="0" y="43543"/>
                </a:moveTo>
                <a:cubicBezTo>
                  <a:pt x="59322" y="19814"/>
                  <a:pt x="1010" y="37322"/>
                  <a:pt x="80865" y="37322"/>
                </a:cubicBezTo>
                <a:cubicBezTo>
                  <a:pt x="124457" y="37322"/>
                  <a:pt x="167951" y="33175"/>
                  <a:pt x="211494" y="31102"/>
                </a:cubicBezTo>
                <a:cubicBezTo>
                  <a:pt x="250682" y="11507"/>
                  <a:pt x="248742" y="7087"/>
                  <a:pt x="311020" y="24881"/>
                </a:cubicBezTo>
                <a:cubicBezTo>
                  <a:pt x="318209" y="26935"/>
                  <a:pt x="318175" y="38256"/>
                  <a:pt x="323461" y="43543"/>
                </a:cubicBezTo>
                <a:cubicBezTo>
                  <a:pt x="328747" y="48829"/>
                  <a:pt x="335902" y="51837"/>
                  <a:pt x="342122" y="55984"/>
                </a:cubicBezTo>
                <a:cubicBezTo>
                  <a:pt x="352489" y="53910"/>
                  <a:pt x="363024" y="52545"/>
                  <a:pt x="373224" y="49763"/>
                </a:cubicBezTo>
                <a:cubicBezTo>
                  <a:pt x="385876" y="46312"/>
                  <a:pt x="397472" y="38328"/>
                  <a:pt x="410547" y="37322"/>
                </a:cubicBezTo>
                <a:lnTo>
                  <a:pt x="491412" y="31102"/>
                </a:lnTo>
                <a:cubicBezTo>
                  <a:pt x="522514" y="33175"/>
                  <a:pt x="553971" y="32198"/>
                  <a:pt x="584718" y="37322"/>
                </a:cubicBezTo>
                <a:cubicBezTo>
                  <a:pt x="592092" y="38551"/>
                  <a:pt x="595940" y="49019"/>
                  <a:pt x="603379" y="49763"/>
                </a:cubicBezTo>
                <a:cubicBezTo>
                  <a:pt x="617968" y="51222"/>
                  <a:pt x="632408" y="45616"/>
                  <a:pt x="646922" y="43543"/>
                </a:cubicBezTo>
                <a:cubicBezTo>
                  <a:pt x="680970" y="32192"/>
                  <a:pt x="654343" y="34158"/>
                  <a:pt x="671804" y="55984"/>
                </a:cubicBezTo>
                <a:cubicBezTo>
                  <a:pt x="676474" y="61822"/>
                  <a:pt x="684245" y="64277"/>
                  <a:pt x="690465" y="68424"/>
                </a:cubicBezTo>
                <a:cubicBezTo>
                  <a:pt x="711200" y="66351"/>
                  <a:pt x="731888" y="63743"/>
                  <a:pt x="752669" y="62204"/>
                </a:cubicBezTo>
                <a:cubicBezTo>
                  <a:pt x="787882" y="59596"/>
                  <a:pt x="823864" y="63258"/>
                  <a:pt x="858416" y="55984"/>
                </a:cubicBezTo>
                <a:cubicBezTo>
                  <a:pt x="865732" y="54444"/>
                  <a:pt x="865019" y="41992"/>
                  <a:pt x="870857" y="37322"/>
                </a:cubicBezTo>
                <a:cubicBezTo>
                  <a:pt x="875977" y="33226"/>
                  <a:pt x="883298" y="33175"/>
                  <a:pt x="889518" y="31102"/>
                </a:cubicBezTo>
                <a:cubicBezTo>
                  <a:pt x="895738" y="37322"/>
                  <a:pt x="900860" y="44883"/>
                  <a:pt x="908179" y="49763"/>
                </a:cubicBezTo>
                <a:cubicBezTo>
                  <a:pt x="926152" y="61745"/>
                  <a:pt x="944713" y="53653"/>
                  <a:pt x="964163" y="49763"/>
                </a:cubicBezTo>
                <a:cubicBezTo>
                  <a:pt x="983698" y="45856"/>
                  <a:pt x="989914" y="43253"/>
                  <a:pt x="1007706" y="37322"/>
                </a:cubicBezTo>
                <a:cubicBezTo>
                  <a:pt x="1050484" y="65841"/>
                  <a:pt x="1030843" y="57476"/>
                  <a:pt x="1063690" y="68424"/>
                </a:cubicBezTo>
                <a:cubicBezTo>
                  <a:pt x="1092718" y="66351"/>
                  <a:pt x="1121833" y="65250"/>
                  <a:pt x="1150775" y="62204"/>
                </a:cubicBezTo>
                <a:cubicBezTo>
                  <a:pt x="1161290" y="61097"/>
                  <a:pt x="1171304" y="55984"/>
                  <a:pt x="1181877" y="55984"/>
                </a:cubicBezTo>
                <a:cubicBezTo>
                  <a:pt x="1196539" y="55984"/>
                  <a:pt x="1210809" y="60986"/>
                  <a:pt x="1225420" y="62204"/>
                </a:cubicBezTo>
                <a:cubicBezTo>
                  <a:pt x="1260608" y="65136"/>
                  <a:pt x="1295918" y="66351"/>
                  <a:pt x="1331167" y="68424"/>
                </a:cubicBezTo>
                <a:cubicBezTo>
                  <a:pt x="1370333" y="94535"/>
                  <a:pt x="1349568" y="86234"/>
                  <a:pt x="1430694" y="74645"/>
                </a:cubicBezTo>
                <a:cubicBezTo>
                  <a:pt x="1447620" y="72227"/>
                  <a:pt x="1480457" y="62204"/>
                  <a:pt x="1480457" y="62204"/>
                </a:cubicBezTo>
                <a:cubicBezTo>
                  <a:pt x="1516269" y="74141"/>
                  <a:pt x="1494495" y="69779"/>
                  <a:pt x="1555102" y="62204"/>
                </a:cubicBezTo>
                <a:cubicBezTo>
                  <a:pt x="1563006" y="61216"/>
                  <a:pt x="1625581" y="52360"/>
                  <a:pt x="1635967" y="49763"/>
                </a:cubicBezTo>
                <a:cubicBezTo>
                  <a:pt x="1648689" y="46582"/>
                  <a:pt x="1660256" y="38770"/>
                  <a:pt x="1673290" y="37322"/>
                </a:cubicBezTo>
                <a:lnTo>
                  <a:pt x="1729273" y="31102"/>
                </a:lnTo>
                <a:cubicBezTo>
                  <a:pt x="1745861" y="33175"/>
                  <a:pt x="1763760" y="30533"/>
                  <a:pt x="1779036" y="37322"/>
                </a:cubicBezTo>
                <a:cubicBezTo>
                  <a:pt x="1785028" y="39985"/>
                  <a:pt x="1778856" y="54562"/>
                  <a:pt x="1785257" y="55984"/>
                </a:cubicBezTo>
                <a:cubicBezTo>
                  <a:pt x="1801576" y="59610"/>
                  <a:pt x="1818432" y="51837"/>
                  <a:pt x="1835020" y="49763"/>
                </a:cubicBezTo>
                <a:cubicBezTo>
                  <a:pt x="1843314" y="43543"/>
                  <a:pt x="1850901" y="36246"/>
                  <a:pt x="1859902" y="31102"/>
                </a:cubicBezTo>
                <a:cubicBezTo>
                  <a:pt x="1865595" y="27849"/>
                  <a:pt x="1872258" y="26682"/>
                  <a:pt x="1878563" y="24881"/>
                </a:cubicBezTo>
                <a:cubicBezTo>
                  <a:pt x="1904539" y="17459"/>
                  <a:pt x="1911449" y="17327"/>
                  <a:pt x="1940767" y="12441"/>
                </a:cubicBezTo>
                <a:cubicBezTo>
                  <a:pt x="1955495" y="7531"/>
                  <a:pt x="1975514" y="0"/>
                  <a:pt x="1990530" y="0"/>
                </a:cubicBezTo>
                <a:cubicBezTo>
                  <a:pt x="2005192" y="0"/>
                  <a:pt x="2019559" y="4147"/>
                  <a:pt x="2034073" y="6220"/>
                </a:cubicBezTo>
                <a:cubicBezTo>
                  <a:pt x="2083788" y="39364"/>
                  <a:pt x="2045258" y="18661"/>
                  <a:pt x="2164702" y="186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임계구역의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entry/exit </a:t>
            </a:r>
            <a:r>
              <a:rPr lang="ko-KR" altLang="en-US" dirty="0" smtClean="0"/>
              <a:t>코드를 원자 명령으로 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528" y="1960793"/>
            <a:ext cx="187220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l1:</a:t>
            </a:r>
          </a:p>
          <a:p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mov</a:t>
            </a:r>
            <a:r>
              <a:rPr lang="en-US" altLang="ko-KR" sz="1200" b="1" dirty="0" smtClean="0"/>
              <a:t> ax, lock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mov</a:t>
            </a:r>
            <a:r>
              <a:rPr lang="en-US" altLang="ko-KR" sz="1200" b="1" dirty="0" smtClean="0"/>
              <a:t> lock, 1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 ax, 0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jne</a:t>
            </a:r>
            <a:r>
              <a:rPr lang="en-US" altLang="ko-KR" sz="1200" dirty="0" smtClean="0"/>
              <a:t> l1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305617" y="3077788"/>
            <a:ext cx="1872208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305617" y="3833001"/>
            <a:ext cx="18722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0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401377" y="2132856"/>
            <a:ext cx="18722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l1: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TSL ax, lock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 ax, 0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jne</a:t>
            </a:r>
            <a:r>
              <a:rPr lang="en-US" altLang="ko-KR" sz="1200" dirty="0" smtClean="0"/>
              <a:t> l1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387466" y="3077788"/>
            <a:ext cx="1872208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          </a:t>
            </a:r>
          </a:p>
          <a:p>
            <a:pPr algn="ctr"/>
            <a:r>
              <a:rPr lang="ko-KR" altLang="en-US" sz="1200" dirty="0" err="1" smtClean="0"/>
              <a:t>임계구역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         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387466" y="3833001"/>
            <a:ext cx="18722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lock, 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2359076"/>
            <a:ext cx="907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entry </a:t>
            </a:r>
            <a:r>
              <a:rPr lang="ko-KR" altLang="en-US" sz="1200" dirty="0" smtClean="0">
                <a:solidFill>
                  <a:srgbClr val="C00000"/>
                </a:solidFill>
              </a:rPr>
              <a:t>코드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3493" y="38257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exit </a:t>
            </a:r>
            <a:r>
              <a:rPr lang="ko-KR" altLang="en-US" sz="1200" dirty="0" smtClean="0">
                <a:solidFill>
                  <a:srgbClr val="C00000"/>
                </a:solidFill>
              </a:rPr>
              <a:t>코드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245" y="4381199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err="1" smtClean="0"/>
              <a:t>상호배제</a:t>
            </a:r>
            <a:r>
              <a:rPr lang="ko-KR" altLang="en-US" sz="1200" dirty="0" smtClean="0"/>
              <a:t> 실패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7361" y="434328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err="1" smtClean="0"/>
              <a:t>원자명령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TSL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사용하여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err="1" smtClean="0"/>
              <a:t>상호배제</a:t>
            </a:r>
            <a:r>
              <a:rPr lang="ko-KR" altLang="en-US" sz="1200" dirty="0" smtClean="0"/>
              <a:t> 성공 </a:t>
            </a:r>
            <a:endParaRPr lang="en-US" altLang="ko-KR" sz="1200" dirty="0" smtClean="0"/>
          </a:p>
        </p:txBody>
      </p:sp>
      <p:sp>
        <p:nvSpPr>
          <p:cNvPr id="3" name="오른쪽 중괄호 2"/>
          <p:cNvSpPr/>
          <p:nvPr/>
        </p:nvSpPr>
        <p:spPr>
          <a:xfrm>
            <a:off x="3601761" y="2261699"/>
            <a:ext cx="144016" cy="2880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45777" y="2420888"/>
            <a:ext cx="1690319" cy="47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4644008" y="2924944"/>
            <a:ext cx="36004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동기화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동기화의 필요성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다수의 스레드가 동시에 공유 데이터에 접근하면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공유데이터가 훼손되는 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회원의 은행 회비 계좌에 대한 동시 접근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은행의 서버 컴퓨터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만원이 있는 공동 </a:t>
            </a:r>
            <a:r>
              <a:rPr lang="ko-KR" altLang="en-US" u="sng" dirty="0" smtClean="0"/>
              <a:t>계좌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</a:t>
            </a:r>
          </a:p>
          <a:p>
            <a:pPr marL="685800" lvl="2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명이 동시에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만원씩 입금하면</a:t>
            </a:r>
            <a:r>
              <a:rPr lang="en-US" altLang="ko-KR" dirty="0" smtClean="0"/>
              <a:t>, </a:t>
            </a:r>
          </a:p>
          <a:p>
            <a:pPr marL="685800" lvl="2" indent="0">
              <a:buNone/>
            </a:pPr>
            <a:r>
              <a:rPr lang="ko-KR" altLang="en-US" dirty="0" smtClean="0"/>
              <a:t>두 스레드가 </a:t>
            </a:r>
            <a:r>
              <a:rPr lang="ko-KR" altLang="en-US" u="sng" dirty="0" smtClean="0"/>
              <a:t>동시에 계좌에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만원씩 </a:t>
            </a:r>
            <a:r>
              <a:rPr lang="ko-KR" altLang="en-US" u="sng" dirty="0" smtClean="0"/>
              <a:t>더하기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pPr marL="685800" lvl="2" indent="0">
              <a:buNone/>
            </a:pPr>
            <a:r>
              <a:rPr lang="en-US" altLang="ko-KR" dirty="0" smtClean="0"/>
              <a:t>300</a:t>
            </a:r>
            <a:r>
              <a:rPr lang="ko-KR" altLang="en-US" dirty="0" smtClean="0"/>
              <a:t>만원이 되어야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만일 잔액이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만원이 된다면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스레드 동기화</a:t>
            </a:r>
            <a:r>
              <a:rPr lang="en-US" altLang="ko-KR" dirty="0"/>
              <a:t>(thread synchronization)</a:t>
            </a:r>
            <a:endParaRPr lang="ko-KR" altLang="en-US" dirty="0"/>
          </a:p>
          <a:p>
            <a:pPr lvl="1"/>
            <a:r>
              <a:rPr lang="ko-KR" altLang="en-US" dirty="0" smtClean="0"/>
              <a:t>공유데이터에 대한 다수의 스레드가 동시에 접근할 때 공유데이터가 훼손되는 문제의 해결책</a:t>
            </a:r>
            <a:endParaRPr lang="en-US" altLang="ko-KR" dirty="0" smtClean="0"/>
          </a:p>
          <a:p>
            <a:pPr lvl="1"/>
            <a:r>
              <a:rPr lang="ko-KR" altLang="en-US" dirty="0"/>
              <a:t>공유 데이터를 접근하고자 하는 다수의 스레드가 충돌 없이 공유 데이터에 접근하기 위해 상호 협력하는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/>
              <a:t>스레드가 </a:t>
            </a:r>
            <a:r>
              <a:rPr lang="ko-KR" altLang="en-US" dirty="0" smtClean="0"/>
              <a:t>공유데이터를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배타적 </a:t>
            </a:r>
            <a:r>
              <a:rPr lang="ko-KR" altLang="en-US" dirty="0"/>
              <a:t>독점적으로 </a:t>
            </a:r>
            <a:r>
              <a:rPr lang="ko-KR" altLang="en-US" dirty="0" smtClean="0"/>
              <a:t>접근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8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동기화란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상호배제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기반위에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자원을 사용하려는 여러 스레드들이 자원을 원활히 공유하도록 하는 기법</a:t>
            </a:r>
            <a:endParaRPr lang="en-US" altLang="ko-KR" dirty="0"/>
          </a:p>
          <a:p>
            <a:pPr lvl="1"/>
            <a:r>
              <a:rPr lang="ko-KR" altLang="en-US" dirty="0" smtClean="0"/>
              <a:t>동기화 </a:t>
            </a:r>
            <a:r>
              <a:rPr lang="ko-KR" altLang="en-US" dirty="0" err="1" smtClean="0"/>
              <a:t>프리미티브</a:t>
            </a:r>
            <a:r>
              <a:rPr lang="en-US" altLang="ko-KR" dirty="0" smtClean="0"/>
              <a:t>(synchronization primitives)</a:t>
            </a:r>
            <a:r>
              <a:rPr lang="ko-KR" altLang="en-US" dirty="0" smtClean="0"/>
              <a:t>로 부름</a:t>
            </a:r>
            <a:endParaRPr lang="en-US" altLang="ko-KR" dirty="0" smtClean="0"/>
          </a:p>
          <a:p>
            <a:r>
              <a:rPr lang="ko-KR" altLang="en-US" dirty="0" smtClean="0"/>
              <a:t>대표적인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locks</a:t>
            </a:r>
            <a:r>
              <a:rPr lang="en-US" altLang="ko-KR" dirty="0"/>
              <a:t> 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뮤텍스</a:t>
            </a:r>
            <a:r>
              <a:rPr lang="en-US" altLang="ko-KR" dirty="0"/>
              <a:t>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스핀락</a:t>
            </a:r>
            <a:r>
              <a:rPr lang="en-US" altLang="ko-KR" dirty="0" smtClean="0"/>
              <a:t>(spinlock)</a:t>
            </a:r>
          </a:p>
          <a:p>
            <a:pPr lvl="2"/>
            <a:r>
              <a:rPr lang="ko-KR" altLang="en-US" dirty="0" err="1" smtClean="0"/>
              <a:t>상호배제가</a:t>
            </a:r>
            <a:r>
              <a:rPr lang="ko-KR" altLang="en-US" dirty="0" smtClean="0"/>
              <a:t> 되도록 만들어진 </a:t>
            </a:r>
            <a:r>
              <a:rPr lang="ko-KR" altLang="en-US" dirty="0" err="1" smtClean="0"/>
              <a:t>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락을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소유한 스레드만이 </a:t>
            </a:r>
            <a:r>
              <a:rPr lang="ko-KR" altLang="en-US" dirty="0" err="1" smtClean="0"/>
              <a:t>임계구역</a:t>
            </a:r>
            <a:r>
              <a:rPr lang="ko-KR" altLang="en-US" dirty="0" smtClean="0"/>
              <a:t> 진입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락을</a:t>
            </a:r>
            <a:r>
              <a:rPr lang="ko-KR" altLang="en-US" dirty="0" smtClean="0"/>
              <a:t> 소유하지 않은 스레드는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풀릴 때까지 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wait-signal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(semaphore)</a:t>
            </a:r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/>
              <a:t>개 </a:t>
            </a:r>
            <a:r>
              <a:rPr lang="ko-KR" altLang="en-US" dirty="0" smtClean="0"/>
              <a:t>자원을 사용하려는 </a:t>
            </a:r>
            <a:r>
              <a:rPr lang="en-US" altLang="ko-KR" dirty="0"/>
              <a:t>m</a:t>
            </a:r>
            <a:r>
              <a:rPr lang="ko-KR" altLang="en-US" dirty="0"/>
              <a:t>개 </a:t>
            </a:r>
            <a:r>
              <a:rPr lang="ko-KR" altLang="en-US" dirty="0" smtClean="0"/>
              <a:t>멀티스레드의 원활한 관리</a:t>
            </a:r>
            <a:endParaRPr lang="en-US" altLang="ko-KR" dirty="0"/>
          </a:p>
          <a:p>
            <a:pPr lvl="2"/>
            <a:r>
              <a:rPr lang="ko-KR" altLang="en-US" dirty="0" smtClean="0"/>
              <a:t>자원을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소유하지 못한 스레드는 대기</a:t>
            </a:r>
            <a:r>
              <a:rPr lang="en-US" altLang="ko-KR" dirty="0" smtClean="0"/>
              <a:t>(wait)</a:t>
            </a:r>
          </a:p>
          <a:p>
            <a:pPr lvl="2"/>
            <a:r>
              <a:rPr lang="ko-KR" altLang="en-US" dirty="0"/>
              <a:t>자원을 </a:t>
            </a:r>
            <a:r>
              <a:rPr lang="ko-KR" altLang="en-US" dirty="0" smtClean="0"/>
              <a:t>다 사용한 스레드는 알림</a:t>
            </a:r>
            <a:r>
              <a:rPr lang="en-US" altLang="ko-KR" dirty="0" smtClean="0"/>
              <a:t>(signal)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4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뮤텍스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97801" y="1488174"/>
            <a:ext cx="4682904" cy="50405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뮤텍스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잠김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한 상태를 가지는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변수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스레드만 </a:t>
            </a:r>
            <a:r>
              <a:rPr lang="ko-KR" altLang="en-US" dirty="0" err="1" smtClean="0"/>
              <a:t>임계구역에</a:t>
            </a:r>
            <a:r>
              <a:rPr lang="ko-KR" altLang="en-US" dirty="0" smtClean="0"/>
              <a:t> 진입시킴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스레드는 큐에 대기</a:t>
            </a:r>
            <a:endParaRPr lang="en-US" altLang="ko-KR" dirty="0" smtClean="0"/>
          </a:p>
          <a:p>
            <a:pPr lvl="1"/>
            <a:r>
              <a:rPr lang="en-US" altLang="ko-KR" dirty="0"/>
              <a:t>sleep-waiting lock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true/false </a:t>
            </a:r>
            <a:r>
              <a:rPr lang="ko-KR" altLang="en-US" dirty="0" smtClean="0"/>
              <a:t>중 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true :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잠근다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소유한다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false : 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연다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대기 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락이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열리기를 기다리는 스레드 큐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임계구역의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entry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err="1" smtClean="0"/>
              <a:t>락이</a:t>
            </a:r>
            <a:r>
              <a:rPr lang="ko-KR" altLang="en-US" dirty="0" smtClean="0"/>
              <a:t> 잠김 상태</a:t>
            </a:r>
            <a:r>
              <a:rPr lang="en-US" altLang="ko-KR" dirty="0" smtClean="0"/>
              <a:t>(lock</a:t>
            </a:r>
            <a:r>
              <a:rPr lang="ko-KR" altLang="en-US" dirty="0" smtClean="0"/>
              <a:t> </a:t>
            </a:r>
            <a:r>
              <a:rPr lang="en-US" altLang="ko-KR" dirty="0" smtClean="0"/>
              <a:t>= true)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스레드를 </a:t>
            </a:r>
            <a:r>
              <a:rPr lang="ko-KR" altLang="en-US" dirty="0" err="1" smtClean="0"/>
              <a:t>블로</a:t>
            </a:r>
            <a:r>
              <a:rPr lang="ko-KR" altLang="en-US" dirty="0" smtClean="0"/>
              <a:t> 상태로 만들고 대기 큐에 삽입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락이</a:t>
            </a:r>
            <a:r>
              <a:rPr lang="ko-KR" altLang="en-US" dirty="0" smtClean="0"/>
              <a:t> 열린 상태이면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잠그고 </a:t>
            </a:r>
            <a:r>
              <a:rPr lang="ko-KR" altLang="en-US" dirty="0" err="1" smtClean="0"/>
              <a:t>임계구역</a:t>
            </a:r>
            <a:r>
              <a:rPr lang="ko-KR" altLang="en-US" dirty="0" smtClean="0"/>
              <a:t> 진입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unlock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임계구역의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exit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lock</a:t>
            </a:r>
            <a:r>
              <a:rPr lang="ko-KR" altLang="en-US" dirty="0" smtClean="0"/>
              <a:t> </a:t>
            </a:r>
            <a:r>
              <a:rPr lang="en-US" altLang="ko-KR" dirty="0" smtClean="0"/>
              <a:t>= false,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열린 상태로 변경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대기 큐에서 기다리는 스레드 하나 깨움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275679" y="2636912"/>
            <a:ext cx="4748106" cy="2428985"/>
            <a:chOff x="4275679" y="2636912"/>
            <a:chExt cx="4748106" cy="2428985"/>
          </a:xfrm>
        </p:grpSpPr>
        <p:sp>
          <p:nvSpPr>
            <p:cNvPr id="5" name="타원 4"/>
            <p:cNvSpPr/>
            <p:nvPr/>
          </p:nvSpPr>
          <p:spPr>
            <a:xfrm>
              <a:off x="4275679" y="2836912"/>
              <a:ext cx="380570" cy="38416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570935" y="2902285"/>
              <a:ext cx="325610" cy="317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7088249" y="2904488"/>
              <a:ext cx="325610" cy="317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64738" y="2858090"/>
              <a:ext cx="2333148" cy="41156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10078" y="2636912"/>
              <a:ext cx="158379" cy="848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979200" y="2858090"/>
              <a:ext cx="0" cy="41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518619" y="2858903"/>
              <a:ext cx="0" cy="410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7650942" y="2831694"/>
              <a:ext cx="453970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6B859A"/>
                  </a:solidFill>
                </a:rPr>
                <a:t>......</a:t>
              </a:r>
              <a:endParaRPr lang="ko-KR" altLang="en-US" sz="1600" dirty="0">
                <a:solidFill>
                  <a:srgbClr val="6B859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15327" y="3859862"/>
              <a:ext cx="1296551" cy="91605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738" y="4147171"/>
              <a:ext cx="274048" cy="303944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601762" y="4197199"/>
              <a:ext cx="87416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 smtClean="0"/>
                <a:t>락</a:t>
              </a:r>
              <a:r>
                <a:rPr lang="ko-KR" altLang="en-US" sz="1100" dirty="0" smtClean="0"/>
                <a:t>  변수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67729" y="4189505"/>
              <a:ext cx="952677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 smtClean="0"/>
                <a:t>임계구역</a:t>
              </a:r>
              <a:endParaRPr lang="en-US" altLang="ko-KR" sz="1200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15326" y="3553730"/>
              <a:ext cx="1296552" cy="25691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lock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연산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15326" y="4808156"/>
              <a:ext cx="1296552" cy="2577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unlock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연산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구부러진 연결선 18"/>
            <p:cNvCxnSpPr>
              <a:stCxn id="17" idx="3"/>
              <a:endCxn id="14" idx="0"/>
            </p:cNvCxnSpPr>
            <p:nvPr/>
          </p:nvCxnSpPr>
          <p:spPr>
            <a:xfrm>
              <a:off x="6111878" y="3682188"/>
              <a:ext cx="489884" cy="464983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>
              <a:stCxn id="18" idx="3"/>
              <a:endCxn id="14" idx="2"/>
            </p:cNvCxnSpPr>
            <p:nvPr/>
          </p:nvCxnSpPr>
          <p:spPr>
            <a:xfrm flipV="1">
              <a:off x="6111878" y="4451115"/>
              <a:ext cx="489884" cy="485912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8130170" y="2950949"/>
              <a:ext cx="65485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대기 큐</a:t>
              </a:r>
              <a:endParaRPr lang="ko-KR" altLang="en-US" sz="1100" dirty="0"/>
            </a:p>
          </p:txBody>
        </p:sp>
        <p:cxnSp>
          <p:nvCxnSpPr>
            <p:cNvPr id="22" name="구부러진 연결선 21"/>
            <p:cNvCxnSpPr>
              <a:stCxn id="6" idx="2"/>
              <a:endCxn id="17" idx="0"/>
            </p:cNvCxnSpPr>
            <p:nvPr/>
          </p:nvCxnSpPr>
          <p:spPr>
            <a:xfrm rot="10800000" flipV="1">
              <a:off x="5463603" y="3061032"/>
              <a:ext cx="1107333" cy="4926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 22"/>
            <p:cNvSpPr/>
            <p:nvPr/>
          </p:nvSpPr>
          <p:spPr>
            <a:xfrm>
              <a:off x="4589441" y="3170249"/>
              <a:ext cx="510948" cy="1327764"/>
            </a:xfrm>
            <a:custGeom>
              <a:avLst/>
              <a:gdLst>
                <a:gd name="connsiteX0" fmla="*/ 0 w 789732"/>
                <a:gd name="connsiteY0" fmla="*/ 0 h 1282535"/>
                <a:gd name="connsiteX1" fmla="*/ 35626 w 789732"/>
                <a:gd name="connsiteY1" fmla="*/ 11876 h 1282535"/>
                <a:gd name="connsiteX2" fmla="*/ 71252 w 789732"/>
                <a:gd name="connsiteY2" fmla="*/ 35626 h 1282535"/>
                <a:gd name="connsiteX3" fmla="*/ 89065 w 789732"/>
                <a:gd name="connsiteY3" fmla="*/ 47502 h 1282535"/>
                <a:gd name="connsiteX4" fmla="*/ 118753 w 789732"/>
                <a:gd name="connsiteY4" fmla="*/ 59377 h 1282535"/>
                <a:gd name="connsiteX5" fmla="*/ 142504 w 789732"/>
                <a:gd name="connsiteY5" fmla="*/ 71252 h 1282535"/>
                <a:gd name="connsiteX6" fmla="*/ 261257 w 789732"/>
                <a:gd name="connsiteY6" fmla="*/ 77190 h 1282535"/>
                <a:gd name="connsiteX7" fmla="*/ 332509 w 789732"/>
                <a:gd name="connsiteY7" fmla="*/ 89065 h 1282535"/>
                <a:gd name="connsiteX8" fmla="*/ 391886 w 789732"/>
                <a:gd name="connsiteY8" fmla="*/ 106878 h 1282535"/>
                <a:gd name="connsiteX9" fmla="*/ 451263 w 789732"/>
                <a:gd name="connsiteY9" fmla="*/ 112816 h 1282535"/>
                <a:gd name="connsiteX10" fmla="*/ 510639 w 789732"/>
                <a:gd name="connsiteY10" fmla="*/ 142504 h 1282535"/>
                <a:gd name="connsiteX11" fmla="*/ 528452 w 789732"/>
                <a:gd name="connsiteY11" fmla="*/ 148442 h 1282535"/>
                <a:gd name="connsiteX12" fmla="*/ 575953 w 789732"/>
                <a:gd name="connsiteY12" fmla="*/ 166255 h 1282535"/>
                <a:gd name="connsiteX13" fmla="*/ 599704 w 789732"/>
                <a:gd name="connsiteY13" fmla="*/ 190006 h 1282535"/>
                <a:gd name="connsiteX14" fmla="*/ 617517 w 789732"/>
                <a:gd name="connsiteY14" fmla="*/ 207819 h 1282535"/>
                <a:gd name="connsiteX15" fmla="*/ 623455 w 789732"/>
                <a:gd name="connsiteY15" fmla="*/ 225632 h 1282535"/>
                <a:gd name="connsiteX16" fmla="*/ 653143 w 789732"/>
                <a:gd name="connsiteY16" fmla="*/ 267195 h 1282535"/>
                <a:gd name="connsiteX17" fmla="*/ 665018 w 789732"/>
                <a:gd name="connsiteY17" fmla="*/ 332509 h 1282535"/>
                <a:gd name="connsiteX18" fmla="*/ 670956 w 789732"/>
                <a:gd name="connsiteY18" fmla="*/ 552203 h 1282535"/>
                <a:gd name="connsiteX19" fmla="*/ 688769 w 789732"/>
                <a:gd name="connsiteY19" fmla="*/ 570016 h 1282535"/>
                <a:gd name="connsiteX20" fmla="*/ 712520 w 789732"/>
                <a:gd name="connsiteY20" fmla="*/ 599704 h 1282535"/>
                <a:gd name="connsiteX21" fmla="*/ 718457 w 789732"/>
                <a:gd name="connsiteY21" fmla="*/ 629393 h 1282535"/>
                <a:gd name="connsiteX22" fmla="*/ 724395 w 789732"/>
                <a:gd name="connsiteY22" fmla="*/ 777834 h 1282535"/>
                <a:gd name="connsiteX23" fmla="*/ 742208 w 789732"/>
                <a:gd name="connsiteY23" fmla="*/ 789709 h 1282535"/>
                <a:gd name="connsiteX24" fmla="*/ 724395 w 789732"/>
                <a:gd name="connsiteY24" fmla="*/ 819398 h 1282535"/>
                <a:gd name="connsiteX25" fmla="*/ 706582 w 789732"/>
                <a:gd name="connsiteY25" fmla="*/ 837211 h 1282535"/>
                <a:gd name="connsiteX26" fmla="*/ 712520 w 789732"/>
                <a:gd name="connsiteY26" fmla="*/ 890650 h 1282535"/>
                <a:gd name="connsiteX27" fmla="*/ 748146 w 789732"/>
                <a:gd name="connsiteY27" fmla="*/ 932213 h 1282535"/>
                <a:gd name="connsiteX28" fmla="*/ 730333 w 789732"/>
                <a:gd name="connsiteY28" fmla="*/ 979715 h 1282535"/>
                <a:gd name="connsiteX29" fmla="*/ 706582 w 789732"/>
                <a:gd name="connsiteY29" fmla="*/ 1021278 h 1282535"/>
                <a:gd name="connsiteX30" fmla="*/ 730333 w 789732"/>
                <a:gd name="connsiteY30" fmla="*/ 1045029 h 1282535"/>
                <a:gd name="connsiteX31" fmla="*/ 665018 w 789732"/>
                <a:gd name="connsiteY31" fmla="*/ 1110343 h 1282535"/>
                <a:gd name="connsiteX32" fmla="*/ 653143 w 789732"/>
                <a:gd name="connsiteY32" fmla="*/ 1134094 h 1282535"/>
                <a:gd name="connsiteX33" fmla="*/ 682831 w 789732"/>
                <a:gd name="connsiteY33" fmla="*/ 1151907 h 1282535"/>
                <a:gd name="connsiteX34" fmla="*/ 694707 w 789732"/>
                <a:gd name="connsiteY34" fmla="*/ 1163782 h 1282535"/>
                <a:gd name="connsiteX35" fmla="*/ 712520 w 789732"/>
                <a:gd name="connsiteY35" fmla="*/ 1175658 h 1282535"/>
                <a:gd name="connsiteX36" fmla="*/ 748146 w 789732"/>
                <a:gd name="connsiteY36" fmla="*/ 1205346 h 1282535"/>
                <a:gd name="connsiteX37" fmla="*/ 777834 w 789732"/>
                <a:gd name="connsiteY37" fmla="*/ 1258785 h 1282535"/>
                <a:gd name="connsiteX38" fmla="*/ 789709 w 789732"/>
                <a:gd name="connsiteY38" fmla="*/ 1282535 h 128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89732" h="1282535">
                  <a:moveTo>
                    <a:pt x="0" y="0"/>
                  </a:moveTo>
                  <a:cubicBezTo>
                    <a:pt x="11875" y="3959"/>
                    <a:pt x="24430" y="6278"/>
                    <a:pt x="35626" y="11876"/>
                  </a:cubicBezTo>
                  <a:cubicBezTo>
                    <a:pt x="48391" y="18259"/>
                    <a:pt x="59377" y="27709"/>
                    <a:pt x="71252" y="35626"/>
                  </a:cubicBezTo>
                  <a:cubicBezTo>
                    <a:pt x="77190" y="39585"/>
                    <a:pt x="82439" y="44852"/>
                    <a:pt x="89065" y="47502"/>
                  </a:cubicBezTo>
                  <a:cubicBezTo>
                    <a:pt x="98961" y="51460"/>
                    <a:pt x="109013" y="55048"/>
                    <a:pt x="118753" y="59377"/>
                  </a:cubicBezTo>
                  <a:cubicBezTo>
                    <a:pt x="126842" y="62972"/>
                    <a:pt x="133721" y="70154"/>
                    <a:pt x="142504" y="71252"/>
                  </a:cubicBezTo>
                  <a:cubicBezTo>
                    <a:pt x="181832" y="76168"/>
                    <a:pt x="221673" y="75211"/>
                    <a:pt x="261257" y="77190"/>
                  </a:cubicBezTo>
                  <a:cubicBezTo>
                    <a:pt x="309962" y="93426"/>
                    <a:pt x="233076" y="69178"/>
                    <a:pt x="332509" y="89065"/>
                  </a:cubicBezTo>
                  <a:cubicBezTo>
                    <a:pt x="373870" y="97337"/>
                    <a:pt x="357299" y="101937"/>
                    <a:pt x="391886" y="106878"/>
                  </a:cubicBezTo>
                  <a:cubicBezTo>
                    <a:pt x="411577" y="109691"/>
                    <a:pt x="431471" y="110837"/>
                    <a:pt x="451263" y="112816"/>
                  </a:cubicBezTo>
                  <a:cubicBezTo>
                    <a:pt x="528304" y="138496"/>
                    <a:pt x="451553" y="108740"/>
                    <a:pt x="510639" y="142504"/>
                  </a:cubicBezTo>
                  <a:cubicBezTo>
                    <a:pt x="516073" y="145609"/>
                    <a:pt x="522434" y="146722"/>
                    <a:pt x="528452" y="148442"/>
                  </a:cubicBezTo>
                  <a:cubicBezTo>
                    <a:pt x="547862" y="153988"/>
                    <a:pt x="558925" y="153484"/>
                    <a:pt x="575953" y="166255"/>
                  </a:cubicBezTo>
                  <a:cubicBezTo>
                    <a:pt x="584910" y="172973"/>
                    <a:pt x="591787" y="182089"/>
                    <a:pt x="599704" y="190006"/>
                  </a:cubicBezTo>
                  <a:lnTo>
                    <a:pt x="617517" y="207819"/>
                  </a:lnTo>
                  <a:cubicBezTo>
                    <a:pt x="619496" y="213757"/>
                    <a:pt x="620656" y="220034"/>
                    <a:pt x="623455" y="225632"/>
                  </a:cubicBezTo>
                  <a:cubicBezTo>
                    <a:pt x="627798" y="234318"/>
                    <a:pt x="649105" y="261812"/>
                    <a:pt x="653143" y="267195"/>
                  </a:cubicBezTo>
                  <a:cubicBezTo>
                    <a:pt x="655460" y="278781"/>
                    <a:pt x="664557" y="322605"/>
                    <a:pt x="665018" y="332509"/>
                  </a:cubicBezTo>
                  <a:cubicBezTo>
                    <a:pt x="668422" y="405688"/>
                    <a:pt x="663666" y="479308"/>
                    <a:pt x="670956" y="552203"/>
                  </a:cubicBezTo>
                  <a:cubicBezTo>
                    <a:pt x="671792" y="560558"/>
                    <a:pt x="683393" y="563565"/>
                    <a:pt x="688769" y="570016"/>
                  </a:cubicBezTo>
                  <a:cubicBezTo>
                    <a:pt x="726211" y="614947"/>
                    <a:pt x="677977" y="565164"/>
                    <a:pt x="712520" y="599704"/>
                  </a:cubicBezTo>
                  <a:cubicBezTo>
                    <a:pt x="714499" y="609600"/>
                    <a:pt x="718457" y="619301"/>
                    <a:pt x="718457" y="629393"/>
                  </a:cubicBezTo>
                  <a:cubicBezTo>
                    <a:pt x="718457" y="692801"/>
                    <a:pt x="701566" y="718478"/>
                    <a:pt x="724395" y="777834"/>
                  </a:cubicBezTo>
                  <a:cubicBezTo>
                    <a:pt x="726957" y="784494"/>
                    <a:pt x="736270" y="785751"/>
                    <a:pt x="742208" y="789709"/>
                  </a:cubicBezTo>
                  <a:cubicBezTo>
                    <a:pt x="736270" y="799605"/>
                    <a:pt x="731320" y="810165"/>
                    <a:pt x="724395" y="819398"/>
                  </a:cubicBezTo>
                  <a:cubicBezTo>
                    <a:pt x="719357" y="826116"/>
                    <a:pt x="707962" y="828928"/>
                    <a:pt x="706582" y="837211"/>
                  </a:cubicBezTo>
                  <a:cubicBezTo>
                    <a:pt x="703636" y="854890"/>
                    <a:pt x="707249" y="873520"/>
                    <a:pt x="712520" y="890650"/>
                  </a:cubicBezTo>
                  <a:cubicBezTo>
                    <a:pt x="715905" y="901651"/>
                    <a:pt x="739853" y="923920"/>
                    <a:pt x="748146" y="932213"/>
                  </a:cubicBezTo>
                  <a:cubicBezTo>
                    <a:pt x="742208" y="948047"/>
                    <a:pt x="739033" y="965214"/>
                    <a:pt x="730333" y="979715"/>
                  </a:cubicBezTo>
                  <a:cubicBezTo>
                    <a:pt x="696259" y="1036506"/>
                    <a:pt x="725041" y="928989"/>
                    <a:pt x="706582" y="1021278"/>
                  </a:cubicBezTo>
                  <a:cubicBezTo>
                    <a:pt x="714499" y="1029195"/>
                    <a:pt x="731347" y="1033879"/>
                    <a:pt x="730333" y="1045029"/>
                  </a:cubicBezTo>
                  <a:cubicBezTo>
                    <a:pt x="727637" y="1074682"/>
                    <a:pt x="685230" y="1096869"/>
                    <a:pt x="665018" y="1110343"/>
                  </a:cubicBezTo>
                  <a:cubicBezTo>
                    <a:pt x="661060" y="1118260"/>
                    <a:pt x="649656" y="1125958"/>
                    <a:pt x="653143" y="1134094"/>
                  </a:cubicBezTo>
                  <a:cubicBezTo>
                    <a:pt x="657689" y="1144702"/>
                    <a:pt x="673440" y="1145199"/>
                    <a:pt x="682831" y="1151907"/>
                  </a:cubicBezTo>
                  <a:cubicBezTo>
                    <a:pt x="687386" y="1155161"/>
                    <a:pt x="690336" y="1160285"/>
                    <a:pt x="694707" y="1163782"/>
                  </a:cubicBezTo>
                  <a:cubicBezTo>
                    <a:pt x="700280" y="1168240"/>
                    <a:pt x="707038" y="1171089"/>
                    <a:pt x="712520" y="1175658"/>
                  </a:cubicBezTo>
                  <a:cubicBezTo>
                    <a:pt x="758230" y="1213751"/>
                    <a:pt x="703926" y="1175867"/>
                    <a:pt x="748146" y="1205346"/>
                  </a:cubicBezTo>
                  <a:cubicBezTo>
                    <a:pt x="758042" y="1223159"/>
                    <a:pt x="767567" y="1241183"/>
                    <a:pt x="777834" y="1258785"/>
                  </a:cubicBezTo>
                  <a:cubicBezTo>
                    <a:pt x="790807" y="1281024"/>
                    <a:pt x="789709" y="1268691"/>
                    <a:pt x="789709" y="128253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7740" y="3290775"/>
              <a:ext cx="2606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 smtClean="0"/>
                <a:t>lock </a:t>
              </a:r>
              <a:r>
                <a:rPr lang="ko-KR" altLang="en-US" sz="1000" i="1" dirty="0" smtClean="0"/>
                <a:t>연산 중 </a:t>
              </a:r>
              <a:r>
                <a:rPr lang="ko-KR" altLang="en-US" sz="1000" i="1" dirty="0" err="1" smtClean="0"/>
                <a:t>락이</a:t>
              </a:r>
              <a:r>
                <a:rPr lang="ko-KR" altLang="en-US" sz="1000" i="1" dirty="0" smtClean="0"/>
                <a:t> 잠겨 있어 블록 상태로</a:t>
              </a:r>
              <a:endParaRPr lang="en-US" altLang="ko-KR" sz="1000" i="1" dirty="0" smtClean="0"/>
            </a:p>
            <a:p>
              <a:r>
                <a:rPr lang="ko-KR" altLang="en-US" sz="1000" i="1" dirty="0" smtClean="0"/>
                <a:t> 대기하는 스레드 </a:t>
              </a:r>
              <a:endParaRPr lang="ko-KR" alt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5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뮤텍스를</a:t>
            </a:r>
            <a:r>
              <a:rPr lang="ko-KR" altLang="en-US" dirty="0" smtClean="0"/>
              <a:t> 활용한 스레드 동기화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95490" y="1561289"/>
            <a:ext cx="486905" cy="444111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9932" y="1668091"/>
            <a:ext cx="720080" cy="305257"/>
          </a:xfrm>
          <a:prstGeom prst="rect">
            <a:avLst/>
          </a:prstGeom>
          <a:noFill/>
          <a:ln w="12700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락</a:t>
            </a:r>
            <a:r>
              <a:rPr lang="ko-KR" altLang="en-US" sz="1200" dirty="0" smtClean="0">
                <a:solidFill>
                  <a:schemeClr val="tx1"/>
                </a:solidFill>
              </a:rPr>
              <a:t> 변수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6573" y="2773805"/>
            <a:ext cx="491824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잠김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36760" y="1561289"/>
            <a:ext cx="486905" cy="444111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68347" y="2881700"/>
            <a:ext cx="394617" cy="1233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역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69795" y="4127999"/>
            <a:ext cx="491824" cy="276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열림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4999" y="4776450"/>
            <a:ext cx="491824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잠김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96" y="1460344"/>
            <a:ext cx="215899" cy="20189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256350" y="5114914"/>
            <a:ext cx="394617" cy="119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역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2265676" y="2046485"/>
            <a:ext cx="1739260" cy="3864280"/>
          </a:xfrm>
          <a:custGeom>
            <a:avLst/>
            <a:gdLst>
              <a:gd name="connsiteX0" fmla="*/ 108027 w 1930871"/>
              <a:gd name="connsiteY0" fmla="*/ 0 h 3864280"/>
              <a:gd name="connsiteX1" fmla="*/ 133079 w 1930871"/>
              <a:gd name="connsiteY1" fmla="*/ 50104 h 3864280"/>
              <a:gd name="connsiteX2" fmla="*/ 120553 w 1930871"/>
              <a:gd name="connsiteY2" fmla="*/ 93946 h 3864280"/>
              <a:gd name="connsiteX3" fmla="*/ 108027 w 1930871"/>
              <a:gd name="connsiteY3" fmla="*/ 112735 h 3864280"/>
              <a:gd name="connsiteX4" fmla="*/ 101764 w 1930871"/>
              <a:gd name="connsiteY4" fmla="*/ 131524 h 3864280"/>
              <a:gd name="connsiteX5" fmla="*/ 108027 w 1930871"/>
              <a:gd name="connsiteY5" fmla="*/ 212943 h 3864280"/>
              <a:gd name="connsiteX6" fmla="*/ 120553 w 1930871"/>
              <a:gd name="connsiteY6" fmla="*/ 250521 h 3864280"/>
              <a:gd name="connsiteX7" fmla="*/ 126816 w 1930871"/>
              <a:gd name="connsiteY7" fmla="*/ 269310 h 3864280"/>
              <a:gd name="connsiteX8" fmla="*/ 120553 w 1930871"/>
              <a:gd name="connsiteY8" fmla="*/ 325677 h 3864280"/>
              <a:gd name="connsiteX9" fmla="*/ 101764 w 1930871"/>
              <a:gd name="connsiteY9" fmla="*/ 344466 h 3864280"/>
              <a:gd name="connsiteX10" fmla="*/ 89238 w 1930871"/>
              <a:gd name="connsiteY10" fmla="*/ 363255 h 3864280"/>
              <a:gd name="connsiteX11" fmla="*/ 108027 w 1930871"/>
              <a:gd name="connsiteY11" fmla="*/ 444674 h 3864280"/>
              <a:gd name="connsiteX12" fmla="*/ 126816 w 1930871"/>
              <a:gd name="connsiteY12" fmla="*/ 450937 h 3864280"/>
              <a:gd name="connsiteX13" fmla="*/ 139342 w 1930871"/>
              <a:gd name="connsiteY13" fmla="*/ 488515 h 3864280"/>
              <a:gd name="connsiteX14" fmla="*/ 120553 w 1930871"/>
              <a:gd name="connsiteY14" fmla="*/ 601250 h 3864280"/>
              <a:gd name="connsiteX15" fmla="*/ 108027 w 1930871"/>
              <a:gd name="connsiteY15" fmla="*/ 620039 h 3864280"/>
              <a:gd name="connsiteX16" fmla="*/ 64186 w 1930871"/>
              <a:gd name="connsiteY16" fmla="*/ 663880 h 3864280"/>
              <a:gd name="connsiteX17" fmla="*/ 64186 w 1930871"/>
              <a:gd name="connsiteY17" fmla="*/ 713984 h 3864280"/>
              <a:gd name="connsiteX18" fmla="*/ 82975 w 1930871"/>
              <a:gd name="connsiteY18" fmla="*/ 726510 h 3864280"/>
              <a:gd name="connsiteX19" fmla="*/ 126816 w 1930871"/>
              <a:gd name="connsiteY19" fmla="*/ 745299 h 3864280"/>
              <a:gd name="connsiteX20" fmla="*/ 170657 w 1930871"/>
              <a:gd name="connsiteY20" fmla="*/ 770351 h 3864280"/>
              <a:gd name="connsiteX21" fmla="*/ 270865 w 1930871"/>
              <a:gd name="connsiteY21" fmla="*/ 764088 h 3864280"/>
              <a:gd name="connsiteX22" fmla="*/ 308443 w 1930871"/>
              <a:gd name="connsiteY22" fmla="*/ 757825 h 3864280"/>
              <a:gd name="connsiteX23" fmla="*/ 446230 w 1930871"/>
              <a:gd name="connsiteY23" fmla="*/ 751562 h 3864280"/>
              <a:gd name="connsiteX24" fmla="*/ 609068 w 1930871"/>
              <a:gd name="connsiteY24" fmla="*/ 764088 h 3864280"/>
              <a:gd name="connsiteX25" fmla="*/ 659172 w 1930871"/>
              <a:gd name="connsiteY25" fmla="*/ 776614 h 3864280"/>
              <a:gd name="connsiteX26" fmla="*/ 784432 w 1930871"/>
              <a:gd name="connsiteY26" fmla="*/ 789140 h 3864280"/>
              <a:gd name="connsiteX27" fmla="*/ 822010 w 1930871"/>
              <a:gd name="connsiteY27" fmla="*/ 795403 h 3864280"/>
              <a:gd name="connsiteX28" fmla="*/ 890904 w 1930871"/>
              <a:gd name="connsiteY28" fmla="*/ 807929 h 3864280"/>
              <a:gd name="connsiteX29" fmla="*/ 947271 w 1930871"/>
              <a:gd name="connsiteY29" fmla="*/ 814192 h 3864280"/>
              <a:gd name="connsiteX30" fmla="*/ 991112 w 1930871"/>
              <a:gd name="connsiteY30" fmla="*/ 820455 h 3864280"/>
              <a:gd name="connsiteX31" fmla="*/ 1041216 w 1930871"/>
              <a:gd name="connsiteY31" fmla="*/ 826718 h 3864280"/>
              <a:gd name="connsiteX32" fmla="*/ 1241632 w 1930871"/>
              <a:gd name="connsiteY32" fmla="*/ 820455 h 3864280"/>
              <a:gd name="connsiteX33" fmla="*/ 1291736 w 1930871"/>
              <a:gd name="connsiteY33" fmla="*/ 814192 h 3864280"/>
              <a:gd name="connsiteX34" fmla="*/ 1366893 w 1930871"/>
              <a:gd name="connsiteY34" fmla="*/ 807929 h 3864280"/>
              <a:gd name="connsiteX35" fmla="*/ 1448312 w 1930871"/>
              <a:gd name="connsiteY35" fmla="*/ 795403 h 3864280"/>
              <a:gd name="connsiteX36" fmla="*/ 1479627 w 1930871"/>
              <a:gd name="connsiteY36" fmla="*/ 789140 h 3864280"/>
              <a:gd name="connsiteX37" fmla="*/ 1554783 w 1930871"/>
              <a:gd name="connsiteY37" fmla="*/ 782877 h 3864280"/>
              <a:gd name="connsiteX38" fmla="*/ 1824093 w 1930871"/>
              <a:gd name="connsiteY38" fmla="*/ 789140 h 3864280"/>
              <a:gd name="connsiteX39" fmla="*/ 1842882 w 1930871"/>
              <a:gd name="connsiteY39" fmla="*/ 795403 h 3864280"/>
              <a:gd name="connsiteX40" fmla="*/ 1874197 w 1930871"/>
              <a:gd name="connsiteY40" fmla="*/ 851770 h 3864280"/>
              <a:gd name="connsiteX41" fmla="*/ 1817830 w 1930871"/>
              <a:gd name="connsiteY41" fmla="*/ 864296 h 3864280"/>
              <a:gd name="connsiteX42" fmla="*/ 1792778 w 1930871"/>
              <a:gd name="connsiteY42" fmla="*/ 870559 h 3864280"/>
              <a:gd name="connsiteX43" fmla="*/ 1761462 w 1930871"/>
              <a:gd name="connsiteY43" fmla="*/ 876822 h 3864280"/>
              <a:gd name="connsiteX44" fmla="*/ 1498416 w 1930871"/>
              <a:gd name="connsiteY44" fmla="*/ 851770 h 3864280"/>
              <a:gd name="connsiteX45" fmla="*/ 1391945 w 1930871"/>
              <a:gd name="connsiteY45" fmla="*/ 845507 h 3864280"/>
              <a:gd name="connsiteX46" fmla="*/ 1316788 w 1930871"/>
              <a:gd name="connsiteY46" fmla="*/ 839244 h 3864280"/>
              <a:gd name="connsiteX47" fmla="*/ 1016164 w 1930871"/>
              <a:gd name="connsiteY47" fmla="*/ 845507 h 3864280"/>
              <a:gd name="connsiteX48" fmla="*/ 922219 w 1930871"/>
              <a:gd name="connsiteY48" fmla="*/ 851770 h 3864280"/>
              <a:gd name="connsiteX49" fmla="*/ 809484 w 1930871"/>
              <a:gd name="connsiteY49" fmla="*/ 858033 h 3864280"/>
              <a:gd name="connsiteX50" fmla="*/ 765643 w 1930871"/>
              <a:gd name="connsiteY50" fmla="*/ 864296 h 3864280"/>
              <a:gd name="connsiteX51" fmla="*/ 577753 w 1930871"/>
              <a:gd name="connsiteY51" fmla="*/ 889348 h 3864280"/>
              <a:gd name="connsiteX52" fmla="*/ 540175 w 1930871"/>
              <a:gd name="connsiteY52" fmla="*/ 895611 h 3864280"/>
              <a:gd name="connsiteX53" fmla="*/ 508860 w 1930871"/>
              <a:gd name="connsiteY53" fmla="*/ 901874 h 3864280"/>
              <a:gd name="connsiteX54" fmla="*/ 421178 w 1930871"/>
              <a:gd name="connsiteY54" fmla="*/ 908137 h 3864280"/>
              <a:gd name="connsiteX55" fmla="*/ 371073 w 1930871"/>
              <a:gd name="connsiteY55" fmla="*/ 914400 h 3864280"/>
              <a:gd name="connsiteX56" fmla="*/ 352284 w 1930871"/>
              <a:gd name="connsiteY56" fmla="*/ 920663 h 3864280"/>
              <a:gd name="connsiteX57" fmla="*/ 233287 w 1930871"/>
              <a:gd name="connsiteY57" fmla="*/ 933189 h 3864280"/>
              <a:gd name="connsiteX58" fmla="*/ 126816 w 1930871"/>
              <a:gd name="connsiteY58" fmla="*/ 951978 h 3864280"/>
              <a:gd name="connsiteX59" fmla="*/ 39134 w 1930871"/>
              <a:gd name="connsiteY59" fmla="*/ 970767 h 3864280"/>
              <a:gd name="connsiteX60" fmla="*/ 20345 w 1930871"/>
              <a:gd name="connsiteY60" fmla="*/ 977030 h 3864280"/>
              <a:gd name="connsiteX61" fmla="*/ 14082 w 1930871"/>
              <a:gd name="connsiteY61" fmla="*/ 995819 h 3864280"/>
              <a:gd name="connsiteX62" fmla="*/ 39134 w 1930871"/>
              <a:gd name="connsiteY62" fmla="*/ 1027135 h 3864280"/>
              <a:gd name="connsiteX63" fmla="*/ 76712 w 1930871"/>
              <a:gd name="connsiteY63" fmla="*/ 1070976 h 3864280"/>
              <a:gd name="connsiteX64" fmla="*/ 89238 w 1930871"/>
              <a:gd name="connsiteY64" fmla="*/ 1108554 h 3864280"/>
              <a:gd name="connsiteX65" fmla="*/ 114290 w 1930871"/>
              <a:gd name="connsiteY65" fmla="*/ 1146132 h 3864280"/>
              <a:gd name="connsiteX66" fmla="*/ 108027 w 1930871"/>
              <a:gd name="connsiteY66" fmla="*/ 1202499 h 3864280"/>
              <a:gd name="connsiteX67" fmla="*/ 89238 w 1930871"/>
              <a:gd name="connsiteY67" fmla="*/ 1227551 h 3864280"/>
              <a:gd name="connsiteX68" fmla="*/ 70449 w 1930871"/>
              <a:gd name="connsiteY68" fmla="*/ 1265129 h 3864280"/>
              <a:gd name="connsiteX69" fmla="*/ 76712 w 1930871"/>
              <a:gd name="connsiteY69" fmla="*/ 1308970 h 3864280"/>
              <a:gd name="connsiteX70" fmla="*/ 95501 w 1930871"/>
              <a:gd name="connsiteY70" fmla="*/ 1321496 h 3864280"/>
              <a:gd name="connsiteX71" fmla="*/ 108027 w 1930871"/>
              <a:gd name="connsiteY71" fmla="*/ 1340285 h 3864280"/>
              <a:gd name="connsiteX72" fmla="*/ 114290 w 1930871"/>
              <a:gd name="connsiteY72" fmla="*/ 1415441 h 3864280"/>
              <a:gd name="connsiteX73" fmla="*/ 120553 w 1930871"/>
              <a:gd name="connsiteY73" fmla="*/ 1434230 h 3864280"/>
              <a:gd name="connsiteX74" fmla="*/ 114290 w 1930871"/>
              <a:gd name="connsiteY74" fmla="*/ 1672225 h 3864280"/>
              <a:gd name="connsiteX75" fmla="*/ 89238 w 1930871"/>
              <a:gd name="connsiteY75" fmla="*/ 1759907 h 3864280"/>
              <a:gd name="connsiteX76" fmla="*/ 82975 w 1930871"/>
              <a:gd name="connsiteY76" fmla="*/ 1803748 h 3864280"/>
              <a:gd name="connsiteX77" fmla="*/ 70449 w 1930871"/>
              <a:gd name="connsiteY77" fmla="*/ 1841326 h 3864280"/>
              <a:gd name="connsiteX78" fmla="*/ 64186 w 1930871"/>
              <a:gd name="connsiteY78" fmla="*/ 1885167 h 3864280"/>
              <a:gd name="connsiteX79" fmla="*/ 57923 w 1930871"/>
              <a:gd name="connsiteY79" fmla="*/ 1903956 h 3864280"/>
              <a:gd name="connsiteX80" fmla="*/ 51660 w 1930871"/>
              <a:gd name="connsiteY80" fmla="*/ 1941535 h 3864280"/>
              <a:gd name="connsiteX81" fmla="*/ 45397 w 1930871"/>
              <a:gd name="connsiteY81" fmla="*/ 1960324 h 3864280"/>
              <a:gd name="connsiteX82" fmla="*/ 39134 w 1930871"/>
              <a:gd name="connsiteY82" fmla="*/ 1985376 h 3864280"/>
              <a:gd name="connsiteX83" fmla="*/ 26608 w 1930871"/>
              <a:gd name="connsiteY83" fmla="*/ 2022954 h 3864280"/>
              <a:gd name="connsiteX84" fmla="*/ 39134 w 1930871"/>
              <a:gd name="connsiteY84" fmla="*/ 2066795 h 3864280"/>
              <a:gd name="connsiteX85" fmla="*/ 76712 w 1930871"/>
              <a:gd name="connsiteY85" fmla="*/ 2104373 h 3864280"/>
              <a:gd name="connsiteX86" fmla="*/ 101764 w 1930871"/>
              <a:gd name="connsiteY86" fmla="*/ 2135688 h 3864280"/>
              <a:gd name="connsiteX87" fmla="*/ 239550 w 1930871"/>
              <a:gd name="connsiteY87" fmla="*/ 2141951 h 3864280"/>
              <a:gd name="connsiteX88" fmla="*/ 421178 w 1930871"/>
              <a:gd name="connsiteY88" fmla="*/ 2148214 h 3864280"/>
              <a:gd name="connsiteX89" fmla="*/ 502597 w 1930871"/>
              <a:gd name="connsiteY89" fmla="*/ 2154477 h 3864280"/>
              <a:gd name="connsiteX90" fmla="*/ 1016164 w 1930871"/>
              <a:gd name="connsiteY90" fmla="*/ 2160740 h 3864280"/>
              <a:gd name="connsiteX91" fmla="*/ 1060005 w 1930871"/>
              <a:gd name="connsiteY91" fmla="*/ 2173266 h 3864280"/>
              <a:gd name="connsiteX92" fmla="*/ 1122635 w 1930871"/>
              <a:gd name="connsiteY92" fmla="*/ 2185792 h 3864280"/>
              <a:gd name="connsiteX93" fmla="*/ 1235369 w 1930871"/>
              <a:gd name="connsiteY93" fmla="*/ 2198318 h 3864280"/>
              <a:gd name="connsiteX94" fmla="*/ 1385682 w 1930871"/>
              <a:gd name="connsiteY94" fmla="*/ 2185792 h 3864280"/>
              <a:gd name="connsiteX95" fmla="*/ 1467101 w 1930871"/>
              <a:gd name="connsiteY95" fmla="*/ 2167003 h 3864280"/>
              <a:gd name="connsiteX96" fmla="*/ 1510942 w 1930871"/>
              <a:gd name="connsiteY96" fmla="*/ 2160740 h 3864280"/>
              <a:gd name="connsiteX97" fmla="*/ 1673780 w 1930871"/>
              <a:gd name="connsiteY97" fmla="*/ 2167003 h 3864280"/>
              <a:gd name="connsiteX98" fmla="*/ 1698832 w 1930871"/>
              <a:gd name="connsiteY98" fmla="*/ 2179529 h 3864280"/>
              <a:gd name="connsiteX99" fmla="*/ 1930564 w 1930871"/>
              <a:gd name="connsiteY99" fmla="*/ 2185792 h 3864280"/>
              <a:gd name="connsiteX100" fmla="*/ 1924301 w 1930871"/>
              <a:gd name="connsiteY100" fmla="*/ 2260948 h 3864280"/>
              <a:gd name="connsiteX101" fmla="*/ 1886723 w 1930871"/>
              <a:gd name="connsiteY101" fmla="*/ 2273474 h 3864280"/>
              <a:gd name="connsiteX102" fmla="*/ 1761462 w 1930871"/>
              <a:gd name="connsiteY102" fmla="*/ 2286000 h 3864280"/>
              <a:gd name="connsiteX103" fmla="*/ 1454575 w 1930871"/>
              <a:gd name="connsiteY103" fmla="*/ 2292263 h 3864280"/>
              <a:gd name="connsiteX104" fmla="*/ 978586 w 1930871"/>
              <a:gd name="connsiteY104" fmla="*/ 2292263 h 3864280"/>
              <a:gd name="connsiteX105" fmla="*/ 408651 w 1930871"/>
              <a:gd name="connsiteY105" fmla="*/ 2298526 h 3864280"/>
              <a:gd name="connsiteX106" fmla="*/ 277128 w 1930871"/>
              <a:gd name="connsiteY106" fmla="*/ 2311052 h 3864280"/>
              <a:gd name="connsiteX107" fmla="*/ 145605 w 1930871"/>
              <a:gd name="connsiteY107" fmla="*/ 2323578 h 3864280"/>
              <a:gd name="connsiteX108" fmla="*/ 76712 w 1930871"/>
              <a:gd name="connsiteY108" fmla="*/ 2336104 h 3864280"/>
              <a:gd name="connsiteX109" fmla="*/ 51660 w 1930871"/>
              <a:gd name="connsiteY109" fmla="*/ 2342367 h 3864280"/>
              <a:gd name="connsiteX110" fmla="*/ 14082 w 1930871"/>
              <a:gd name="connsiteY110" fmla="*/ 2354893 h 3864280"/>
              <a:gd name="connsiteX111" fmla="*/ 7819 w 1930871"/>
              <a:gd name="connsiteY111" fmla="*/ 2436313 h 3864280"/>
              <a:gd name="connsiteX112" fmla="*/ 32871 w 1930871"/>
              <a:gd name="connsiteY112" fmla="*/ 2455102 h 3864280"/>
              <a:gd name="connsiteX113" fmla="*/ 133079 w 1930871"/>
              <a:gd name="connsiteY113" fmla="*/ 2511469 h 3864280"/>
              <a:gd name="connsiteX114" fmla="*/ 139342 w 1930871"/>
              <a:gd name="connsiteY114" fmla="*/ 2611677 h 3864280"/>
              <a:gd name="connsiteX115" fmla="*/ 114290 w 1930871"/>
              <a:gd name="connsiteY115" fmla="*/ 2680570 h 3864280"/>
              <a:gd name="connsiteX116" fmla="*/ 101764 w 1930871"/>
              <a:gd name="connsiteY116" fmla="*/ 2718148 h 3864280"/>
              <a:gd name="connsiteX117" fmla="*/ 76712 w 1930871"/>
              <a:gd name="connsiteY117" fmla="*/ 2761989 h 3864280"/>
              <a:gd name="connsiteX118" fmla="*/ 82975 w 1930871"/>
              <a:gd name="connsiteY118" fmla="*/ 2799567 h 3864280"/>
              <a:gd name="connsiteX119" fmla="*/ 108027 w 1930871"/>
              <a:gd name="connsiteY119" fmla="*/ 2818356 h 3864280"/>
              <a:gd name="connsiteX120" fmla="*/ 145605 w 1930871"/>
              <a:gd name="connsiteY120" fmla="*/ 2862198 h 3864280"/>
              <a:gd name="connsiteX121" fmla="*/ 151868 w 1930871"/>
              <a:gd name="connsiteY121" fmla="*/ 2880987 h 3864280"/>
              <a:gd name="connsiteX122" fmla="*/ 133079 w 1930871"/>
              <a:gd name="connsiteY122" fmla="*/ 2924828 h 3864280"/>
              <a:gd name="connsiteX123" fmla="*/ 120553 w 1930871"/>
              <a:gd name="connsiteY123" fmla="*/ 2962406 h 3864280"/>
              <a:gd name="connsiteX124" fmla="*/ 108027 w 1930871"/>
              <a:gd name="connsiteY124" fmla="*/ 2987458 h 3864280"/>
              <a:gd name="connsiteX125" fmla="*/ 101764 w 1930871"/>
              <a:gd name="connsiteY125" fmla="*/ 3012510 h 3864280"/>
              <a:gd name="connsiteX126" fmla="*/ 89238 w 1930871"/>
              <a:gd name="connsiteY126" fmla="*/ 3050088 h 3864280"/>
              <a:gd name="connsiteX127" fmla="*/ 95501 w 1930871"/>
              <a:gd name="connsiteY127" fmla="*/ 3087666 h 3864280"/>
              <a:gd name="connsiteX128" fmla="*/ 108027 w 1930871"/>
              <a:gd name="connsiteY128" fmla="*/ 3106455 h 3864280"/>
              <a:gd name="connsiteX129" fmla="*/ 95501 w 1930871"/>
              <a:gd name="connsiteY129" fmla="*/ 3169085 h 3864280"/>
              <a:gd name="connsiteX130" fmla="*/ 114290 w 1930871"/>
              <a:gd name="connsiteY130" fmla="*/ 3231715 h 3864280"/>
              <a:gd name="connsiteX131" fmla="*/ 164394 w 1930871"/>
              <a:gd name="connsiteY131" fmla="*/ 3281819 h 3864280"/>
              <a:gd name="connsiteX132" fmla="*/ 170657 w 1930871"/>
              <a:gd name="connsiteY132" fmla="*/ 3300609 h 3864280"/>
              <a:gd name="connsiteX133" fmla="*/ 145605 w 1930871"/>
              <a:gd name="connsiteY133" fmla="*/ 3350713 h 3864280"/>
              <a:gd name="connsiteX134" fmla="*/ 51660 w 1930871"/>
              <a:gd name="connsiteY134" fmla="*/ 3400817 h 3864280"/>
              <a:gd name="connsiteX135" fmla="*/ 32871 w 1930871"/>
              <a:gd name="connsiteY135" fmla="*/ 3413343 h 3864280"/>
              <a:gd name="connsiteX136" fmla="*/ 20345 w 1930871"/>
              <a:gd name="connsiteY136" fmla="*/ 3450921 h 3864280"/>
              <a:gd name="connsiteX137" fmla="*/ 26608 w 1930871"/>
              <a:gd name="connsiteY137" fmla="*/ 3482236 h 3864280"/>
              <a:gd name="connsiteX138" fmla="*/ 158131 w 1930871"/>
              <a:gd name="connsiteY138" fmla="*/ 3557392 h 3864280"/>
              <a:gd name="connsiteX139" fmla="*/ 151868 w 1930871"/>
              <a:gd name="connsiteY139" fmla="*/ 3620022 h 3864280"/>
              <a:gd name="connsiteX140" fmla="*/ 120553 w 1930871"/>
              <a:gd name="connsiteY140" fmla="*/ 3651337 h 3864280"/>
              <a:gd name="connsiteX141" fmla="*/ 101764 w 1930871"/>
              <a:gd name="connsiteY141" fmla="*/ 3670126 h 3864280"/>
              <a:gd name="connsiteX142" fmla="*/ 57923 w 1930871"/>
              <a:gd name="connsiteY142" fmla="*/ 3707704 h 3864280"/>
              <a:gd name="connsiteX143" fmla="*/ 57923 w 1930871"/>
              <a:gd name="connsiteY143" fmla="*/ 3782861 h 3864280"/>
              <a:gd name="connsiteX144" fmla="*/ 70449 w 1930871"/>
              <a:gd name="connsiteY144" fmla="*/ 3820439 h 3864280"/>
              <a:gd name="connsiteX145" fmla="*/ 64186 w 1930871"/>
              <a:gd name="connsiteY145" fmla="*/ 3839228 h 3864280"/>
              <a:gd name="connsiteX146" fmla="*/ 57923 w 1930871"/>
              <a:gd name="connsiteY146" fmla="*/ 3864280 h 38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930871" h="3864280">
                <a:moveTo>
                  <a:pt x="108027" y="0"/>
                </a:moveTo>
                <a:cubicBezTo>
                  <a:pt x="111566" y="5899"/>
                  <a:pt x="133079" y="36621"/>
                  <a:pt x="133079" y="50104"/>
                </a:cubicBezTo>
                <a:cubicBezTo>
                  <a:pt x="133079" y="54117"/>
                  <a:pt x="123506" y="88040"/>
                  <a:pt x="120553" y="93946"/>
                </a:cubicBezTo>
                <a:cubicBezTo>
                  <a:pt x="117187" y="100679"/>
                  <a:pt x="111393" y="106002"/>
                  <a:pt x="108027" y="112735"/>
                </a:cubicBezTo>
                <a:cubicBezTo>
                  <a:pt x="105075" y="118640"/>
                  <a:pt x="103852" y="125261"/>
                  <a:pt x="101764" y="131524"/>
                </a:cubicBezTo>
                <a:cubicBezTo>
                  <a:pt x="103852" y="158664"/>
                  <a:pt x="103782" y="186056"/>
                  <a:pt x="108027" y="212943"/>
                </a:cubicBezTo>
                <a:cubicBezTo>
                  <a:pt x="110086" y="225985"/>
                  <a:pt x="116378" y="237995"/>
                  <a:pt x="120553" y="250521"/>
                </a:cubicBezTo>
                <a:lnTo>
                  <a:pt x="126816" y="269310"/>
                </a:lnTo>
                <a:cubicBezTo>
                  <a:pt x="124728" y="288099"/>
                  <a:pt x="126531" y="307742"/>
                  <a:pt x="120553" y="325677"/>
                </a:cubicBezTo>
                <a:cubicBezTo>
                  <a:pt x="117752" y="334080"/>
                  <a:pt x="107434" y="337662"/>
                  <a:pt x="101764" y="344466"/>
                </a:cubicBezTo>
                <a:cubicBezTo>
                  <a:pt x="96945" y="350249"/>
                  <a:pt x="93413" y="356992"/>
                  <a:pt x="89238" y="363255"/>
                </a:cubicBezTo>
                <a:cubicBezTo>
                  <a:pt x="91125" y="382128"/>
                  <a:pt x="85702" y="426814"/>
                  <a:pt x="108027" y="444674"/>
                </a:cubicBezTo>
                <a:cubicBezTo>
                  <a:pt x="113182" y="448798"/>
                  <a:pt x="120553" y="448849"/>
                  <a:pt x="126816" y="450937"/>
                </a:cubicBezTo>
                <a:cubicBezTo>
                  <a:pt x="130991" y="463463"/>
                  <a:pt x="140283" y="475345"/>
                  <a:pt x="139342" y="488515"/>
                </a:cubicBezTo>
                <a:cubicBezTo>
                  <a:pt x="134055" y="562528"/>
                  <a:pt x="145660" y="557312"/>
                  <a:pt x="120553" y="601250"/>
                </a:cubicBezTo>
                <a:cubicBezTo>
                  <a:pt x="116818" y="607785"/>
                  <a:pt x="113062" y="614444"/>
                  <a:pt x="108027" y="620039"/>
                </a:cubicBezTo>
                <a:cubicBezTo>
                  <a:pt x="94202" y="635401"/>
                  <a:pt x="64186" y="663880"/>
                  <a:pt x="64186" y="663880"/>
                </a:cubicBezTo>
                <a:cubicBezTo>
                  <a:pt x="59631" y="682100"/>
                  <a:pt x="52040" y="695764"/>
                  <a:pt x="64186" y="713984"/>
                </a:cubicBezTo>
                <a:cubicBezTo>
                  <a:pt x="68361" y="720247"/>
                  <a:pt x="76242" y="723144"/>
                  <a:pt x="82975" y="726510"/>
                </a:cubicBezTo>
                <a:cubicBezTo>
                  <a:pt x="97196" y="733620"/>
                  <a:pt x="112342" y="738720"/>
                  <a:pt x="126816" y="745299"/>
                </a:cubicBezTo>
                <a:cubicBezTo>
                  <a:pt x="151790" y="756651"/>
                  <a:pt x="149591" y="756307"/>
                  <a:pt x="170657" y="770351"/>
                </a:cubicBezTo>
                <a:cubicBezTo>
                  <a:pt x="204060" y="768263"/>
                  <a:pt x="237535" y="767118"/>
                  <a:pt x="270865" y="764088"/>
                </a:cubicBezTo>
                <a:cubicBezTo>
                  <a:pt x="283512" y="762938"/>
                  <a:pt x="295776" y="758730"/>
                  <a:pt x="308443" y="757825"/>
                </a:cubicBezTo>
                <a:cubicBezTo>
                  <a:pt x="354303" y="754549"/>
                  <a:pt x="400301" y="753650"/>
                  <a:pt x="446230" y="751562"/>
                </a:cubicBezTo>
                <a:cubicBezTo>
                  <a:pt x="483523" y="754048"/>
                  <a:pt x="567448" y="758885"/>
                  <a:pt x="609068" y="764088"/>
                </a:cubicBezTo>
                <a:cubicBezTo>
                  <a:pt x="691877" y="774439"/>
                  <a:pt x="602364" y="765252"/>
                  <a:pt x="659172" y="776614"/>
                </a:cubicBezTo>
                <a:cubicBezTo>
                  <a:pt x="697094" y="784198"/>
                  <a:pt x="748895" y="786406"/>
                  <a:pt x="784432" y="789140"/>
                </a:cubicBezTo>
                <a:lnTo>
                  <a:pt x="822010" y="795403"/>
                </a:lnTo>
                <a:cubicBezTo>
                  <a:pt x="854485" y="801308"/>
                  <a:pt x="856296" y="803315"/>
                  <a:pt x="890904" y="807929"/>
                </a:cubicBezTo>
                <a:cubicBezTo>
                  <a:pt x="909643" y="810427"/>
                  <a:pt x="928512" y="811847"/>
                  <a:pt x="947271" y="814192"/>
                </a:cubicBezTo>
                <a:cubicBezTo>
                  <a:pt x="961919" y="816023"/>
                  <a:pt x="976479" y="818504"/>
                  <a:pt x="991112" y="820455"/>
                </a:cubicBezTo>
                <a:lnTo>
                  <a:pt x="1041216" y="826718"/>
                </a:lnTo>
                <a:lnTo>
                  <a:pt x="1241632" y="820455"/>
                </a:lnTo>
                <a:cubicBezTo>
                  <a:pt x="1258442" y="819614"/>
                  <a:pt x="1274988" y="815867"/>
                  <a:pt x="1291736" y="814192"/>
                </a:cubicBezTo>
                <a:cubicBezTo>
                  <a:pt x="1316750" y="811691"/>
                  <a:pt x="1341892" y="810561"/>
                  <a:pt x="1366893" y="807929"/>
                </a:cubicBezTo>
                <a:cubicBezTo>
                  <a:pt x="1383607" y="806170"/>
                  <a:pt x="1430323" y="798674"/>
                  <a:pt x="1448312" y="795403"/>
                </a:cubicBezTo>
                <a:cubicBezTo>
                  <a:pt x="1458785" y="793499"/>
                  <a:pt x="1469055" y="790384"/>
                  <a:pt x="1479627" y="789140"/>
                </a:cubicBezTo>
                <a:cubicBezTo>
                  <a:pt x="1504594" y="786203"/>
                  <a:pt x="1529731" y="784965"/>
                  <a:pt x="1554783" y="782877"/>
                </a:cubicBezTo>
                <a:cubicBezTo>
                  <a:pt x="1644553" y="784965"/>
                  <a:pt x="1734383" y="785240"/>
                  <a:pt x="1824093" y="789140"/>
                </a:cubicBezTo>
                <a:cubicBezTo>
                  <a:pt x="1830689" y="789427"/>
                  <a:pt x="1838214" y="790735"/>
                  <a:pt x="1842882" y="795403"/>
                </a:cubicBezTo>
                <a:cubicBezTo>
                  <a:pt x="1864418" y="816939"/>
                  <a:pt x="1866321" y="828143"/>
                  <a:pt x="1874197" y="851770"/>
                </a:cubicBezTo>
                <a:cubicBezTo>
                  <a:pt x="1837631" y="863959"/>
                  <a:pt x="1872942" y="853274"/>
                  <a:pt x="1817830" y="864296"/>
                </a:cubicBezTo>
                <a:cubicBezTo>
                  <a:pt x="1809389" y="865984"/>
                  <a:pt x="1801181" y="868692"/>
                  <a:pt x="1792778" y="870559"/>
                </a:cubicBezTo>
                <a:cubicBezTo>
                  <a:pt x="1782386" y="872868"/>
                  <a:pt x="1771901" y="874734"/>
                  <a:pt x="1761462" y="876822"/>
                </a:cubicBezTo>
                <a:cubicBezTo>
                  <a:pt x="1419081" y="862556"/>
                  <a:pt x="1777611" y="883678"/>
                  <a:pt x="1498416" y="851770"/>
                </a:cubicBezTo>
                <a:cubicBezTo>
                  <a:pt x="1463094" y="847733"/>
                  <a:pt x="1427412" y="847953"/>
                  <a:pt x="1391945" y="845507"/>
                </a:cubicBezTo>
                <a:cubicBezTo>
                  <a:pt x="1366865" y="843777"/>
                  <a:pt x="1341840" y="841332"/>
                  <a:pt x="1316788" y="839244"/>
                </a:cubicBezTo>
                <a:lnTo>
                  <a:pt x="1016164" y="845507"/>
                </a:lnTo>
                <a:cubicBezTo>
                  <a:pt x="984795" y="846503"/>
                  <a:pt x="953546" y="849871"/>
                  <a:pt x="922219" y="851770"/>
                </a:cubicBezTo>
                <a:lnTo>
                  <a:pt x="809484" y="858033"/>
                </a:lnTo>
                <a:lnTo>
                  <a:pt x="765643" y="864296"/>
                </a:lnTo>
                <a:cubicBezTo>
                  <a:pt x="707378" y="871896"/>
                  <a:pt x="636278" y="879594"/>
                  <a:pt x="577753" y="889348"/>
                </a:cubicBezTo>
                <a:lnTo>
                  <a:pt x="540175" y="895611"/>
                </a:lnTo>
                <a:cubicBezTo>
                  <a:pt x="529702" y="897515"/>
                  <a:pt x="519447" y="900760"/>
                  <a:pt x="508860" y="901874"/>
                </a:cubicBezTo>
                <a:cubicBezTo>
                  <a:pt x="479719" y="904941"/>
                  <a:pt x="450359" y="905484"/>
                  <a:pt x="421178" y="908137"/>
                </a:cubicBezTo>
                <a:cubicBezTo>
                  <a:pt x="404415" y="909661"/>
                  <a:pt x="387775" y="912312"/>
                  <a:pt x="371073" y="914400"/>
                </a:cubicBezTo>
                <a:cubicBezTo>
                  <a:pt x="364810" y="916488"/>
                  <a:pt x="358689" y="919062"/>
                  <a:pt x="352284" y="920663"/>
                </a:cubicBezTo>
                <a:cubicBezTo>
                  <a:pt x="309050" y="931472"/>
                  <a:pt x="285306" y="929473"/>
                  <a:pt x="233287" y="933189"/>
                </a:cubicBezTo>
                <a:cubicBezTo>
                  <a:pt x="168010" y="954948"/>
                  <a:pt x="219029" y="941129"/>
                  <a:pt x="126816" y="951978"/>
                </a:cubicBezTo>
                <a:cubicBezTo>
                  <a:pt x="96251" y="955574"/>
                  <a:pt x="69030" y="962614"/>
                  <a:pt x="39134" y="970767"/>
                </a:cubicBezTo>
                <a:cubicBezTo>
                  <a:pt x="32765" y="972504"/>
                  <a:pt x="26608" y="974942"/>
                  <a:pt x="20345" y="977030"/>
                </a:cubicBezTo>
                <a:cubicBezTo>
                  <a:pt x="18257" y="983293"/>
                  <a:pt x="11764" y="989638"/>
                  <a:pt x="14082" y="995819"/>
                </a:cubicBezTo>
                <a:cubicBezTo>
                  <a:pt x="18776" y="1008336"/>
                  <a:pt x="30253" y="1017144"/>
                  <a:pt x="39134" y="1027135"/>
                </a:cubicBezTo>
                <a:cubicBezTo>
                  <a:pt x="52930" y="1042656"/>
                  <a:pt x="68202" y="1051828"/>
                  <a:pt x="76712" y="1070976"/>
                </a:cubicBezTo>
                <a:cubicBezTo>
                  <a:pt x="82074" y="1083042"/>
                  <a:pt x="81914" y="1097568"/>
                  <a:pt x="89238" y="1108554"/>
                </a:cubicBezTo>
                <a:lnTo>
                  <a:pt x="114290" y="1146132"/>
                </a:lnTo>
                <a:cubicBezTo>
                  <a:pt x="112202" y="1164921"/>
                  <a:pt x="113587" y="1184430"/>
                  <a:pt x="108027" y="1202499"/>
                </a:cubicBezTo>
                <a:cubicBezTo>
                  <a:pt x="104957" y="1212476"/>
                  <a:pt x="95305" y="1219057"/>
                  <a:pt x="89238" y="1227551"/>
                </a:cubicBezTo>
                <a:cubicBezTo>
                  <a:pt x="74062" y="1248798"/>
                  <a:pt x="78205" y="1241861"/>
                  <a:pt x="70449" y="1265129"/>
                </a:cubicBezTo>
                <a:cubicBezTo>
                  <a:pt x="72537" y="1279743"/>
                  <a:pt x="70717" y="1295480"/>
                  <a:pt x="76712" y="1308970"/>
                </a:cubicBezTo>
                <a:cubicBezTo>
                  <a:pt x="79769" y="1315848"/>
                  <a:pt x="90178" y="1316173"/>
                  <a:pt x="95501" y="1321496"/>
                </a:cubicBezTo>
                <a:cubicBezTo>
                  <a:pt x="100824" y="1326819"/>
                  <a:pt x="103852" y="1334022"/>
                  <a:pt x="108027" y="1340285"/>
                </a:cubicBezTo>
                <a:cubicBezTo>
                  <a:pt x="110115" y="1365337"/>
                  <a:pt x="110968" y="1390523"/>
                  <a:pt x="114290" y="1415441"/>
                </a:cubicBezTo>
                <a:cubicBezTo>
                  <a:pt x="115163" y="1421985"/>
                  <a:pt x="120553" y="1427628"/>
                  <a:pt x="120553" y="1434230"/>
                </a:cubicBezTo>
                <a:cubicBezTo>
                  <a:pt x="120553" y="1513589"/>
                  <a:pt x="119455" y="1593034"/>
                  <a:pt x="114290" y="1672225"/>
                </a:cubicBezTo>
                <a:cubicBezTo>
                  <a:pt x="113015" y="1691779"/>
                  <a:pt x="96123" y="1739252"/>
                  <a:pt x="89238" y="1759907"/>
                </a:cubicBezTo>
                <a:cubicBezTo>
                  <a:pt x="87150" y="1774521"/>
                  <a:pt x="86294" y="1789364"/>
                  <a:pt x="82975" y="1803748"/>
                </a:cubicBezTo>
                <a:cubicBezTo>
                  <a:pt x="80006" y="1816613"/>
                  <a:pt x="70449" y="1841326"/>
                  <a:pt x="70449" y="1841326"/>
                </a:cubicBezTo>
                <a:cubicBezTo>
                  <a:pt x="68361" y="1855940"/>
                  <a:pt x="67081" y="1870692"/>
                  <a:pt x="64186" y="1885167"/>
                </a:cubicBezTo>
                <a:cubicBezTo>
                  <a:pt x="62891" y="1891641"/>
                  <a:pt x="59355" y="1897511"/>
                  <a:pt x="57923" y="1903956"/>
                </a:cubicBezTo>
                <a:cubicBezTo>
                  <a:pt x="55168" y="1916353"/>
                  <a:pt x="54415" y="1929138"/>
                  <a:pt x="51660" y="1941535"/>
                </a:cubicBezTo>
                <a:cubicBezTo>
                  <a:pt x="50228" y="1947980"/>
                  <a:pt x="47211" y="1953976"/>
                  <a:pt x="45397" y="1960324"/>
                </a:cubicBezTo>
                <a:cubicBezTo>
                  <a:pt x="43032" y="1968600"/>
                  <a:pt x="41607" y="1977131"/>
                  <a:pt x="39134" y="1985376"/>
                </a:cubicBezTo>
                <a:cubicBezTo>
                  <a:pt x="35340" y="1998023"/>
                  <a:pt x="26608" y="2022954"/>
                  <a:pt x="26608" y="2022954"/>
                </a:cubicBezTo>
                <a:cubicBezTo>
                  <a:pt x="27073" y="2024815"/>
                  <a:pt x="35824" y="2062539"/>
                  <a:pt x="39134" y="2066795"/>
                </a:cubicBezTo>
                <a:cubicBezTo>
                  <a:pt x="50010" y="2080778"/>
                  <a:pt x="76712" y="2104373"/>
                  <a:pt x="76712" y="2104373"/>
                </a:cubicBezTo>
                <a:cubicBezTo>
                  <a:pt x="81313" y="2118176"/>
                  <a:pt x="82091" y="2133327"/>
                  <a:pt x="101764" y="2135688"/>
                </a:cubicBezTo>
                <a:cubicBezTo>
                  <a:pt x="147413" y="2141166"/>
                  <a:pt x="193609" y="2140149"/>
                  <a:pt x="239550" y="2141951"/>
                </a:cubicBezTo>
                <a:lnTo>
                  <a:pt x="421178" y="2148214"/>
                </a:lnTo>
                <a:cubicBezTo>
                  <a:pt x="448318" y="2150302"/>
                  <a:pt x="475383" y="2153904"/>
                  <a:pt x="502597" y="2154477"/>
                </a:cubicBezTo>
                <a:cubicBezTo>
                  <a:pt x="673761" y="2158080"/>
                  <a:pt x="845059" y="2154972"/>
                  <a:pt x="1016164" y="2160740"/>
                </a:cubicBezTo>
                <a:cubicBezTo>
                  <a:pt x="1031354" y="2161252"/>
                  <a:pt x="1045211" y="2169785"/>
                  <a:pt x="1060005" y="2173266"/>
                </a:cubicBezTo>
                <a:cubicBezTo>
                  <a:pt x="1080729" y="2178142"/>
                  <a:pt x="1101559" y="2182781"/>
                  <a:pt x="1122635" y="2185792"/>
                </a:cubicBezTo>
                <a:cubicBezTo>
                  <a:pt x="1189303" y="2195316"/>
                  <a:pt x="1151775" y="2190719"/>
                  <a:pt x="1235369" y="2198318"/>
                </a:cubicBezTo>
                <a:lnTo>
                  <a:pt x="1385682" y="2185792"/>
                </a:lnTo>
                <a:cubicBezTo>
                  <a:pt x="1436856" y="2180675"/>
                  <a:pt x="1412720" y="2178656"/>
                  <a:pt x="1467101" y="2167003"/>
                </a:cubicBezTo>
                <a:cubicBezTo>
                  <a:pt x="1481535" y="2163910"/>
                  <a:pt x="1496328" y="2162828"/>
                  <a:pt x="1510942" y="2160740"/>
                </a:cubicBezTo>
                <a:cubicBezTo>
                  <a:pt x="1565221" y="2162828"/>
                  <a:pt x="1619730" y="2161598"/>
                  <a:pt x="1673780" y="2167003"/>
                </a:cubicBezTo>
                <a:cubicBezTo>
                  <a:pt x="1683070" y="2167932"/>
                  <a:pt x="1689521" y="2178848"/>
                  <a:pt x="1698832" y="2179529"/>
                </a:cubicBezTo>
                <a:cubicBezTo>
                  <a:pt x="1775898" y="2185168"/>
                  <a:pt x="1853320" y="2183704"/>
                  <a:pt x="1930564" y="2185792"/>
                </a:cubicBezTo>
                <a:cubicBezTo>
                  <a:pt x="1928476" y="2210844"/>
                  <a:pt x="1935543" y="2238463"/>
                  <a:pt x="1924301" y="2260948"/>
                </a:cubicBezTo>
                <a:cubicBezTo>
                  <a:pt x="1918396" y="2272758"/>
                  <a:pt x="1899532" y="2270272"/>
                  <a:pt x="1886723" y="2273474"/>
                </a:cubicBezTo>
                <a:cubicBezTo>
                  <a:pt x="1833252" y="2286842"/>
                  <a:pt x="1854515" y="2283137"/>
                  <a:pt x="1761462" y="2286000"/>
                </a:cubicBezTo>
                <a:cubicBezTo>
                  <a:pt x="1659193" y="2289147"/>
                  <a:pt x="1556871" y="2290175"/>
                  <a:pt x="1454575" y="2292263"/>
                </a:cubicBezTo>
                <a:cubicBezTo>
                  <a:pt x="1275597" y="2328059"/>
                  <a:pt x="1465969" y="2292263"/>
                  <a:pt x="978586" y="2292263"/>
                </a:cubicBezTo>
                <a:cubicBezTo>
                  <a:pt x="788596" y="2292263"/>
                  <a:pt x="598629" y="2296438"/>
                  <a:pt x="408651" y="2298526"/>
                </a:cubicBezTo>
                <a:cubicBezTo>
                  <a:pt x="339010" y="2312454"/>
                  <a:pt x="405278" y="2300661"/>
                  <a:pt x="277128" y="2311052"/>
                </a:cubicBezTo>
                <a:cubicBezTo>
                  <a:pt x="233233" y="2314611"/>
                  <a:pt x="189045" y="2316338"/>
                  <a:pt x="145605" y="2323578"/>
                </a:cubicBezTo>
                <a:cubicBezTo>
                  <a:pt x="118411" y="2328110"/>
                  <a:pt x="102972" y="2330268"/>
                  <a:pt x="76712" y="2336104"/>
                </a:cubicBezTo>
                <a:cubicBezTo>
                  <a:pt x="68309" y="2337971"/>
                  <a:pt x="59905" y="2339894"/>
                  <a:pt x="51660" y="2342367"/>
                </a:cubicBezTo>
                <a:cubicBezTo>
                  <a:pt x="39013" y="2346161"/>
                  <a:pt x="14082" y="2354893"/>
                  <a:pt x="14082" y="2354893"/>
                </a:cubicBezTo>
                <a:cubicBezTo>
                  <a:pt x="4160" y="2384660"/>
                  <a:pt x="-8441" y="2403792"/>
                  <a:pt x="7819" y="2436313"/>
                </a:cubicBezTo>
                <a:cubicBezTo>
                  <a:pt x="12487" y="2445649"/>
                  <a:pt x="23920" y="2449732"/>
                  <a:pt x="32871" y="2455102"/>
                </a:cubicBezTo>
                <a:cubicBezTo>
                  <a:pt x="65734" y="2474820"/>
                  <a:pt x="133079" y="2511469"/>
                  <a:pt x="133079" y="2511469"/>
                </a:cubicBezTo>
                <a:cubicBezTo>
                  <a:pt x="159094" y="2550492"/>
                  <a:pt x="152004" y="2531485"/>
                  <a:pt x="139342" y="2611677"/>
                </a:cubicBezTo>
                <a:cubicBezTo>
                  <a:pt x="136792" y="2627828"/>
                  <a:pt x="120198" y="2664322"/>
                  <a:pt x="114290" y="2680570"/>
                </a:cubicBezTo>
                <a:cubicBezTo>
                  <a:pt x="109778" y="2692979"/>
                  <a:pt x="109088" y="2707162"/>
                  <a:pt x="101764" y="2718148"/>
                </a:cubicBezTo>
                <a:cubicBezTo>
                  <a:pt x="84059" y="2744705"/>
                  <a:pt x="92604" y="2730204"/>
                  <a:pt x="76712" y="2761989"/>
                </a:cubicBezTo>
                <a:cubicBezTo>
                  <a:pt x="78800" y="2774515"/>
                  <a:pt x="76808" y="2788466"/>
                  <a:pt x="82975" y="2799567"/>
                </a:cubicBezTo>
                <a:cubicBezTo>
                  <a:pt x="88044" y="2808692"/>
                  <a:pt x="100171" y="2811482"/>
                  <a:pt x="108027" y="2818356"/>
                </a:cubicBezTo>
                <a:cubicBezTo>
                  <a:pt x="121723" y="2830340"/>
                  <a:pt x="137158" y="2845305"/>
                  <a:pt x="145605" y="2862198"/>
                </a:cubicBezTo>
                <a:cubicBezTo>
                  <a:pt x="148557" y="2868103"/>
                  <a:pt x="149780" y="2874724"/>
                  <a:pt x="151868" y="2880987"/>
                </a:cubicBezTo>
                <a:cubicBezTo>
                  <a:pt x="145605" y="2895601"/>
                  <a:pt x="138786" y="2909989"/>
                  <a:pt x="133079" y="2924828"/>
                </a:cubicBezTo>
                <a:cubicBezTo>
                  <a:pt x="128339" y="2937151"/>
                  <a:pt x="125457" y="2950147"/>
                  <a:pt x="120553" y="2962406"/>
                </a:cubicBezTo>
                <a:cubicBezTo>
                  <a:pt x="117086" y="2971075"/>
                  <a:pt x="111305" y="2978716"/>
                  <a:pt x="108027" y="2987458"/>
                </a:cubicBezTo>
                <a:cubicBezTo>
                  <a:pt x="105005" y="2995518"/>
                  <a:pt x="104237" y="3004265"/>
                  <a:pt x="101764" y="3012510"/>
                </a:cubicBezTo>
                <a:cubicBezTo>
                  <a:pt x="97970" y="3025157"/>
                  <a:pt x="89238" y="3050088"/>
                  <a:pt x="89238" y="3050088"/>
                </a:cubicBezTo>
                <a:cubicBezTo>
                  <a:pt x="91326" y="3062614"/>
                  <a:pt x="91485" y="3075619"/>
                  <a:pt x="95501" y="3087666"/>
                </a:cubicBezTo>
                <a:cubicBezTo>
                  <a:pt x="97881" y="3094807"/>
                  <a:pt x="107278" y="3098965"/>
                  <a:pt x="108027" y="3106455"/>
                </a:cubicBezTo>
                <a:cubicBezTo>
                  <a:pt x="110241" y="3128598"/>
                  <a:pt x="102223" y="3148918"/>
                  <a:pt x="95501" y="3169085"/>
                </a:cubicBezTo>
                <a:cubicBezTo>
                  <a:pt x="100074" y="3201098"/>
                  <a:pt x="94980" y="3210474"/>
                  <a:pt x="114290" y="3231715"/>
                </a:cubicBezTo>
                <a:cubicBezTo>
                  <a:pt x="130178" y="3249192"/>
                  <a:pt x="164394" y="3281819"/>
                  <a:pt x="164394" y="3281819"/>
                </a:cubicBezTo>
                <a:cubicBezTo>
                  <a:pt x="166482" y="3288082"/>
                  <a:pt x="172394" y="3294240"/>
                  <a:pt x="170657" y="3300609"/>
                </a:cubicBezTo>
                <a:cubicBezTo>
                  <a:pt x="165744" y="3318624"/>
                  <a:pt x="158270" y="3336992"/>
                  <a:pt x="145605" y="3350713"/>
                </a:cubicBezTo>
                <a:cubicBezTo>
                  <a:pt x="122584" y="3375653"/>
                  <a:pt x="80857" y="3386219"/>
                  <a:pt x="51660" y="3400817"/>
                </a:cubicBezTo>
                <a:cubicBezTo>
                  <a:pt x="44927" y="3404183"/>
                  <a:pt x="39134" y="3409168"/>
                  <a:pt x="32871" y="3413343"/>
                </a:cubicBezTo>
                <a:cubicBezTo>
                  <a:pt x="28696" y="3425869"/>
                  <a:pt x="17756" y="3437974"/>
                  <a:pt x="20345" y="3450921"/>
                </a:cubicBezTo>
                <a:cubicBezTo>
                  <a:pt x="22433" y="3461359"/>
                  <a:pt x="18430" y="3475421"/>
                  <a:pt x="26608" y="3482236"/>
                </a:cubicBezTo>
                <a:cubicBezTo>
                  <a:pt x="56922" y="3507497"/>
                  <a:pt x="115344" y="3535998"/>
                  <a:pt x="158131" y="3557392"/>
                </a:cubicBezTo>
                <a:cubicBezTo>
                  <a:pt x="156043" y="3578269"/>
                  <a:pt x="156586" y="3599579"/>
                  <a:pt x="151868" y="3620022"/>
                </a:cubicBezTo>
                <a:cubicBezTo>
                  <a:pt x="147494" y="3638977"/>
                  <a:pt x="133278" y="3640733"/>
                  <a:pt x="120553" y="3651337"/>
                </a:cubicBezTo>
                <a:cubicBezTo>
                  <a:pt x="113749" y="3657007"/>
                  <a:pt x="108568" y="3664456"/>
                  <a:pt x="101764" y="3670126"/>
                </a:cubicBezTo>
                <a:cubicBezTo>
                  <a:pt x="44534" y="3717818"/>
                  <a:pt x="133193" y="3632434"/>
                  <a:pt x="57923" y="3707704"/>
                </a:cubicBezTo>
                <a:cubicBezTo>
                  <a:pt x="46903" y="3740765"/>
                  <a:pt x="47435" y="3730420"/>
                  <a:pt x="57923" y="3782861"/>
                </a:cubicBezTo>
                <a:cubicBezTo>
                  <a:pt x="60512" y="3795808"/>
                  <a:pt x="70449" y="3820439"/>
                  <a:pt x="70449" y="3820439"/>
                </a:cubicBezTo>
                <a:cubicBezTo>
                  <a:pt x="68361" y="3826702"/>
                  <a:pt x="66000" y="3832880"/>
                  <a:pt x="64186" y="3839228"/>
                </a:cubicBezTo>
                <a:cubicBezTo>
                  <a:pt x="61821" y="3847504"/>
                  <a:pt x="57923" y="3864280"/>
                  <a:pt x="57923" y="38642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322150" y="4329965"/>
            <a:ext cx="130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대기 큐에서 </a:t>
            </a:r>
            <a:r>
              <a:rPr lang="en-US" altLang="ko-KR" sz="1000" dirty="0" smtClean="0"/>
              <a:t>T2</a:t>
            </a:r>
            <a:r>
              <a:rPr lang="ko-KR" altLang="en-US" sz="1000" dirty="0" smtClean="0"/>
              <a:t>를 깨운다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22296" y="2595677"/>
            <a:ext cx="1504355" cy="510778"/>
          </a:xfrm>
          <a:prstGeom prst="wedgeRoundRectCallout">
            <a:avLst>
              <a:gd name="adj1" fmla="val 81374"/>
              <a:gd name="adj2" fmla="val -177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lock </a:t>
            </a:r>
            <a:r>
              <a:rPr lang="ko-KR" altLang="en-US" sz="1000" dirty="0" smtClean="0"/>
              <a:t>연산을 실행하여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락을</a:t>
            </a:r>
            <a:r>
              <a:rPr lang="ko-KR" altLang="en-US" sz="1000" dirty="0" smtClean="0"/>
              <a:t> 잠근 후 </a:t>
            </a:r>
            <a:r>
              <a:rPr lang="ko-KR" altLang="en-US" sz="1000" dirty="0" err="1" smtClean="0"/>
              <a:t>임계구역을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실행한다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91082" y="3089293"/>
            <a:ext cx="1237301" cy="340519"/>
          </a:xfrm>
          <a:prstGeom prst="wedgeRoundRectCallout">
            <a:avLst>
              <a:gd name="adj1" fmla="val -115845"/>
              <a:gd name="adj2" fmla="val 65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T2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락이</a:t>
            </a:r>
            <a:r>
              <a:rPr lang="ko-KR" altLang="en-US" sz="1000" dirty="0" smtClean="0"/>
              <a:t> 잠겨 있어 대기 큐에 잠을 잔다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102902" y="4180785"/>
            <a:ext cx="574030" cy="170259"/>
          </a:xfrm>
          <a:prstGeom prst="wedgeRoundRectCallout">
            <a:avLst>
              <a:gd name="adj1" fmla="val 171885"/>
              <a:gd name="adj2" fmla="val -104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/>
              <a:t>락을</a:t>
            </a:r>
            <a:r>
              <a:rPr lang="ko-KR" altLang="en-US" sz="1000" dirty="0" smtClean="0"/>
              <a:t> 푼다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815337" y="4167820"/>
            <a:ext cx="1213046" cy="681038"/>
          </a:xfrm>
          <a:prstGeom prst="wedgeRoundRectCallout">
            <a:avLst>
              <a:gd name="adj1" fmla="val -118458"/>
              <a:gd name="adj2" fmla="val -23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T2</a:t>
            </a:r>
            <a:r>
              <a:rPr lang="ko-KR" altLang="en-US" sz="1000" dirty="0" smtClean="0"/>
              <a:t>은 대기 큐에서 깨어나 실행되면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락을</a:t>
            </a:r>
            <a:r>
              <a:rPr lang="ko-KR" altLang="en-US" sz="1000" dirty="0" smtClean="0"/>
              <a:t> 잠근 후 </a:t>
            </a:r>
            <a:r>
              <a:rPr lang="ko-KR" altLang="en-US" sz="1000" dirty="0" err="1" smtClean="0"/>
              <a:t>임계구역을</a:t>
            </a:r>
            <a:r>
              <a:rPr lang="ko-KR" altLang="en-US" sz="1000" dirty="0" smtClean="0"/>
              <a:t> 실행한다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74235" y="1412777"/>
            <a:ext cx="3133992" cy="4824536"/>
          </a:xfrm>
          <a:prstGeom prst="roundRect">
            <a:avLst>
              <a:gd name="adj" fmla="val 864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07493" y="2804755"/>
            <a:ext cx="344990" cy="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14447" y="4115507"/>
            <a:ext cx="90711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mtClean="0"/>
              <a:t>unlock  </a:t>
            </a:r>
            <a:r>
              <a:rPr lang="ko-KR" altLang="en-US" sz="1100" dirty="0" smtClean="0"/>
              <a:t>연산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>
            <a:stCxn id="51" idx="3"/>
          </p:cNvCxnSpPr>
          <p:nvPr/>
        </p:nvCxnSpPr>
        <p:spPr>
          <a:xfrm flipV="1">
            <a:off x="3821557" y="4200386"/>
            <a:ext cx="253442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35163" y="3172326"/>
            <a:ext cx="88896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smtClean="0"/>
              <a:t>lock </a:t>
            </a:r>
            <a:r>
              <a:rPr lang="ko-KR" altLang="en-US" sz="1200" dirty="0" smtClean="0"/>
              <a:t>연산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58" name="자유형 57"/>
          <p:cNvSpPr/>
          <p:nvPr/>
        </p:nvSpPr>
        <p:spPr>
          <a:xfrm>
            <a:off x="5724128" y="2022918"/>
            <a:ext cx="720080" cy="1262066"/>
          </a:xfrm>
          <a:custGeom>
            <a:avLst/>
            <a:gdLst>
              <a:gd name="connsiteX0" fmla="*/ 1195361 w 1195361"/>
              <a:gd name="connsiteY0" fmla="*/ 0 h 1031893"/>
              <a:gd name="connsiteX1" fmla="*/ 1169819 w 1195361"/>
              <a:gd name="connsiteY1" fmla="*/ 5109 h 1031893"/>
              <a:gd name="connsiteX2" fmla="*/ 1139168 w 1195361"/>
              <a:gd name="connsiteY2" fmla="*/ 25542 h 1031893"/>
              <a:gd name="connsiteX3" fmla="*/ 1134060 w 1195361"/>
              <a:gd name="connsiteY3" fmla="*/ 40867 h 1031893"/>
              <a:gd name="connsiteX4" fmla="*/ 1113627 w 1195361"/>
              <a:gd name="connsiteY4" fmla="*/ 71518 h 1031893"/>
              <a:gd name="connsiteX5" fmla="*/ 1103410 w 1195361"/>
              <a:gd name="connsiteY5" fmla="*/ 107276 h 1031893"/>
              <a:gd name="connsiteX6" fmla="*/ 1108518 w 1195361"/>
              <a:gd name="connsiteY6" fmla="*/ 158360 h 1031893"/>
              <a:gd name="connsiteX7" fmla="*/ 1113627 w 1195361"/>
              <a:gd name="connsiteY7" fmla="*/ 173685 h 1031893"/>
              <a:gd name="connsiteX8" fmla="*/ 1118735 w 1195361"/>
              <a:gd name="connsiteY8" fmla="*/ 194119 h 1031893"/>
              <a:gd name="connsiteX9" fmla="*/ 1139168 w 1195361"/>
              <a:gd name="connsiteY9" fmla="*/ 240094 h 1031893"/>
              <a:gd name="connsiteX10" fmla="*/ 1134060 w 1195361"/>
              <a:gd name="connsiteY10" fmla="*/ 296286 h 1031893"/>
              <a:gd name="connsiteX11" fmla="*/ 1118735 w 1195361"/>
              <a:gd name="connsiteY11" fmla="*/ 352479 h 1031893"/>
              <a:gd name="connsiteX12" fmla="*/ 1128952 w 1195361"/>
              <a:gd name="connsiteY12" fmla="*/ 546597 h 1031893"/>
              <a:gd name="connsiteX13" fmla="*/ 1139168 w 1195361"/>
              <a:gd name="connsiteY13" fmla="*/ 592573 h 1031893"/>
              <a:gd name="connsiteX14" fmla="*/ 1139168 w 1195361"/>
              <a:gd name="connsiteY14" fmla="*/ 730499 h 1031893"/>
              <a:gd name="connsiteX15" fmla="*/ 1134060 w 1195361"/>
              <a:gd name="connsiteY15" fmla="*/ 750932 h 1031893"/>
              <a:gd name="connsiteX16" fmla="*/ 1123843 w 1195361"/>
              <a:gd name="connsiteY16" fmla="*/ 766257 h 1031893"/>
              <a:gd name="connsiteX17" fmla="*/ 1113627 w 1195361"/>
              <a:gd name="connsiteY17" fmla="*/ 802016 h 1031893"/>
              <a:gd name="connsiteX18" fmla="*/ 1108518 w 1195361"/>
              <a:gd name="connsiteY18" fmla="*/ 873533 h 1031893"/>
              <a:gd name="connsiteX19" fmla="*/ 1098301 w 1195361"/>
              <a:gd name="connsiteY19" fmla="*/ 904184 h 1031893"/>
              <a:gd name="connsiteX20" fmla="*/ 1093193 w 1195361"/>
              <a:gd name="connsiteY20" fmla="*/ 919509 h 1031893"/>
              <a:gd name="connsiteX21" fmla="*/ 1031893 w 1195361"/>
              <a:gd name="connsiteY21" fmla="*/ 960376 h 1031893"/>
              <a:gd name="connsiteX22" fmla="*/ 991025 w 1195361"/>
              <a:gd name="connsiteY22" fmla="*/ 985918 h 1031893"/>
              <a:gd name="connsiteX23" fmla="*/ 960375 w 1195361"/>
              <a:gd name="connsiteY23" fmla="*/ 996135 h 1031893"/>
              <a:gd name="connsiteX24" fmla="*/ 945050 w 1195361"/>
              <a:gd name="connsiteY24" fmla="*/ 1001243 h 1031893"/>
              <a:gd name="connsiteX25" fmla="*/ 163468 w 1195361"/>
              <a:gd name="connsiteY25" fmla="*/ 996135 h 1031893"/>
              <a:gd name="connsiteX26" fmla="*/ 117493 w 1195361"/>
              <a:gd name="connsiteY26" fmla="*/ 1001243 h 1031893"/>
              <a:gd name="connsiteX27" fmla="*/ 102167 w 1195361"/>
              <a:gd name="connsiteY27" fmla="*/ 1006351 h 1031893"/>
              <a:gd name="connsiteX28" fmla="*/ 76625 w 1195361"/>
              <a:gd name="connsiteY28" fmla="*/ 1011460 h 1031893"/>
              <a:gd name="connsiteX29" fmla="*/ 45975 w 1195361"/>
              <a:gd name="connsiteY29" fmla="*/ 1016568 h 1031893"/>
              <a:gd name="connsiteX30" fmla="*/ 15325 w 1195361"/>
              <a:gd name="connsiteY30" fmla="*/ 1026785 h 1031893"/>
              <a:gd name="connsiteX31" fmla="*/ 0 w 1195361"/>
              <a:gd name="connsiteY31" fmla="*/ 1031893 h 10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5361" h="1031893">
                <a:moveTo>
                  <a:pt x="1195361" y="0"/>
                </a:moveTo>
                <a:cubicBezTo>
                  <a:pt x="1186847" y="1703"/>
                  <a:pt x="1177723" y="1516"/>
                  <a:pt x="1169819" y="5109"/>
                </a:cubicBezTo>
                <a:cubicBezTo>
                  <a:pt x="1158640" y="10190"/>
                  <a:pt x="1139168" y="25542"/>
                  <a:pt x="1139168" y="25542"/>
                </a:cubicBezTo>
                <a:cubicBezTo>
                  <a:pt x="1137465" y="30650"/>
                  <a:pt x="1136675" y="36160"/>
                  <a:pt x="1134060" y="40867"/>
                </a:cubicBezTo>
                <a:cubicBezTo>
                  <a:pt x="1128097" y="51601"/>
                  <a:pt x="1117510" y="59869"/>
                  <a:pt x="1113627" y="71518"/>
                </a:cubicBezTo>
                <a:cubicBezTo>
                  <a:pt x="1106298" y="93503"/>
                  <a:pt x="1109824" y="81619"/>
                  <a:pt x="1103410" y="107276"/>
                </a:cubicBezTo>
                <a:cubicBezTo>
                  <a:pt x="1105113" y="124304"/>
                  <a:pt x="1105916" y="141446"/>
                  <a:pt x="1108518" y="158360"/>
                </a:cubicBezTo>
                <a:cubicBezTo>
                  <a:pt x="1109337" y="163682"/>
                  <a:pt x="1112148" y="168507"/>
                  <a:pt x="1113627" y="173685"/>
                </a:cubicBezTo>
                <a:cubicBezTo>
                  <a:pt x="1115556" y="180436"/>
                  <a:pt x="1116515" y="187458"/>
                  <a:pt x="1118735" y="194119"/>
                </a:cubicBezTo>
                <a:cubicBezTo>
                  <a:pt x="1125256" y="213682"/>
                  <a:pt x="1130269" y="222295"/>
                  <a:pt x="1139168" y="240094"/>
                </a:cubicBezTo>
                <a:cubicBezTo>
                  <a:pt x="1137465" y="258825"/>
                  <a:pt x="1136993" y="277708"/>
                  <a:pt x="1134060" y="296286"/>
                </a:cubicBezTo>
                <a:cubicBezTo>
                  <a:pt x="1130604" y="318176"/>
                  <a:pt x="1125190" y="333113"/>
                  <a:pt x="1118735" y="352479"/>
                </a:cubicBezTo>
                <a:cubicBezTo>
                  <a:pt x="1121104" y="418826"/>
                  <a:pt x="1120297" y="481684"/>
                  <a:pt x="1128952" y="546597"/>
                </a:cubicBezTo>
                <a:cubicBezTo>
                  <a:pt x="1130805" y="560495"/>
                  <a:pt x="1135700" y="578698"/>
                  <a:pt x="1139168" y="592573"/>
                </a:cubicBezTo>
                <a:cubicBezTo>
                  <a:pt x="1145512" y="662351"/>
                  <a:pt x="1147245" y="649732"/>
                  <a:pt x="1139168" y="730499"/>
                </a:cubicBezTo>
                <a:cubicBezTo>
                  <a:pt x="1138469" y="737485"/>
                  <a:pt x="1136826" y="744479"/>
                  <a:pt x="1134060" y="750932"/>
                </a:cubicBezTo>
                <a:cubicBezTo>
                  <a:pt x="1131642" y="756575"/>
                  <a:pt x="1127249" y="761149"/>
                  <a:pt x="1123843" y="766257"/>
                </a:cubicBezTo>
                <a:cubicBezTo>
                  <a:pt x="1120615" y="775942"/>
                  <a:pt x="1114696" y="792396"/>
                  <a:pt x="1113627" y="802016"/>
                </a:cubicBezTo>
                <a:cubicBezTo>
                  <a:pt x="1110988" y="825770"/>
                  <a:pt x="1112063" y="849898"/>
                  <a:pt x="1108518" y="873533"/>
                </a:cubicBezTo>
                <a:cubicBezTo>
                  <a:pt x="1106920" y="884183"/>
                  <a:pt x="1101707" y="893967"/>
                  <a:pt x="1098301" y="904184"/>
                </a:cubicBezTo>
                <a:cubicBezTo>
                  <a:pt x="1096598" y="909292"/>
                  <a:pt x="1097673" y="916522"/>
                  <a:pt x="1093193" y="919509"/>
                </a:cubicBezTo>
                <a:lnTo>
                  <a:pt x="1031893" y="960376"/>
                </a:lnTo>
                <a:cubicBezTo>
                  <a:pt x="1023547" y="965940"/>
                  <a:pt x="997185" y="983865"/>
                  <a:pt x="991025" y="985918"/>
                </a:cubicBezTo>
                <a:lnTo>
                  <a:pt x="960375" y="996135"/>
                </a:lnTo>
                <a:lnTo>
                  <a:pt x="945050" y="1001243"/>
                </a:lnTo>
                <a:cubicBezTo>
                  <a:pt x="330340" y="989421"/>
                  <a:pt x="590865" y="987412"/>
                  <a:pt x="163468" y="996135"/>
                </a:cubicBezTo>
                <a:cubicBezTo>
                  <a:pt x="148143" y="997838"/>
                  <a:pt x="132703" y="998708"/>
                  <a:pt x="117493" y="1001243"/>
                </a:cubicBezTo>
                <a:cubicBezTo>
                  <a:pt x="112181" y="1002128"/>
                  <a:pt x="107391" y="1005045"/>
                  <a:pt x="102167" y="1006351"/>
                </a:cubicBezTo>
                <a:cubicBezTo>
                  <a:pt x="93744" y="1008457"/>
                  <a:pt x="85168" y="1009907"/>
                  <a:pt x="76625" y="1011460"/>
                </a:cubicBezTo>
                <a:cubicBezTo>
                  <a:pt x="66435" y="1013313"/>
                  <a:pt x="56023" y="1014056"/>
                  <a:pt x="45975" y="1016568"/>
                </a:cubicBezTo>
                <a:cubicBezTo>
                  <a:pt x="35527" y="1019180"/>
                  <a:pt x="25542" y="1023379"/>
                  <a:pt x="15325" y="1026785"/>
                </a:cubicBezTo>
                <a:lnTo>
                  <a:pt x="0" y="1031893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2712422"/>
            <a:ext cx="929871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/>
              <a:t>lock </a:t>
            </a:r>
            <a:r>
              <a:rPr lang="ko-KR" altLang="en-US" sz="1100" dirty="0" smtClean="0"/>
              <a:t>연산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99792" y="6065913"/>
            <a:ext cx="3312368" cy="24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9" idx="2"/>
            <a:endCxn id="10" idx="0"/>
          </p:cNvCxnSpPr>
          <p:nvPr/>
        </p:nvCxnSpPr>
        <p:spPr>
          <a:xfrm>
            <a:off x="4319972" y="1973348"/>
            <a:ext cx="2513" cy="800457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34" idx="0"/>
          </p:cNvCxnSpPr>
          <p:nvPr/>
        </p:nvCxnSpPr>
        <p:spPr>
          <a:xfrm flipH="1">
            <a:off x="4315707" y="3050804"/>
            <a:ext cx="6778" cy="10771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2"/>
          </p:cNvCxnSpPr>
          <p:nvPr/>
        </p:nvCxnSpPr>
        <p:spPr>
          <a:xfrm flipH="1">
            <a:off x="4319972" y="5053449"/>
            <a:ext cx="939" cy="9738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4" idx="2"/>
            <a:endCxn id="42" idx="0"/>
          </p:cNvCxnSpPr>
          <p:nvPr/>
        </p:nvCxnSpPr>
        <p:spPr>
          <a:xfrm>
            <a:off x="4315707" y="4404998"/>
            <a:ext cx="5204" cy="37145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4556414" y="3984914"/>
            <a:ext cx="1844386" cy="2202900"/>
          </a:xfrm>
          <a:custGeom>
            <a:avLst/>
            <a:gdLst>
              <a:gd name="connsiteX0" fmla="*/ 166254 w 1844386"/>
              <a:gd name="connsiteY0" fmla="*/ 0 h 2202900"/>
              <a:gd name="connsiteX1" fmla="*/ 145472 w 1844386"/>
              <a:gd name="connsiteY1" fmla="*/ 67541 h 2202900"/>
              <a:gd name="connsiteX2" fmla="*/ 155863 w 1844386"/>
              <a:gd name="connsiteY2" fmla="*/ 140277 h 2202900"/>
              <a:gd name="connsiteX3" fmla="*/ 166254 w 1844386"/>
              <a:gd name="connsiteY3" fmla="*/ 161059 h 2202900"/>
              <a:gd name="connsiteX4" fmla="*/ 197427 w 1844386"/>
              <a:gd name="connsiteY4" fmla="*/ 181841 h 2202900"/>
              <a:gd name="connsiteX5" fmla="*/ 202622 w 1844386"/>
              <a:gd name="connsiteY5" fmla="*/ 223404 h 2202900"/>
              <a:gd name="connsiteX6" fmla="*/ 181841 w 1844386"/>
              <a:gd name="connsiteY6" fmla="*/ 254577 h 2202900"/>
              <a:gd name="connsiteX7" fmla="*/ 176645 w 1844386"/>
              <a:gd name="connsiteY7" fmla="*/ 394854 h 2202900"/>
              <a:gd name="connsiteX8" fmla="*/ 171450 w 1844386"/>
              <a:gd name="connsiteY8" fmla="*/ 410441 h 2202900"/>
              <a:gd name="connsiteX9" fmla="*/ 166254 w 1844386"/>
              <a:gd name="connsiteY9" fmla="*/ 436418 h 2202900"/>
              <a:gd name="connsiteX10" fmla="*/ 124691 w 1844386"/>
              <a:gd name="connsiteY10" fmla="*/ 488372 h 2202900"/>
              <a:gd name="connsiteX11" fmla="*/ 114300 w 1844386"/>
              <a:gd name="connsiteY11" fmla="*/ 529936 h 2202900"/>
              <a:gd name="connsiteX12" fmla="*/ 93518 w 1844386"/>
              <a:gd name="connsiteY12" fmla="*/ 576695 h 2202900"/>
              <a:gd name="connsiteX13" fmla="*/ 77931 w 1844386"/>
              <a:gd name="connsiteY13" fmla="*/ 607868 h 2202900"/>
              <a:gd name="connsiteX14" fmla="*/ 62345 w 1844386"/>
              <a:gd name="connsiteY14" fmla="*/ 639041 h 2202900"/>
              <a:gd name="connsiteX15" fmla="*/ 57150 w 1844386"/>
              <a:gd name="connsiteY15" fmla="*/ 654627 h 2202900"/>
              <a:gd name="connsiteX16" fmla="*/ 46759 w 1844386"/>
              <a:gd name="connsiteY16" fmla="*/ 670213 h 2202900"/>
              <a:gd name="connsiteX17" fmla="*/ 31172 w 1844386"/>
              <a:gd name="connsiteY17" fmla="*/ 701386 h 2202900"/>
              <a:gd name="connsiteX18" fmla="*/ 20781 w 1844386"/>
              <a:gd name="connsiteY18" fmla="*/ 732559 h 2202900"/>
              <a:gd name="connsiteX19" fmla="*/ 0 w 1844386"/>
              <a:gd name="connsiteY19" fmla="*/ 763731 h 2202900"/>
              <a:gd name="connsiteX20" fmla="*/ 5195 w 1844386"/>
              <a:gd name="connsiteY20" fmla="*/ 810491 h 2202900"/>
              <a:gd name="connsiteX21" fmla="*/ 31172 w 1844386"/>
              <a:gd name="connsiteY21" fmla="*/ 836468 h 2202900"/>
              <a:gd name="connsiteX22" fmla="*/ 72736 w 1844386"/>
              <a:gd name="connsiteY22" fmla="*/ 862445 h 2202900"/>
              <a:gd name="connsiteX23" fmla="*/ 103909 w 1844386"/>
              <a:gd name="connsiteY23" fmla="*/ 878031 h 2202900"/>
              <a:gd name="connsiteX24" fmla="*/ 119495 w 1844386"/>
              <a:gd name="connsiteY24" fmla="*/ 893618 h 2202900"/>
              <a:gd name="connsiteX25" fmla="*/ 171450 w 1844386"/>
              <a:gd name="connsiteY25" fmla="*/ 898813 h 2202900"/>
              <a:gd name="connsiteX26" fmla="*/ 238991 w 1844386"/>
              <a:gd name="connsiteY26" fmla="*/ 904009 h 2202900"/>
              <a:gd name="connsiteX27" fmla="*/ 316922 w 1844386"/>
              <a:gd name="connsiteY27" fmla="*/ 914400 h 2202900"/>
              <a:gd name="connsiteX28" fmla="*/ 332509 w 1844386"/>
              <a:gd name="connsiteY28" fmla="*/ 919595 h 2202900"/>
              <a:gd name="connsiteX29" fmla="*/ 353291 w 1844386"/>
              <a:gd name="connsiteY29" fmla="*/ 924791 h 2202900"/>
              <a:gd name="connsiteX30" fmla="*/ 415636 w 1844386"/>
              <a:gd name="connsiteY30" fmla="*/ 935181 h 2202900"/>
              <a:gd name="connsiteX31" fmla="*/ 483177 w 1844386"/>
              <a:gd name="connsiteY31" fmla="*/ 945572 h 2202900"/>
              <a:gd name="connsiteX32" fmla="*/ 670213 w 1844386"/>
              <a:gd name="connsiteY32" fmla="*/ 955963 h 2202900"/>
              <a:gd name="connsiteX33" fmla="*/ 810491 w 1844386"/>
              <a:gd name="connsiteY33" fmla="*/ 966354 h 2202900"/>
              <a:gd name="connsiteX34" fmla="*/ 1246909 w 1844386"/>
              <a:gd name="connsiteY34" fmla="*/ 971550 h 2202900"/>
              <a:gd name="connsiteX35" fmla="*/ 1465118 w 1844386"/>
              <a:gd name="connsiteY35" fmla="*/ 981941 h 2202900"/>
              <a:gd name="connsiteX36" fmla="*/ 1501486 w 1844386"/>
              <a:gd name="connsiteY36" fmla="*/ 987136 h 2202900"/>
              <a:gd name="connsiteX37" fmla="*/ 1537854 w 1844386"/>
              <a:gd name="connsiteY37" fmla="*/ 997527 h 2202900"/>
              <a:gd name="connsiteX38" fmla="*/ 1579418 w 1844386"/>
              <a:gd name="connsiteY38" fmla="*/ 1002722 h 2202900"/>
              <a:gd name="connsiteX39" fmla="*/ 1631372 w 1844386"/>
              <a:gd name="connsiteY39" fmla="*/ 1018309 h 2202900"/>
              <a:gd name="connsiteX40" fmla="*/ 1646959 w 1844386"/>
              <a:gd name="connsiteY40" fmla="*/ 1023504 h 2202900"/>
              <a:gd name="connsiteX41" fmla="*/ 1662545 w 1844386"/>
              <a:gd name="connsiteY41" fmla="*/ 1028700 h 2202900"/>
              <a:gd name="connsiteX42" fmla="*/ 1683327 w 1844386"/>
              <a:gd name="connsiteY42" fmla="*/ 1033895 h 2202900"/>
              <a:gd name="connsiteX43" fmla="*/ 1709304 w 1844386"/>
              <a:gd name="connsiteY43" fmla="*/ 1080654 h 2202900"/>
              <a:gd name="connsiteX44" fmla="*/ 1719695 w 1844386"/>
              <a:gd name="connsiteY44" fmla="*/ 1096241 h 2202900"/>
              <a:gd name="connsiteX45" fmla="*/ 1730086 w 1844386"/>
              <a:gd name="connsiteY45" fmla="*/ 1132609 h 2202900"/>
              <a:gd name="connsiteX46" fmla="*/ 1735281 w 1844386"/>
              <a:gd name="connsiteY46" fmla="*/ 1148195 h 2202900"/>
              <a:gd name="connsiteX47" fmla="*/ 1740477 w 1844386"/>
              <a:gd name="connsiteY47" fmla="*/ 1168977 h 2202900"/>
              <a:gd name="connsiteX48" fmla="*/ 1745672 w 1844386"/>
              <a:gd name="connsiteY48" fmla="*/ 1184563 h 2202900"/>
              <a:gd name="connsiteX49" fmla="*/ 1750868 w 1844386"/>
              <a:gd name="connsiteY49" fmla="*/ 1205345 h 2202900"/>
              <a:gd name="connsiteX50" fmla="*/ 1766454 w 1844386"/>
              <a:gd name="connsiteY50" fmla="*/ 1236518 h 2202900"/>
              <a:gd name="connsiteX51" fmla="*/ 1771650 w 1844386"/>
              <a:gd name="connsiteY51" fmla="*/ 1252104 h 2202900"/>
              <a:gd name="connsiteX52" fmla="*/ 1766454 w 1844386"/>
              <a:gd name="connsiteY52" fmla="*/ 1543050 h 2202900"/>
              <a:gd name="connsiteX53" fmla="*/ 1761259 w 1844386"/>
              <a:gd name="connsiteY53" fmla="*/ 1574222 h 2202900"/>
              <a:gd name="connsiteX54" fmla="*/ 1771650 w 1844386"/>
              <a:gd name="connsiteY54" fmla="*/ 1698913 h 2202900"/>
              <a:gd name="connsiteX55" fmla="*/ 1776845 w 1844386"/>
              <a:gd name="connsiteY55" fmla="*/ 1750868 h 2202900"/>
              <a:gd name="connsiteX56" fmla="*/ 1782041 w 1844386"/>
              <a:gd name="connsiteY56" fmla="*/ 1771650 h 2202900"/>
              <a:gd name="connsiteX57" fmla="*/ 1792431 w 1844386"/>
              <a:gd name="connsiteY57" fmla="*/ 1808018 h 2202900"/>
              <a:gd name="connsiteX58" fmla="*/ 1818409 w 1844386"/>
              <a:gd name="connsiteY58" fmla="*/ 1880754 h 2202900"/>
              <a:gd name="connsiteX59" fmla="*/ 1828800 w 1844386"/>
              <a:gd name="connsiteY59" fmla="*/ 1937904 h 2202900"/>
              <a:gd name="connsiteX60" fmla="*/ 1833995 w 1844386"/>
              <a:gd name="connsiteY60" fmla="*/ 2005445 h 2202900"/>
              <a:gd name="connsiteX61" fmla="*/ 1839191 w 1844386"/>
              <a:gd name="connsiteY61" fmla="*/ 2026227 h 2202900"/>
              <a:gd name="connsiteX62" fmla="*/ 1844386 w 1844386"/>
              <a:gd name="connsiteY62" fmla="*/ 2062595 h 2202900"/>
              <a:gd name="connsiteX63" fmla="*/ 1833995 w 1844386"/>
              <a:gd name="connsiteY63" fmla="*/ 2150918 h 2202900"/>
              <a:gd name="connsiteX64" fmla="*/ 1818409 w 1844386"/>
              <a:gd name="connsiteY64" fmla="*/ 2176895 h 2202900"/>
              <a:gd name="connsiteX65" fmla="*/ 1813213 w 1844386"/>
              <a:gd name="connsiteY65" fmla="*/ 2192481 h 2202900"/>
              <a:gd name="connsiteX66" fmla="*/ 1771650 w 1844386"/>
              <a:gd name="connsiteY66" fmla="*/ 2202872 h 220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44386" h="2202900">
                <a:moveTo>
                  <a:pt x="166254" y="0"/>
                </a:moveTo>
                <a:cubicBezTo>
                  <a:pt x="154638" y="58077"/>
                  <a:pt x="165659" y="37259"/>
                  <a:pt x="145472" y="67541"/>
                </a:cubicBezTo>
                <a:cubicBezTo>
                  <a:pt x="147204" y="84861"/>
                  <a:pt x="148160" y="119735"/>
                  <a:pt x="155863" y="140277"/>
                </a:cubicBezTo>
                <a:cubicBezTo>
                  <a:pt x="158582" y="147529"/>
                  <a:pt x="160777" y="155582"/>
                  <a:pt x="166254" y="161059"/>
                </a:cubicBezTo>
                <a:cubicBezTo>
                  <a:pt x="175085" y="169890"/>
                  <a:pt x="197427" y="181841"/>
                  <a:pt x="197427" y="181841"/>
                </a:cubicBezTo>
                <a:cubicBezTo>
                  <a:pt x="209281" y="199622"/>
                  <a:pt x="213901" y="198591"/>
                  <a:pt x="202622" y="223404"/>
                </a:cubicBezTo>
                <a:cubicBezTo>
                  <a:pt x="197454" y="234773"/>
                  <a:pt x="181841" y="254577"/>
                  <a:pt x="181841" y="254577"/>
                </a:cubicBezTo>
                <a:cubicBezTo>
                  <a:pt x="180109" y="301336"/>
                  <a:pt x="179758" y="348167"/>
                  <a:pt x="176645" y="394854"/>
                </a:cubicBezTo>
                <a:cubicBezTo>
                  <a:pt x="176281" y="400319"/>
                  <a:pt x="172778" y="405128"/>
                  <a:pt x="171450" y="410441"/>
                </a:cubicBezTo>
                <a:cubicBezTo>
                  <a:pt x="169308" y="419008"/>
                  <a:pt x="169908" y="428379"/>
                  <a:pt x="166254" y="436418"/>
                </a:cubicBezTo>
                <a:cubicBezTo>
                  <a:pt x="155330" y="460450"/>
                  <a:pt x="142307" y="470756"/>
                  <a:pt x="124691" y="488372"/>
                </a:cubicBezTo>
                <a:cubicBezTo>
                  <a:pt x="108928" y="535659"/>
                  <a:pt x="133105" y="460984"/>
                  <a:pt x="114300" y="529936"/>
                </a:cubicBezTo>
                <a:cubicBezTo>
                  <a:pt x="98218" y="588906"/>
                  <a:pt x="112104" y="539526"/>
                  <a:pt x="93518" y="576695"/>
                </a:cubicBezTo>
                <a:cubicBezTo>
                  <a:pt x="72004" y="619720"/>
                  <a:pt x="107714" y="563192"/>
                  <a:pt x="77931" y="607868"/>
                </a:cubicBezTo>
                <a:cubicBezTo>
                  <a:pt x="64874" y="647043"/>
                  <a:pt x="82487" y="598755"/>
                  <a:pt x="62345" y="639041"/>
                </a:cubicBezTo>
                <a:cubicBezTo>
                  <a:pt x="59896" y="643939"/>
                  <a:pt x="59599" y="649729"/>
                  <a:pt x="57150" y="654627"/>
                </a:cubicBezTo>
                <a:cubicBezTo>
                  <a:pt x="54358" y="660212"/>
                  <a:pt x="49552" y="664628"/>
                  <a:pt x="46759" y="670213"/>
                </a:cubicBezTo>
                <a:cubicBezTo>
                  <a:pt x="25248" y="713233"/>
                  <a:pt x="60950" y="656720"/>
                  <a:pt x="31172" y="701386"/>
                </a:cubicBezTo>
                <a:cubicBezTo>
                  <a:pt x="27708" y="711777"/>
                  <a:pt x="26857" y="723445"/>
                  <a:pt x="20781" y="732559"/>
                </a:cubicBezTo>
                <a:lnTo>
                  <a:pt x="0" y="763731"/>
                </a:lnTo>
                <a:cubicBezTo>
                  <a:pt x="1732" y="779318"/>
                  <a:pt x="1392" y="795277"/>
                  <a:pt x="5195" y="810491"/>
                </a:cubicBezTo>
                <a:cubicBezTo>
                  <a:pt x="8809" y="824947"/>
                  <a:pt x="20632" y="828939"/>
                  <a:pt x="31172" y="836468"/>
                </a:cubicBezTo>
                <a:cubicBezTo>
                  <a:pt x="80841" y="871946"/>
                  <a:pt x="23913" y="834546"/>
                  <a:pt x="72736" y="862445"/>
                </a:cubicBezTo>
                <a:cubicBezTo>
                  <a:pt x="100935" y="878559"/>
                  <a:pt x="75332" y="868507"/>
                  <a:pt x="103909" y="878031"/>
                </a:cubicBezTo>
                <a:cubicBezTo>
                  <a:pt x="109104" y="883227"/>
                  <a:pt x="112472" y="891457"/>
                  <a:pt x="119495" y="893618"/>
                </a:cubicBezTo>
                <a:cubicBezTo>
                  <a:pt x="136130" y="898737"/>
                  <a:pt x="154111" y="897305"/>
                  <a:pt x="171450" y="898813"/>
                </a:cubicBezTo>
                <a:cubicBezTo>
                  <a:pt x="193945" y="900769"/>
                  <a:pt x="216477" y="902277"/>
                  <a:pt x="238991" y="904009"/>
                </a:cubicBezTo>
                <a:cubicBezTo>
                  <a:pt x="317995" y="919809"/>
                  <a:pt x="185306" y="894151"/>
                  <a:pt x="316922" y="914400"/>
                </a:cubicBezTo>
                <a:cubicBezTo>
                  <a:pt x="322335" y="915233"/>
                  <a:pt x="327243" y="918090"/>
                  <a:pt x="332509" y="919595"/>
                </a:cubicBezTo>
                <a:cubicBezTo>
                  <a:pt x="339375" y="921557"/>
                  <a:pt x="346273" y="923475"/>
                  <a:pt x="353291" y="924791"/>
                </a:cubicBezTo>
                <a:cubicBezTo>
                  <a:pt x="373998" y="928674"/>
                  <a:pt x="394854" y="931717"/>
                  <a:pt x="415636" y="935181"/>
                </a:cubicBezTo>
                <a:cubicBezTo>
                  <a:pt x="435907" y="938559"/>
                  <a:pt x="463095" y="943341"/>
                  <a:pt x="483177" y="945572"/>
                </a:cubicBezTo>
                <a:cubicBezTo>
                  <a:pt x="567351" y="954925"/>
                  <a:pt x="557747" y="949475"/>
                  <a:pt x="670213" y="955963"/>
                </a:cubicBezTo>
                <a:cubicBezTo>
                  <a:pt x="717023" y="958663"/>
                  <a:pt x="763607" y="965796"/>
                  <a:pt x="810491" y="966354"/>
                </a:cubicBezTo>
                <a:lnTo>
                  <a:pt x="1246909" y="971550"/>
                </a:lnTo>
                <a:cubicBezTo>
                  <a:pt x="1327957" y="974345"/>
                  <a:pt x="1388895" y="974319"/>
                  <a:pt x="1465118" y="981941"/>
                </a:cubicBezTo>
                <a:cubicBezTo>
                  <a:pt x="1477303" y="983160"/>
                  <a:pt x="1489363" y="985404"/>
                  <a:pt x="1501486" y="987136"/>
                </a:cubicBezTo>
                <a:cubicBezTo>
                  <a:pt x="1513836" y="991252"/>
                  <a:pt x="1524812" y="995353"/>
                  <a:pt x="1537854" y="997527"/>
                </a:cubicBezTo>
                <a:cubicBezTo>
                  <a:pt x="1551626" y="999822"/>
                  <a:pt x="1565563" y="1000990"/>
                  <a:pt x="1579418" y="1002722"/>
                </a:cubicBezTo>
                <a:cubicBezTo>
                  <a:pt x="1610831" y="1010576"/>
                  <a:pt x="1593418" y="1005658"/>
                  <a:pt x="1631372" y="1018309"/>
                </a:cubicBezTo>
                <a:lnTo>
                  <a:pt x="1646959" y="1023504"/>
                </a:lnTo>
                <a:cubicBezTo>
                  <a:pt x="1652154" y="1025236"/>
                  <a:pt x="1657232" y="1027372"/>
                  <a:pt x="1662545" y="1028700"/>
                </a:cubicBezTo>
                <a:lnTo>
                  <a:pt x="1683327" y="1033895"/>
                </a:lnTo>
                <a:cubicBezTo>
                  <a:pt x="1732241" y="1082809"/>
                  <a:pt x="1658451" y="1004372"/>
                  <a:pt x="1709304" y="1080654"/>
                </a:cubicBezTo>
                <a:cubicBezTo>
                  <a:pt x="1712768" y="1085850"/>
                  <a:pt x="1716902" y="1090656"/>
                  <a:pt x="1719695" y="1096241"/>
                </a:cubicBezTo>
                <a:cubicBezTo>
                  <a:pt x="1723850" y="1104551"/>
                  <a:pt x="1727865" y="1124833"/>
                  <a:pt x="1730086" y="1132609"/>
                </a:cubicBezTo>
                <a:cubicBezTo>
                  <a:pt x="1731590" y="1137875"/>
                  <a:pt x="1733777" y="1142929"/>
                  <a:pt x="1735281" y="1148195"/>
                </a:cubicBezTo>
                <a:cubicBezTo>
                  <a:pt x="1737243" y="1155061"/>
                  <a:pt x="1738515" y="1162111"/>
                  <a:pt x="1740477" y="1168977"/>
                </a:cubicBezTo>
                <a:cubicBezTo>
                  <a:pt x="1741981" y="1174243"/>
                  <a:pt x="1744168" y="1179297"/>
                  <a:pt x="1745672" y="1184563"/>
                </a:cubicBezTo>
                <a:cubicBezTo>
                  <a:pt x="1747634" y="1191429"/>
                  <a:pt x="1748906" y="1198479"/>
                  <a:pt x="1750868" y="1205345"/>
                </a:cubicBezTo>
                <a:cubicBezTo>
                  <a:pt x="1759574" y="1235814"/>
                  <a:pt x="1751274" y="1206159"/>
                  <a:pt x="1766454" y="1236518"/>
                </a:cubicBezTo>
                <a:cubicBezTo>
                  <a:pt x="1768903" y="1241416"/>
                  <a:pt x="1769918" y="1246909"/>
                  <a:pt x="1771650" y="1252104"/>
                </a:cubicBezTo>
                <a:cubicBezTo>
                  <a:pt x="1769918" y="1349086"/>
                  <a:pt x="1769581" y="1446103"/>
                  <a:pt x="1766454" y="1543050"/>
                </a:cubicBezTo>
                <a:cubicBezTo>
                  <a:pt x="1766114" y="1553578"/>
                  <a:pt x="1760908" y="1563694"/>
                  <a:pt x="1761259" y="1574222"/>
                </a:cubicBezTo>
                <a:cubicBezTo>
                  <a:pt x="1762649" y="1615907"/>
                  <a:pt x="1767984" y="1657367"/>
                  <a:pt x="1771650" y="1698913"/>
                </a:cubicBezTo>
                <a:cubicBezTo>
                  <a:pt x="1773180" y="1716250"/>
                  <a:pt x="1774384" y="1733638"/>
                  <a:pt x="1776845" y="1750868"/>
                </a:cubicBezTo>
                <a:cubicBezTo>
                  <a:pt x="1777855" y="1757937"/>
                  <a:pt x="1780162" y="1764761"/>
                  <a:pt x="1782041" y="1771650"/>
                </a:cubicBezTo>
                <a:cubicBezTo>
                  <a:pt x="1785358" y="1783813"/>
                  <a:pt x="1789183" y="1795836"/>
                  <a:pt x="1792431" y="1808018"/>
                </a:cubicBezTo>
                <a:cubicBezTo>
                  <a:pt x="1807525" y="1864622"/>
                  <a:pt x="1794902" y="1833741"/>
                  <a:pt x="1818409" y="1880754"/>
                </a:cubicBezTo>
                <a:cubicBezTo>
                  <a:pt x="1821335" y="1895383"/>
                  <a:pt x="1827324" y="1923882"/>
                  <a:pt x="1828800" y="1937904"/>
                </a:cubicBezTo>
                <a:cubicBezTo>
                  <a:pt x="1831164" y="1960360"/>
                  <a:pt x="1831357" y="1983019"/>
                  <a:pt x="1833995" y="2005445"/>
                </a:cubicBezTo>
                <a:cubicBezTo>
                  <a:pt x="1834829" y="2012537"/>
                  <a:pt x="1837914" y="2019202"/>
                  <a:pt x="1839191" y="2026227"/>
                </a:cubicBezTo>
                <a:cubicBezTo>
                  <a:pt x="1841382" y="2038275"/>
                  <a:pt x="1842654" y="2050472"/>
                  <a:pt x="1844386" y="2062595"/>
                </a:cubicBezTo>
                <a:cubicBezTo>
                  <a:pt x="1843564" y="2074100"/>
                  <a:pt x="1845805" y="2127299"/>
                  <a:pt x="1833995" y="2150918"/>
                </a:cubicBezTo>
                <a:cubicBezTo>
                  <a:pt x="1829479" y="2159950"/>
                  <a:pt x="1822925" y="2167863"/>
                  <a:pt x="1818409" y="2176895"/>
                </a:cubicBezTo>
                <a:cubicBezTo>
                  <a:pt x="1815960" y="2181793"/>
                  <a:pt x="1817669" y="2189298"/>
                  <a:pt x="1813213" y="2192481"/>
                </a:cubicBezTo>
                <a:cubicBezTo>
                  <a:pt x="1797132" y="2203967"/>
                  <a:pt x="1787182" y="2202872"/>
                  <a:pt x="1771650" y="2202872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83558" y="3429812"/>
            <a:ext cx="204466" cy="921232"/>
          </a:xfrm>
          <a:prstGeom prst="rect">
            <a:avLst/>
          </a:prstGeom>
          <a:solidFill>
            <a:srgbClr val="92D050"/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4728667" y="3284984"/>
            <a:ext cx="102377" cy="1077400"/>
          </a:xfrm>
          <a:custGeom>
            <a:avLst/>
            <a:gdLst>
              <a:gd name="connsiteX0" fmla="*/ 148143 w 148143"/>
              <a:gd name="connsiteY0" fmla="*/ 0 h 1328179"/>
              <a:gd name="connsiteX1" fmla="*/ 117492 w 148143"/>
              <a:gd name="connsiteY1" fmla="*/ 5108 h 1328179"/>
              <a:gd name="connsiteX2" fmla="*/ 86842 w 148143"/>
              <a:gd name="connsiteY2" fmla="*/ 25542 h 1328179"/>
              <a:gd name="connsiteX3" fmla="*/ 76625 w 148143"/>
              <a:gd name="connsiteY3" fmla="*/ 40867 h 1328179"/>
              <a:gd name="connsiteX4" fmla="*/ 61300 w 148143"/>
              <a:gd name="connsiteY4" fmla="*/ 45975 h 1328179"/>
              <a:gd name="connsiteX5" fmla="*/ 51083 w 148143"/>
              <a:gd name="connsiteY5" fmla="*/ 76625 h 1328179"/>
              <a:gd name="connsiteX6" fmla="*/ 35758 w 148143"/>
              <a:gd name="connsiteY6" fmla="*/ 107276 h 1328179"/>
              <a:gd name="connsiteX7" fmla="*/ 25542 w 148143"/>
              <a:gd name="connsiteY7" fmla="*/ 178793 h 1328179"/>
              <a:gd name="connsiteX8" fmla="*/ 20433 w 148143"/>
              <a:gd name="connsiteY8" fmla="*/ 332044 h 1328179"/>
              <a:gd name="connsiteX9" fmla="*/ 15325 w 148143"/>
              <a:gd name="connsiteY9" fmla="*/ 454646 h 1328179"/>
              <a:gd name="connsiteX10" fmla="*/ 5108 w 148143"/>
              <a:gd name="connsiteY10" fmla="*/ 526163 h 1328179"/>
              <a:gd name="connsiteX11" fmla="*/ 0 w 148143"/>
              <a:gd name="connsiteY11" fmla="*/ 827557 h 1328179"/>
              <a:gd name="connsiteX12" fmla="*/ 5108 w 148143"/>
              <a:gd name="connsiteY12" fmla="*/ 1108518 h 1328179"/>
              <a:gd name="connsiteX13" fmla="*/ 10216 w 148143"/>
              <a:gd name="connsiteY13" fmla="*/ 1123843 h 1328179"/>
              <a:gd name="connsiteX14" fmla="*/ 10216 w 148143"/>
              <a:gd name="connsiteY14" fmla="*/ 1328179 h 132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143" h="1328179">
                <a:moveTo>
                  <a:pt x="148143" y="0"/>
                </a:moveTo>
                <a:cubicBezTo>
                  <a:pt x="137926" y="1703"/>
                  <a:pt x="127053" y="1124"/>
                  <a:pt x="117492" y="5108"/>
                </a:cubicBezTo>
                <a:cubicBezTo>
                  <a:pt x="106158" y="9831"/>
                  <a:pt x="86842" y="25542"/>
                  <a:pt x="86842" y="25542"/>
                </a:cubicBezTo>
                <a:cubicBezTo>
                  <a:pt x="83436" y="30650"/>
                  <a:pt x="81419" y="37032"/>
                  <a:pt x="76625" y="40867"/>
                </a:cubicBezTo>
                <a:cubicBezTo>
                  <a:pt x="72420" y="44231"/>
                  <a:pt x="64430" y="41593"/>
                  <a:pt x="61300" y="45975"/>
                </a:cubicBezTo>
                <a:cubicBezTo>
                  <a:pt x="55040" y="54738"/>
                  <a:pt x="54489" y="66408"/>
                  <a:pt x="51083" y="76625"/>
                </a:cubicBezTo>
                <a:cubicBezTo>
                  <a:pt x="44032" y="97778"/>
                  <a:pt x="48964" y="87468"/>
                  <a:pt x="35758" y="107276"/>
                </a:cubicBezTo>
                <a:cubicBezTo>
                  <a:pt x="27988" y="138356"/>
                  <a:pt x="27720" y="135239"/>
                  <a:pt x="25542" y="178793"/>
                </a:cubicBezTo>
                <a:cubicBezTo>
                  <a:pt x="22990" y="229841"/>
                  <a:pt x="22325" y="280967"/>
                  <a:pt x="20433" y="332044"/>
                </a:cubicBezTo>
                <a:cubicBezTo>
                  <a:pt x="18919" y="372919"/>
                  <a:pt x="17876" y="413823"/>
                  <a:pt x="15325" y="454646"/>
                </a:cubicBezTo>
                <a:cubicBezTo>
                  <a:pt x="14047" y="475093"/>
                  <a:pt x="8613" y="505131"/>
                  <a:pt x="5108" y="526163"/>
                </a:cubicBezTo>
                <a:cubicBezTo>
                  <a:pt x="3405" y="626628"/>
                  <a:pt x="0" y="727078"/>
                  <a:pt x="0" y="827557"/>
                </a:cubicBezTo>
                <a:cubicBezTo>
                  <a:pt x="0" y="921226"/>
                  <a:pt x="1880" y="1014904"/>
                  <a:pt x="5108" y="1108518"/>
                </a:cubicBezTo>
                <a:cubicBezTo>
                  <a:pt x="5294" y="1113899"/>
                  <a:pt x="10091" y="1118460"/>
                  <a:pt x="10216" y="1123843"/>
                </a:cubicBezTo>
                <a:cubicBezTo>
                  <a:pt x="11799" y="1191937"/>
                  <a:pt x="10216" y="1260067"/>
                  <a:pt x="10216" y="1328179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584152" y="4149080"/>
            <a:ext cx="203872" cy="167580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2300" y="3537057"/>
            <a:ext cx="2404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대</a:t>
            </a:r>
            <a:endParaRPr lang="en-US" altLang="ko-KR" sz="1000" dirty="0"/>
          </a:p>
          <a:p>
            <a:pPr algn="ctr"/>
            <a:r>
              <a:rPr lang="ko-KR" altLang="en-US" sz="1000" dirty="0"/>
              <a:t>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381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뮤텍스의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뮤텍스를</a:t>
            </a:r>
            <a:r>
              <a:rPr lang="ko-KR" altLang="en-US" dirty="0" smtClean="0"/>
              <a:t> 이용한 동기화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임계구역의</a:t>
            </a:r>
            <a:r>
              <a:rPr lang="ko-KR" altLang="en-US" dirty="0" smtClean="0"/>
              <a:t> 실행 시간이 짧은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비율적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락이</a:t>
            </a:r>
            <a:r>
              <a:rPr lang="ko-KR" altLang="en-US" dirty="0" smtClean="0"/>
              <a:t> 잠겨 있으면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컨텍스트 </a:t>
            </a:r>
            <a:r>
              <a:rPr lang="ko-KR" altLang="en-US" dirty="0" err="1" smtClean="0"/>
              <a:t>스위칭되어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큐에서 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풀리면 다시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컨텍스트 </a:t>
            </a:r>
            <a:r>
              <a:rPr lang="ko-KR" altLang="en-US" dirty="0" err="1" smtClean="0"/>
              <a:t>스위칭되어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잠겨있는 시간보다 스레드가 잠자고 깨는 데 걸리는 시간이 상대적으로 크기 때문</a:t>
            </a:r>
            <a:endParaRPr lang="en-US" altLang="ko-KR" dirty="0" smtClean="0"/>
          </a:p>
          <a:p>
            <a:r>
              <a:rPr lang="ko-KR" altLang="en-US" dirty="0" err="1" smtClean="0"/>
              <a:t>뮤텍스</a:t>
            </a:r>
            <a:r>
              <a:rPr lang="ko-KR" altLang="en-US" dirty="0" smtClean="0"/>
              <a:t> 동기화를 위한 </a:t>
            </a:r>
            <a:r>
              <a:rPr lang="en-US" altLang="ko-KR" dirty="0"/>
              <a:t>POSIX</a:t>
            </a:r>
            <a:r>
              <a:rPr lang="ko-KR" altLang="en-US" dirty="0"/>
              <a:t> </a:t>
            </a:r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뮤텍스락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pthread_mutex_t</a:t>
            </a:r>
            <a:r>
              <a:rPr lang="en-US" altLang="ko-KR" dirty="0" smtClean="0"/>
              <a:t> </a:t>
            </a:r>
            <a:r>
              <a:rPr lang="en-US" altLang="ko-KR" dirty="0"/>
              <a:t>lock;</a:t>
            </a:r>
          </a:p>
          <a:p>
            <a:pPr lvl="1" fontAlgn="base"/>
            <a:r>
              <a:rPr lang="ko-KR" altLang="en-US" dirty="0" err="1"/>
              <a:t>뮤텍스</a:t>
            </a:r>
            <a:r>
              <a:rPr lang="ko-KR" altLang="en-US" dirty="0"/>
              <a:t> 조작 함수들 </a:t>
            </a:r>
          </a:p>
          <a:p>
            <a:pPr lvl="2" fontAlgn="base"/>
            <a:r>
              <a:rPr lang="en-US" altLang="ko-KR" dirty="0" err="1"/>
              <a:t>pthread_mutex_init</a:t>
            </a:r>
            <a:r>
              <a:rPr lang="en-US" altLang="ko-KR" dirty="0"/>
              <a:t>() </a:t>
            </a:r>
            <a:r>
              <a:rPr lang="en-US" altLang="ko-KR" dirty="0" smtClean="0"/>
              <a:t>– </a:t>
            </a:r>
            <a:r>
              <a:rPr lang="ko-KR" altLang="en-US" dirty="0" err="1"/>
              <a:t>뮤텍스락</a:t>
            </a:r>
            <a:r>
              <a:rPr lang="ko-KR" altLang="en-US" dirty="0"/>
              <a:t> 변수 초기화</a:t>
            </a:r>
          </a:p>
          <a:p>
            <a:pPr lvl="2" fontAlgn="base"/>
            <a:r>
              <a:rPr lang="en-US" altLang="ko-KR" dirty="0" err="1" smtClean="0"/>
              <a:t>pthread_mutex_lock</a:t>
            </a:r>
            <a:r>
              <a:rPr lang="en-US" altLang="ko-KR" dirty="0"/>
              <a:t>() - </a:t>
            </a:r>
            <a:r>
              <a:rPr lang="ko-KR" altLang="en-US" dirty="0" err="1"/>
              <a:t>뮤텍스락</a:t>
            </a:r>
            <a:r>
              <a:rPr lang="ko-KR" altLang="en-US" dirty="0"/>
              <a:t> 잠그기</a:t>
            </a:r>
          </a:p>
          <a:p>
            <a:pPr lvl="2" fontAlgn="base"/>
            <a:r>
              <a:rPr lang="en-US" altLang="ko-KR" dirty="0" err="1"/>
              <a:t>pthread_mutex_unlock</a:t>
            </a:r>
            <a:r>
              <a:rPr lang="en-US" altLang="ko-KR" dirty="0"/>
              <a:t>() - </a:t>
            </a:r>
            <a:r>
              <a:rPr lang="ko-KR" altLang="en-US" dirty="0" err="1"/>
              <a:t>뮤텍스락</a:t>
            </a:r>
            <a:r>
              <a:rPr lang="ko-KR" altLang="en-US" dirty="0"/>
              <a:t> 풀기</a:t>
            </a:r>
          </a:p>
          <a:p>
            <a:pPr lvl="2" fontAlgn="base"/>
            <a:r>
              <a:rPr lang="en-US" altLang="ko-KR" dirty="0" err="1" smtClean="0"/>
              <a:t>pthread_mutex_destroy</a:t>
            </a:r>
            <a:r>
              <a:rPr lang="en-US" altLang="ko-KR" dirty="0" smtClean="0"/>
              <a:t>() </a:t>
            </a:r>
            <a:r>
              <a:rPr lang="en-US" altLang="ko-KR" dirty="0"/>
              <a:t>- </a:t>
            </a:r>
            <a:r>
              <a:rPr lang="ko-KR" altLang="en-US" dirty="0" err="1"/>
              <a:t>뮤텍스락</a:t>
            </a:r>
            <a:r>
              <a:rPr lang="ko-KR" altLang="en-US" dirty="0"/>
              <a:t> 변수 사용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pthread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뮤텍스</a:t>
            </a:r>
            <a:r>
              <a:rPr lang="ko-KR" altLang="en-US" dirty="0" smtClean="0"/>
              <a:t> 동기화 코딩 사례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085184"/>
            <a:ext cx="614065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pthread_mutex_t</a:t>
            </a:r>
            <a:r>
              <a:rPr lang="en-US" altLang="ko-KR" sz="1400" dirty="0"/>
              <a:t> lock;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뮤텍스락</a:t>
            </a:r>
            <a:r>
              <a:rPr lang="ko-KR" altLang="en-US" sz="1400" dirty="0"/>
              <a:t> 변수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pthread_mutex_init</a:t>
            </a:r>
            <a:r>
              <a:rPr lang="en-US" altLang="ko-KR" sz="1400" dirty="0" smtClean="0"/>
              <a:t>(&amp;lock, NULL);</a:t>
            </a:r>
            <a:r>
              <a:rPr lang="en-US" altLang="ko-KR" sz="1400" dirty="0"/>
              <a:t>	// </a:t>
            </a:r>
            <a:r>
              <a:rPr lang="ko-KR" altLang="en-US" sz="1400" dirty="0" err="1"/>
              <a:t>뮤텍스락</a:t>
            </a:r>
            <a:r>
              <a:rPr lang="ko-KR" altLang="en-US" sz="1400" dirty="0"/>
              <a:t> 변수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 smtClean="0"/>
              <a:t>pthread_mutex_lock</a:t>
            </a:r>
            <a:r>
              <a:rPr lang="en-US" altLang="ko-KR" sz="1400" dirty="0"/>
              <a:t>(&amp;lock);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임계구역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enrty</a:t>
            </a:r>
            <a:r>
              <a:rPr lang="ko-KR" altLang="en-US" sz="1400" dirty="0" smtClean="0"/>
              <a:t>코드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뮤텍스락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잠그기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... </a:t>
            </a:r>
            <a:r>
              <a:rPr lang="ko-KR" altLang="en-US" sz="1400" dirty="0"/>
              <a:t>임계구역코드 </a:t>
            </a:r>
            <a:r>
              <a:rPr lang="en-US" altLang="ko-KR" sz="1400" dirty="0" smtClean="0"/>
              <a:t>....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pthread_mutex_unlock</a:t>
            </a:r>
            <a:r>
              <a:rPr lang="en-US" altLang="ko-KR" sz="1400" dirty="0" smtClean="0"/>
              <a:t>(&amp;lock); 	// </a:t>
            </a:r>
            <a:r>
              <a:rPr lang="ko-KR" altLang="en-US" sz="1400" dirty="0" err="1"/>
              <a:t>임계구역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exit</a:t>
            </a:r>
            <a:r>
              <a:rPr lang="ko-KR" altLang="en-US" sz="1400" dirty="0" smtClean="0"/>
              <a:t>코드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뮤텍스락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517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</a:t>
            </a:r>
            <a:r>
              <a:rPr lang="en-US" altLang="ko-KR" dirty="0" smtClean="0"/>
              <a:t> 6-2: </a:t>
            </a:r>
            <a:r>
              <a:rPr lang="en-US" altLang="ko-KR" dirty="0" err="1" smtClean="0"/>
              <a:t>pthread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뮤텍스를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공유집계판의 스레드 동기화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334" y="1667004"/>
            <a:ext cx="5005838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defTabSz="180000"/>
            <a:endParaRPr lang="en-US" altLang="ko-KR" sz="1000" b="1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err="1" smtClean="0">
                <a:cs typeface="Courier New" panose="02070309020205020404" pitchFamily="49" charset="0"/>
              </a:rPr>
              <a:t>int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 sum </a:t>
            </a:r>
            <a:r>
              <a:rPr lang="en-US" altLang="ko-KR" sz="1000" b="1" dirty="0">
                <a:cs typeface="Courier New" panose="02070309020205020404" pitchFamily="49" charset="0"/>
              </a:rPr>
              <a:t>= 0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; </a:t>
            </a:r>
            <a:r>
              <a:rPr lang="en-US" altLang="ko-KR" sz="1000" dirty="0" smtClean="0">
                <a:cs typeface="Courier New" panose="02070309020205020404" pitchFamily="49" charset="0"/>
              </a:rPr>
              <a:t>// </a:t>
            </a:r>
            <a:r>
              <a:rPr lang="ko-KR" altLang="en-US" sz="1000" dirty="0" smtClean="0">
                <a:cs typeface="Courier New" panose="02070309020205020404" pitchFamily="49" charset="0"/>
              </a:rPr>
              <a:t>두 스레드가 공유하는 변수</a:t>
            </a:r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err="1" smtClean="0"/>
              <a:t>pthread_mutex_t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lock; </a:t>
            </a:r>
            <a:r>
              <a:rPr lang="en-US" altLang="ko-KR" sz="1000" dirty="0"/>
              <a:t>// </a:t>
            </a:r>
            <a:r>
              <a:rPr lang="ko-KR" altLang="en-US" sz="1000" dirty="0" err="1" smtClean="0"/>
              <a:t>뮤텍스락</a:t>
            </a:r>
            <a:endParaRPr lang="ko-KR" altLang="en-US" sz="1000" dirty="0"/>
          </a:p>
          <a:p>
            <a:pPr defTabSz="180000"/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>
                <a:cs typeface="Courier New" panose="02070309020205020404" pitchFamily="49" charset="0"/>
              </a:rPr>
              <a:t>void* 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worker</a:t>
            </a:r>
            <a:r>
              <a:rPr lang="en-US" altLang="ko-KR" sz="1000" dirty="0" smtClean="0">
                <a:cs typeface="Courier New" panose="02070309020205020404" pitchFamily="49" charset="0"/>
              </a:rPr>
              <a:t>(</a:t>
            </a:r>
            <a:r>
              <a:rPr lang="en-US" altLang="ko-KR" sz="1000" dirty="0" smtClean="0">
                <a:cs typeface="Courier New" panose="02070309020205020404" pitchFamily="49" charset="0"/>
              </a:rPr>
              <a:t>void*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arg</a:t>
            </a:r>
            <a:r>
              <a:rPr lang="en-US" altLang="ko-KR" sz="1000" dirty="0" smtClean="0">
                <a:cs typeface="Courier New" panose="02070309020205020404" pitchFamily="49" charset="0"/>
              </a:rPr>
              <a:t>) </a:t>
            </a:r>
            <a:r>
              <a:rPr lang="en-US" altLang="ko-KR" sz="1000" dirty="0" smtClean="0">
                <a:cs typeface="Courier New" panose="02070309020205020404" pitchFamily="49" charset="0"/>
              </a:rPr>
              <a:t>{ // </a:t>
            </a:r>
            <a:r>
              <a:rPr lang="ko-KR" altLang="en-US" sz="1000" dirty="0" smtClean="0">
                <a:cs typeface="Courier New" panose="02070309020205020404" pitchFamily="49" charset="0"/>
              </a:rPr>
              <a:t>스레드 코드</a:t>
            </a:r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시작 </a:t>
            </a:r>
            <a:r>
              <a:rPr lang="ko-KR" altLang="en-US" sz="1000" dirty="0" smtClean="0"/>
              <a:t>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>
                <a:cs typeface="Courier New" panose="02070309020205020404" pitchFamily="49" charset="0"/>
              </a:rPr>
              <a:t>	</a:t>
            </a:r>
            <a:r>
              <a:rPr lang="en-US" altLang="ko-KR" sz="1000" dirty="0" smtClean="0">
                <a:cs typeface="Courier New" panose="02070309020205020404" pitchFamily="49" charset="0"/>
              </a:rPr>
              <a:t>for(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int</a:t>
            </a:r>
            <a:r>
              <a:rPr lang="en-US" altLang="ko-KR" sz="1000" dirty="0" smtClean="0">
                <a:cs typeface="Courier New" panose="02070309020205020404" pitchFamily="49" charset="0"/>
              </a:rPr>
              <a:t>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=0;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&lt;10000;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++)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/>
              <a:t>	</a:t>
            </a:r>
            <a:r>
              <a:rPr lang="en-US" altLang="ko-KR" sz="1000" b="1" dirty="0" err="1"/>
              <a:t>pthread_mutex_lock</a:t>
            </a:r>
            <a:r>
              <a:rPr lang="en-US" altLang="ko-KR" sz="1000" b="1" dirty="0"/>
              <a:t>(&amp;lock); // </a:t>
            </a:r>
            <a:r>
              <a:rPr lang="en-US" altLang="ko-KR" sz="1000" b="1" dirty="0" smtClean="0"/>
              <a:t>entry </a:t>
            </a:r>
            <a:r>
              <a:rPr lang="ko-KR" altLang="en-US" sz="1000" b="1" dirty="0" smtClean="0"/>
              <a:t>코드</a:t>
            </a:r>
            <a:r>
              <a:rPr lang="en-US" altLang="ko-KR" sz="1000" b="1" dirty="0" smtClean="0"/>
              <a:t>. </a:t>
            </a:r>
            <a:r>
              <a:rPr lang="ko-KR" altLang="en-US" sz="1000" b="1" dirty="0" err="1"/>
              <a:t>뮤텍스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락</a:t>
            </a:r>
            <a:r>
              <a:rPr lang="ko-KR" altLang="en-US" sz="1000" b="1" dirty="0"/>
              <a:t> 잠그기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smtClean="0">
                <a:cs typeface="Courier New" panose="02070309020205020404" pitchFamily="49" charset="0"/>
              </a:rPr>
              <a:t>		sum = sum</a:t>
            </a:r>
            <a:r>
              <a:rPr lang="ko-KR" altLang="en-US" sz="1000" b="1" dirty="0" smtClean="0">
                <a:cs typeface="Courier New" panose="02070309020205020404" pitchFamily="49" charset="0"/>
              </a:rPr>
              <a:t> 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+ 10; // </a:t>
            </a:r>
            <a:r>
              <a:rPr lang="ko-KR" altLang="en-US" sz="1000" b="1" dirty="0" err="1" smtClean="0">
                <a:cs typeface="Courier New" panose="02070309020205020404" pitchFamily="49" charset="0"/>
              </a:rPr>
              <a:t>임계구역</a:t>
            </a:r>
            <a:r>
              <a:rPr lang="ko-KR" altLang="en-US" sz="1000" b="1" dirty="0" smtClean="0">
                <a:cs typeface="Courier New" panose="02070309020205020404" pitchFamily="49" charset="0"/>
              </a:rPr>
              <a:t> 코드</a:t>
            </a:r>
            <a:endParaRPr lang="en-US" altLang="ko-KR" sz="1000" b="1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 smtClean="0"/>
              <a:t>pthread_mutex_unlock</a:t>
            </a:r>
            <a:r>
              <a:rPr lang="en-US" altLang="ko-KR" sz="1000" b="1" dirty="0"/>
              <a:t>(&amp;lock); // </a:t>
            </a:r>
            <a:r>
              <a:rPr lang="en-US" altLang="ko-KR" sz="1000" b="1" dirty="0" smtClean="0"/>
              <a:t>exit </a:t>
            </a:r>
            <a:r>
              <a:rPr lang="ko-KR" altLang="en-US" sz="1000" b="1" dirty="0" smtClean="0"/>
              <a:t>코드</a:t>
            </a:r>
            <a:r>
              <a:rPr lang="en-US" altLang="ko-KR" sz="1000" b="1" dirty="0" smtClean="0"/>
              <a:t>. </a:t>
            </a:r>
            <a:r>
              <a:rPr lang="ko-KR" altLang="en-US" sz="1000" b="1" dirty="0" err="1"/>
              <a:t>뮤텍스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락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열기</a:t>
            </a:r>
            <a:endParaRPr lang="en-US" altLang="ko-KR" sz="1000" b="1" dirty="0" smtClean="0"/>
          </a:p>
          <a:p>
            <a:pPr defTabSz="180000"/>
            <a:r>
              <a:rPr lang="en-US" altLang="ko-KR" sz="1000" b="1" dirty="0">
                <a:cs typeface="Courier New" panose="02070309020205020404" pitchFamily="49" charset="0"/>
              </a:rPr>
              <a:t>	</a:t>
            </a:r>
            <a:r>
              <a:rPr lang="en-US" altLang="ko-KR" sz="1000" dirty="0" smtClean="0">
                <a:cs typeface="Courier New" panose="02070309020205020404" pitchFamily="49" charset="0"/>
              </a:rPr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끝 </a:t>
            </a:r>
            <a:r>
              <a:rPr lang="ko-KR" altLang="en-US" sz="1000" dirty="0"/>
              <a:t>\</a:t>
            </a:r>
            <a:r>
              <a:rPr lang="ko-KR" altLang="en-US" sz="1000" dirty="0" err="1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 smtClean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55976" y="1412776"/>
            <a:ext cx="450929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char *name[] = </a:t>
            </a:r>
            <a:r>
              <a:rPr lang="en-US" altLang="ko-KR" sz="1000" dirty="0" smtClean="0"/>
              <a:t>{ "</a:t>
            </a:r>
            <a:r>
              <a:rPr lang="ko-KR" altLang="en-US" sz="1000" dirty="0" err="1" smtClean="0"/>
              <a:t>황기태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이찬수</a:t>
            </a:r>
            <a:r>
              <a:rPr lang="en-US" altLang="ko-KR" sz="1000" dirty="0" smtClean="0"/>
              <a:t>"};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pthread_t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tid</a:t>
            </a:r>
            <a:r>
              <a:rPr lang="en-US" altLang="ko-KR" sz="1000" dirty="0"/>
              <a:t>[2</a:t>
            </a:r>
            <a:r>
              <a:rPr lang="en-US" altLang="ko-KR" sz="1000" dirty="0" smtClean="0"/>
              <a:t>];</a:t>
            </a:r>
          </a:p>
          <a:p>
            <a:pPr marL="190500" defTabSz="180000" fontAlgn="base" latinLnBrk="0"/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pthread_attr_t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[2]; //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스레드 정보를 담을 구조체</a:t>
            </a: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endParaRPr lang="ko-KR" altLang="en-US" sz="10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pthread_attr_init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(&amp;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[0]); //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디폴트 속성으로 초기화</a:t>
            </a: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pthread_attr_init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(&amp;</a:t>
            </a:r>
            <a:r>
              <a:rPr lang="en-US" altLang="ko-KR" sz="10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[1]); //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디폴트 속성으로 초기화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pthread_mutex_init</a:t>
            </a:r>
            <a:r>
              <a:rPr lang="en-US" altLang="ko-KR" sz="1000" b="1" dirty="0" smtClean="0"/>
              <a:t>(&amp;lock, NULL); </a:t>
            </a:r>
            <a:r>
              <a:rPr lang="en-US" altLang="ko-KR" sz="1000" b="1" dirty="0"/>
              <a:t>// </a:t>
            </a:r>
            <a:r>
              <a:rPr lang="ko-KR" altLang="en-US" sz="1000" b="1" dirty="0" err="1" smtClean="0"/>
              <a:t>뮤텍스락</a:t>
            </a:r>
            <a:r>
              <a:rPr lang="ko-KR" altLang="en-US" sz="1000" b="1" dirty="0" smtClean="0"/>
              <a:t> 변수 </a:t>
            </a:r>
            <a:r>
              <a:rPr lang="en-US" altLang="ko-KR" sz="1000" b="1" dirty="0" smtClean="0"/>
              <a:t>lock </a:t>
            </a:r>
            <a:r>
              <a:rPr lang="ko-KR" altLang="en-US" sz="1000" b="1" dirty="0" smtClean="0"/>
              <a:t>초기화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[0],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, </a:t>
            </a:r>
            <a:r>
              <a:rPr lang="en-US" altLang="ko-KR" sz="1000" b="1" dirty="0" smtClean="0"/>
              <a:t>worker</a:t>
            </a:r>
            <a:r>
              <a:rPr lang="en-US" altLang="ko-KR" sz="1000" dirty="0" smtClean="0"/>
              <a:t>, name[0]);  </a:t>
            </a:r>
            <a:r>
              <a:rPr lang="en-US" altLang="ko-KR" sz="1000" dirty="0"/>
              <a:t>// </a:t>
            </a:r>
            <a:r>
              <a:rPr lang="ko-KR" altLang="en-US" sz="1000" dirty="0"/>
              <a:t>스레드 생성</a:t>
            </a:r>
            <a:endParaRPr lang="en-US" altLang="ko-KR" sz="1000" dirty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[1], </a:t>
            </a:r>
            <a:r>
              <a:rPr lang="en-US" altLang="ko-KR" sz="1000" dirty="0"/>
              <a:t>&amp;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, </a:t>
            </a:r>
            <a:r>
              <a:rPr lang="en-US" altLang="ko-KR" sz="1000" b="1" dirty="0"/>
              <a:t>worker</a:t>
            </a:r>
            <a:r>
              <a:rPr lang="en-US" altLang="ko-KR" sz="1000" dirty="0" smtClean="0"/>
              <a:t>, name[1]); </a:t>
            </a:r>
            <a:r>
              <a:rPr lang="en-US" altLang="ko-KR" sz="1000" dirty="0"/>
              <a:t>// </a:t>
            </a:r>
            <a:r>
              <a:rPr lang="ko-KR" altLang="en-US" sz="1000" dirty="0"/>
              <a:t>스레드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[0], NULL);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[1], 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 smtClean="0"/>
              <a:t>("total sum = </a:t>
            </a:r>
            <a:r>
              <a:rPr lang="en-US" altLang="ko-KR" sz="1000" dirty="0"/>
              <a:t>%d\n", </a:t>
            </a:r>
            <a:r>
              <a:rPr lang="en-US" altLang="ko-KR" sz="1000" b="1" dirty="0" smtClean="0"/>
              <a:t>sum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en-US" altLang="ko-KR" sz="1000" b="1" dirty="0" smtClean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 smtClean="0"/>
              <a:t>pthread_mutex_destroy</a:t>
            </a:r>
            <a:r>
              <a:rPr lang="en-US" altLang="ko-KR" sz="1000" b="1" dirty="0" smtClean="0"/>
              <a:t>(&amp;</a:t>
            </a:r>
            <a:r>
              <a:rPr lang="en-US" altLang="ko-KR" sz="1000" b="1" dirty="0"/>
              <a:t>lock); // </a:t>
            </a:r>
            <a:r>
              <a:rPr lang="ko-KR" altLang="en-US" sz="1000" b="1" dirty="0" err="1" smtClean="0"/>
              <a:t>뮤텍스락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lock</a:t>
            </a:r>
            <a:r>
              <a:rPr lang="ko-KR" altLang="en-US" sz="1000" b="1" dirty="0" smtClean="0"/>
              <a:t> 사용 끝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return 0;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38886" y="5040386"/>
            <a:ext cx="4543471" cy="132343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$ </a:t>
            </a:r>
            <a:r>
              <a:rPr lang="en-US" altLang="ko-KR" sz="1000" dirty="0" err="1" smtClean="0"/>
              <a:t>gcc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-o </a:t>
            </a:r>
            <a:r>
              <a:rPr lang="en-US" altLang="ko-KR" sz="1000" dirty="0" err="1" smtClean="0"/>
              <a:t>mutex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mutex.c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</a:t>
            </a:r>
            <a:r>
              <a:rPr lang="en-US" altLang="ko-KR" sz="1000" dirty="0" err="1"/>
              <a:t>lpthread</a:t>
            </a:r>
            <a:endParaRPr lang="en-US" altLang="ko-KR" sz="1000" dirty="0"/>
          </a:p>
          <a:p>
            <a:r>
              <a:rPr lang="en-US" altLang="ko-KR" sz="1000" dirty="0" smtClean="0"/>
              <a:t>$ ./</a:t>
            </a:r>
            <a:r>
              <a:rPr lang="en-US" altLang="ko-KR" sz="1000" dirty="0" err="1" smtClean="0"/>
              <a:t>mutex</a:t>
            </a:r>
            <a:endParaRPr lang="en-US" altLang="ko-KR" sz="1000" dirty="0"/>
          </a:p>
          <a:p>
            <a:r>
              <a:rPr lang="ko-KR" altLang="en-US" sz="1000" dirty="0" err="1"/>
              <a:t>황기태</a:t>
            </a:r>
            <a:r>
              <a:rPr lang="ko-KR" altLang="en-US" sz="1000" dirty="0"/>
              <a:t> 시작</a:t>
            </a:r>
          </a:p>
          <a:p>
            <a:r>
              <a:rPr lang="ko-KR" altLang="en-US" sz="1000" dirty="0"/>
              <a:t>이찬수 시작</a:t>
            </a:r>
          </a:p>
          <a:p>
            <a:r>
              <a:rPr lang="ko-KR" altLang="en-US" sz="1000" dirty="0"/>
              <a:t>이찬수 끝</a:t>
            </a:r>
          </a:p>
          <a:p>
            <a:r>
              <a:rPr lang="ko-KR" altLang="en-US" sz="1000" dirty="0" err="1"/>
              <a:t>황기태</a:t>
            </a:r>
            <a:r>
              <a:rPr lang="ko-KR" altLang="en-US" sz="1000" dirty="0"/>
              <a:t> 끝</a:t>
            </a:r>
          </a:p>
          <a:p>
            <a:r>
              <a:rPr lang="en-US" altLang="ko-KR" sz="1000" dirty="0"/>
              <a:t>total sum = </a:t>
            </a:r>
            <a:r>
              <a:rPr lang="en-US" altLang="ko-KR" sz="1000" dirty="0" smtClean="0"/>
              <a:t>200000</a:t>
            </a:r>
          </a:p>
          <a:p>
            <a:r>
              <a:rPr lang="en-US" altLang="ko-KR" sz="1000" dirty="0"/>
              <a:t>$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9292" y="5192032"/>
            <a:ext cx="356567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void* </a:t>
            </a:r>
            <a:r>
              <a:rPr lang="en-US" altLang="ko-KR" sz="1000" dirty="0" smtClean="0"/>
              <a:t>worker(void* </a:t>
            </a:r>
            <a:r>
              <a:rPr lang="en-US" altLang="ko-KR" sz="1000" dirty="0" err="1" smtClean="0"/>
              <a:t>arg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{ // </a:t>
            </a:r>
            <a:r>
              <a:rPr lang="ko-KR" altLang="en-US" sz="1000" dirty="0"/>
              <a:t>스레드 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시작 </a:t>
            </a:r>
            <a:r>
              <a:rPr lang="ko-KR" altLang="en-US" sz="1000" dirty="0" smtClean="0"/>
              <a:t>\</a:t>
            </a:r>
            <a:r>
              <a:rPr lang="ko-KR" altLang="en-US" sz="1000" dirty="0" err="1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pthread_mutex_lock</a:t>
            </a:r>
            <a:r>
              <a:rPr lang="en-US" altLang="ko-KR" sz="1000" b="1" dirty="0"/>
              <a:t>(&amp;lock); // lock</a:t>
            </a:r>
          </a:p>
          <a:p>
            <a:pPr defTabSz="180000"/>
            <a:r>
              <a:rPr lang="en-US" altLang="ko-KR" sz="1000" dirty="0"/>
              <a:t>	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&lt;10000;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0000"/>
            <a:r>
              <a:rPr lang="en-US" altLang="ko-KR" sz="1000" dirty="0"/>
              <a:t>		sum += 10;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pthread_mutex_unlock</a:t>
            </a:r>
            <a:r>
              <a:rPr lang="en-US" altLang="ko-KR" sz="1000" b="1" dirty="0"/>
              <a:t>(&amp;lock); // </a:t>
            </a:r>
            <a:r>
              <a:rPr lang="en-US" altLang="ko-KR" sz="1000" b="1" dirty="0" smtClean="0"/>
              <a:t>unlock</a:t>
            </a:r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끝 </a:t>
            </a:r>
            <a:r>
              <a:rPr lang="ko-KR" altLang="en-US" sz="1000" dirty="0" smtClean="0"/>
              <a:t>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9" name="직사각형 8"/>
          <p:cNvSpPr/>
          <p:nvPr/>
        </p:nvSpPr>
        <p:spPr>
          <a:xfrm>
            <a:off x="160334" y="1412453"/>
            <a:ext cx="633507" cy="2462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</a:rPr>
              <a:t>mutex.c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334" y="4915033"/>
            <a:ext cx="376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worker() </a:t>
            </a:r>
            <a:r>
              <a:rPr lang="ko-KR" altLang="en-US" sz="1200" dirty="0" smtClean="0"/>
              <a:t>함수를 다음과 같이 작성하면 어떻게 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6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스핀락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153400" cy="458786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스핀락</a:t>
            </a:r>
            <a:r>
              <a:rPr lang="en-US" altLang="ko-KR" dirty="0" smtClean="0"/>
              <a:t>(spinlock)</a:t>
            </a:r>
          </a:p>
          <a:p>
            <a:pPr lvl="1"/>
            <a:r>
              <a:rPr lang="en-US" altLang="ko-KR" dirty="0" smtClean="0"/>
              <a:t>busy-waiting lock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</a:t>
            </a:r>
            <a:r>
              <a:rPr lang="ko-KR" altLang="en-US" dirty="0"/>
              <a:t>큐에서 대기하지 않고 </a:t>
            </a:r>
            <a:r>
              <a:rPr lang="ko-KR" altLang="en-US" dirty="0" err="1"/>
              <a:t>락이</a:t>
            </a:r>
            <a:r>
              <a:rPr lang="ko-KR" altLang="en-US" dirty="0"/>
              <a:t> 열릴 때까지 계속 </a:t>
            </a:r>
            <a:r>
              <a:rPr lang="ko-KR" altLang="en-US" dirty="0" err="1"/>
              <a:t>락</a:t>
            </a:r>
            <a:r>
              <a:rPr lang="ko-KR" altLang="en-US" dirty="0"/>
              <a:t> 변수 검사</a:t>
            </a:r>
            <a:endParaRPr lang="en-US" altLang="ko-KR" dirty="0"/>
          </a:p>
          <a:p>
            <a:pPr lvl="1"/>
            <a:r>
              <a:rPr lang="ko-KR" altLang="en-US" dirty="0" err="1" smtClean="0"/>
              <a:t>뮤텍스와</a:t>
            </a:r>
            <a:r>
              <a:rPr lang="ko-KR" altLang="en-US" dirty="0" smtClean="0"/>
              <a:t> </a:t>
            </a:r>
            <a:r>
              <a:rPr lang="ko-KR" altLang="en-US" dirty="0"/>
              <a:t>거의 </a:t>
            </a:r>
            <a:r>
              <a:rPr lang="ko-KR" altLang="en-US" dirty="0" smtClean="0"/>
              <a:t>같고</a:t>
            </a:r>
            <a:r>
              <a:rPr lang="en-US" altLang="ko-KR" dirty="0" smtClean="0"/>
              <a:t> busy-waiting</a:t>
            </a:r>
            <a:r>
              <a:rPr lang="ko-KR" altLang="en-US" dirty="0" smtClean="0"/>
              <a:t>이라는 점에서만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대기 큐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busy-waiting</a:t>
            </a:r>
            <a:r>
              <a:rPr lang="ko-KR" altLang="en-US" dirty="0" smtClean="0"/>
              <a:t>으로 인해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계속 소모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다른 스레드를 실행할 수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락을</a:t>
            </a:r>
            <a:r>
              <a:rPr lang="ko-KR" altLang="en-US" dirty="0" smtClean="0"/>
              <a:t> 소유한 스레드만 자원 배타적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동기화 기법</a:t>
            </a:r>
            <a:endParaRPr lang="en-US" altLang="ko-KR" dirty="0" smtClean="0"/>
          </a:p>
          <a:p>
            <a:pPr lvl="2"/>
            <a:r>
              <a:rPr lang="ko-KR" altLang="en-US" dirty="0"/>
              <a:t>공유 자원 하나 당 하나의 </a:t>
            </a:r>
            <a:r>
              <a:rPr lang="ko-KR" altLang="en-US" dirty="0" err="1" smtClean="0"/>
              <a:t>스핀락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true/false </a:t>
            </a:r>
            <a:r>
              <a:rPr lang="ko-KR" altLang="en-US" dirty="0"/>
              <a:t>중 한 값</a:t>
            </a:r>
            <a:endParaRPr lang="en-US" altLang="ko-KR" dirty="0"/>
          </a:p>
          <a:p>
            <a:pPr lvl="2"/>
            <a:r>
              <a:rPr lang="en-US" altLang="ko-KR" dirty="0"/>
              <a:t>true : </a:t>
            </a:r>
            <a:r>
              <a:rPr lang="ko-KR" altLang="en-US" dirty="0" err="1"/>
              <a:t>락을</a:t>
            </a:r>
            <a:r>
              <a:rPr lang="ko-KR" altLang="en-US" dirty="0"/>
              <a:t> 잠근다</a:t>
            </a:r>
            <a:r>
              <a:rPr lang="en-US" altLang="ko-KR" dirty="0"/>
              <a:t>. </a:t>
            </a:r>
            <a:r>
              <a:rPr lang="ko-KR" altLang="en-US" dirty="0" err="1"/>
              <a:t>락을</a:t>
            </a:r>
            <a:r>
              <a:rPr lang="ko-KR" altLang="en-US" dirty="0"/>
              <a:t> 소유한다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false :  </a:t>
            </a:r>
            <a:r>
              <a:rPr lang="ko-KR" altLang="en-US" dirty="0" err="1"/>
              <a:t>락을</a:t>
            </a:r>
            <a:r>
              <a:rPr lang="ko-KR" altLang="en-US" dirty="0"/>
              <a:t> 연다</a:t>
            </a:r>
            <a:r>
              <a:rPr lang="en-US" altLang="ko-KR" dirty="0"/>
              <a:t>. </a:t>
            </a:r>
            <a:r>
              <a:rPr lang="ko-KR" altLang="en-US" dirty="0" err="1"/>
              <a:t>락을</a:t>
            </a:r>
            <a:r>
              <a:rPr lang="ko-KR" altLang="en-US" dirty="0"/>
              <a:t> 해제한다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err="1"/>
              <a:t>임계구역에</a:t>
            </a:r>
            <a:r>
              <a:rPr lang="ko-KR" altLang="en-US" dirty="0"/>
              <a:t> 들어갈 때 실행되는 </a:t>
            </a:r>
            <a:r>
              <a:rPr lang="en-US" altLang="ko-KR" dirty="0"/>
              <a:t>entry </a:t>
            </a:r>
            <a:r>
              <a:rPr lang="ko-KR" altLang="en-US" dirty="0"/>
              <a:t>코드</a:t>
            </a:r>
          </a:p>
          <a:p>
            <a:pPr lvl="3"/>
            <a:r>
              <a:rPr lang="ko-KR" altLang="en-US" dirty="0" err="1" smtClean="0"/>
              <a:t>락이</a:t>
            </a:r>
            <a:r>
              <a:rPr lang="ko-KR" altLang="en-US" dirty="0" smtClean="0"/>
              <a:t> 잠김 상태면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풀릴 때까지</a:t>
            </a:r>
            <a:r>
              <a:rPr lang="en-US" altLang="ko-KR" dirty="0" smtClean="0"/>
              <a:t> </a:t>
            </a:r>
            <a:r>
              <a:rPr lang="ko-KR" altLang="en-US" dirty="0"/>
              <a:t>무한 루프 돌면서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 시도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락이</a:t>
            </a:r>
            <a:r>
              <a:rPr lang="ko-KR" altLang="en-US" dirty="0" smtClean="0"/>
              <a:t> 열린 상태면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잠김 상태로 바꾸고 </a:t>
            </a:r>
            <a:r>
              <a:rPr lang="ko-KR" altLang="en-US" dirty="0" err="1" smtClean="0"/>
              <a:t>임계구역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unlock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3"/>
            <a:r>
              <a:rPr lang="ko-KR" altLang="en-US" dirty="0" err="1"/>
              <a:t>임계구역을</a:t>
            </a:r>
            <a:r>
              <a:rPr lang="ko-KR" altLang="en-US" dirty="0"/>
              <a:t> 나올 때 실행하는 </a:t>
            </a:r>
            <a:r>
              <a:rPr lang="en-US" altLang="ko-KR" dirty="0"/>
              <a:t>exit </a:t>
            </a:r>
            <a:r>
              <a:rPr lang="ko-KR" altLang="en-US" dirty="0"/>
              <a:t>코드</a:t>
            </a:r>
          </a:p>
          <a:p>
            <a:pPr lvl="3"/>
            <a:r>
              <a:rPr lang="ko-KR" altLang="en-US" dirty="0" err="1" smtClean="0"/>
              <a:t>락을</a:t>
            </a:r>
            <a:r>
              <a:rPr lang="ko-KR" altLang="en-US" dirty="0" smtClean="0"/>
              <a:t> 열림 상태로 변경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436096" y="3561665"/>
            <a:ext cx="2962475" cy="2426396"/>
            <a:chOff x="2915816" y="2276872"/>
            <a:chExt cx="2962475" cy="2426396"/>
          </a:xfrm>
        </p:grpSpPr>
        <p:sp>
          <p:nvSpPr>
            <p:cNvPr id="25" name="타원 24"/>
            <p:cNvSpPr/>
            <p:nvPr/>
          </p:nvSpPr>
          <p:spPr>
            <a:xfrm>
              <a:off x="2915816" y="2299556"/>
              <a:ext cx="380570" cy="38416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15905" y="3497233"/>
              <a:ext cx="1296551" cy="91605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032" y="3798595"/>
              <a:ext cx="274048" cy="303944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5004129" y="3826876"/>
              <a:ext cx="87416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err="1" smtClean="0"/>
                <a:t>락</a:t>
              </a:r>
              <a:r>
                <a:rPr lang="ko-KR" altLang="en-US" sz="1100" dirty="0" smtClean="0"/>
                <a:t>  변수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8307" y="3826876"/>
              <a:ext cx="952677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 smtClean="0"/>
                <a:t>임계구역</a:t>
              </a:r>
              <a:endParaRPr lang="en-US" altLang="ko-KR" sz="1200" dirty="0" smtClean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15904" y="3191101"/>
              <a:ext cx="1296552" cy="25691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lock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연산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15904" y="4445527"/>
              <a:ext cx="1296552" cy="257741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unlock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연산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구부러진 연결선 31"/>
            <p:cNvCxnSpPr>
              <a:stCxn id="30" idx="3"/>
              <a:endCxn id="27" idx="0"/>
            </p:cNvCxnSpPr>
            <p:nvPr/>
          </p:nvCxnSpPr>
          <p:spPr>
            <a:xfrm>
              <a:off x="4512456" y="3319559"/>
              <a:ext cx="484600" cy="479036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구부러진 연결선 32"/>
            <p:cNvCxnSpPr>
              <a:stCxn id="31" idx="3"/>
              <a:endCxn id="27" idx="2"/>
            </p:cNvCxnSpPr>
            <p:nvPr/>
          </p:nvCxnSpPr>
          <p:spPr>
            <a:xfrm flipV="1">
              <a:off x="4512456" y="4102539"/>
              <a:ext cx="484600" cy="471859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34"/>
            <p:cNvSpPr/>
            <p:nvPr/>
          </p:nvSpPr>
          <p:spPr>
            <a:xfrm>
              <a:off x="3158003" y="2683722"/>
              <a:ext cx="342963" cy="1451661"/>
            </a:xfrm>
            <a:custGeom>
              <a:avLst/>
              <a:gdLst>
                <a:gd name="connsiteX0" fmla="*/ 0 w 789732"/>
                <a:gd name="connsiteY0" fmla="*/ 0 h 1282535"/>
                <a:gd name="connsiteX1" fmla="*/ 35626 w 789732"/>
                <a:gd name="connsiteY1" fmla="*/ 11876 h 1282535"/>
                <a:gd name="connsiteX2" fmla="*/ 71252 w 789732"/>
                <a:gd name="connsiteY2" fmla="*/ 35626 h 1282535"/>
                <a:gd name="connsiteX3" fmla="*/ 89065 w 789732"/>
                <a:gd name="connsiteY3" fmla="*/ 47502 h 1282535"/>
                <a:gd name="connsiteX4" fmla="*/ 118753 w 789732"/>
                <a:gd name="connsiteY4" fmla="*/ 59377 h 1282535"/>
                <a:gd name="connsiteX5" fmla="*/ 142504 w 789732"/>
                <a:gd name="connsiteY5" fmla="*/ 71252 h 1282535"/>
                <a:gd name="connsiteX6" fmla="*/ 261257 w 789732"/>
                <a:gd name="connsiteY6" fmla="*/ 77190 h 1282535"/>
                <a:gd name="connsiteX7" fmla="*/ 332509 w 789732"/>
                <a:gd name="connsiteY7" fmla="*/ 89065 h 1282535"/>
                <a:gd name="connsiteX8" fmla="*/ 391886 w 789732"/>
                <a:gd name="connsiteY8" fmla="*/ 106878 h 1282535"/>
                <a:gd name="connsiteX9" fmla="*/ 451263 w 789732"/>
                <a:gd name="connsiteY9" fmla="*/ 112816 h 1282535"/>
                <a:gd name="connsiteX10" fmla="*/ 510639 w 789732"/>
                <a:gd name="connsiteY10" fmla="*/ 142504 h 1282535"/>
                <a:gd name="connsiteX11" fmla="*/ 528452 w 789732"/>
                <a:gd name="connsiteY11" fmla="*/ 148442 h 1282535"/>
                <a:gd name="connsiteX12" fmla="*/ 575953 w 789732"/>
                <a:gd name="connsiteY12" fmla="*/ 166255 h 1282535"/>
                <a:gd name="connsiteX13" fmla="*/ 599704 w 789732"/>
                <a:gd name="connsiteY13" fmla="*/ 190006 h 1282535"/>
                <a:gd name="connsiteX14" fmla="*/ 617517 w 789732"/>
                <a:gd name="connsiteY14" fmla="*/ 207819 h 1282535"/>
                <a:gd name="connsiteX15" fmla="*/ 623455 w 789732"/>
                <a:gd name="connsiteY15" fmla="*/ 225632 h 1282535"/>
                <a:gd name="connsiteX16" fmla="*/ 653143 w 789732"/>
                <a:gd name="connsiteY16" fmla="*/ 267195 h 1282535"/>
                <a:gd name="connsiteX17" fmla="*/ 665018 w 789732"/>
                <a:gd name="connsiteY17" fmla="*/ 332509 h 1282535"/>
                <a:gd name="connsiteX18" fmla="*/ 670956 w 789732"/>
                <a:gd name="connsiteY18" fmla="*/ 552203 h 1282535"/>
                <a:gd name="connsiteX19" fmla="*/ 688769 w 789732"/>
                <a:gd name="connsiteY19" fmla="*/ 570016 h 1282535"/>
                <a:gd name="connsiteX20" fmla="*/ 712520 w 789732"/>
                <a:gd name="connsiteY20" fmla="*/ 599704 h 1282535"/>
                <a:gd name="connsiteX21" fmla="*/ 718457 w 789732"/>
                <a:gd name="connsiteY21" fmla="*/ 629393 h 1282535"/>
                <a:gd name="connsiteX22" fmla="*/ 724395 w 789732"/>
                <a:gd name="connsiteY22" fmla="*/ 777834 h 1282535"/>
                <a:gd name="connsiteX23" fmla="*/ 742208 w 789732"/>
                <a:gd name="connsiteY23" fmla="*/ 789709 h 1282535"/>
                <a:gd name="connsiteX24" fmla="*/ 724395 w 789732"/>
                <a:gd name="connsiteY24" fmla="*/ 819398 h 1282535"/>
                <a:gd name="connsiteX25" fmla="*/ 706582 w 789732"/>
                <a:gd name="connsiteY25" fmla="*/ 837211 h 1282535"/>
                <a:gd name="connsiteX26" fmla="*/ 712520 w 789732"/>
                <a:gd name="connsiteY26" fmla="*/ 890650 h 1282535"/>
                <a:gd name="connsiteX27" fmla="*/ 748146 w 789732"/>
                <a:gd name="connsiteY27" fmla="*/ 932213 h 1282535"/>
                <a:gd name="connsiteX28" fmla="*/ 730333 w 789732"/>
                <a:gd name="connsiteY28" fmla="*/ 979715 h 1282535"/>
                <a:gd name="connsiteX29" fmla="*/ 706582 w 789732"/>
                <a:gd name="connsiteY29" fmla="*/ 1021278 h 1282535"/>
                <a:gd name="connsiteX30" fmla="*/ 730333 w 789732"/>
                <a:gd name="connsiteY30" fmla="*/ 1045029 h 1282535"/>
                <a:gd name="connsiteX31" fmla="*/ 665018 w 789732"/>
                <a:gd name="connsiteY31" fmla="*/ 1110343 h 1282535"/>
                <a:gd name="connsiteX32" fmla="*/ 653143 w 789732"/>
                <a:gd name="connsiteY32" fmla="*/ 1134094 h 1282535"/>
                <a:gd name="connsiteX33" fmla="*/ 682831 w 789732"/>
                <a:gd name="connsiteY33" fmla="*/ 1151907 h 1282535"/>
                <a:gd name="connsiteX34" fmla="*/ 694707 w 789732"/>
                <a:gd name="connsiteY34" fmla="*/ 1163782 h 1282535"/>
                <a:gd name="connsiteX35" fmla="*/ 712520 w 789732"/>
                <a:gd name="connsiteY35" fmla="*/ 1175658 h 1282535"/>
                <a:gd name="connsiteX36" fmla="*/ 748146 w 789732"/>
                <a:gd name="connsiteY36" fmla="*/ 1205346 h 1282535"/>
                <a:gd name="connsiteX37" fmla="*/ 777834 w 789732"/>
                <a:gd name="connsiteY37" fmla="*/ 1258785 h 1282535"/>
                <a:gd name="connsiteX38" fmla="*/ 789709 w 789732"/>
                <a:gd name="connsiteY38" fmla="*/ 1282535 h 128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89732" h="1282535">
                  <a:moveTo>
                    <a:pt x="0" y="0"/>
                  </a:moveTo>
                  <a:cubicBezTo>
                    <a:pt x="11875" y="3959"/>
                    <a:pt x="24430" y="6278"/>
                    <a:pt x="35626" y="11876"/>
                  </a:cubicBezTo>
                  <a:cubicBezTo>
                    <a:pt x="48391" y="18259"/>
                    <a:pt x="59377" y="27709"/>
                    <a:pt x="71252" y="35626"/>
                  </a:cubicBezTo>
                  <a:cubicBezTo>
                    <a:pt x="77190" y="39585"/>
                    <a:pt x="82439" y="44852"/>
                    <a:pt x="89065" y="47502"/>
                  </a:cubicBezTo>
                  <a:cubicBezTo>
                    <a:pt x="98961" y="51460"/>
                    <a:pt x="109013" y="55048"/>
                    <a:pt x="118753" y="59377"/>
                  </a:cubicBezTo>
                  <a:cubicBezTo>
                    <a:pt x="126842" y="62972"/>
                    <a:pt x="133721" y="70154"/>
                    <a:pt x="142504" y="71252"/>
                  </a:cubicBezTo>
                  <a:cubicBezTo>
                    <a:pt x="181832" y="76168"/>
                    <a:pt x="221673" y="75211"/>
                    <a:pt x="261257" y="77190"/>
                  </a:cubicBezTo>
                  <a:cubicBezTo>
                    <a:pt x="309962" y="93426"/>
                    <a:pt x="233076" y="69178"/>
                    <a:pt x="332509" y="89065"/>
                  </a:cubicBezTo>
                  <a:cubicBezTo>
                    <a:pt x="373870" y="97337"/>
                    <a:pt x="357299" y="101937"/>
                    <a:pt x="391886" y="106878"/>
                  </a:cubicBezTo>
                  <a:cubicBezTo>
                    <a:pt x="411577" y="109691"/>
                    <a:pt x="431471" y="110837"/>
                    <a:pt x="451263" y="112816"/>
                  </a:cubicBezTo>
                  <a:cubicBezTo>
                    <a:pt x="528304" y="138496"/>
                    <a:pt x="451553" y="108740"/>
                    <a:pt x="510639" y="142504"/>
                  </a:cubicBezTo>
                  <a:cubicBezTo>
                    <a:pt x="516073" y="145609"/>
                    <a:pt x="522434" y="146722"/>
                    <a:pt x="528452" y="148442"/>
                  </a:cubicBezTo>
                  <a:cubicBezTo>
                    <a:pt x="547862" y="153988"/>
                    <a:pt x="558925" y="153484"/>
                    <a:pt x="575953" y="166255"/>
                  </a:cubicBezTo>
                  <a:cubicBezTo>
                    <a:pt x="584910" y="172973"/>
                    <a:pt x="591787" y="182089"/>
                    <a:pt x="599704" y="190006"/>
                  </a:cubicBezTo>
                  <a:lnTo>
                    <a:pt x="617517" y="207819"/>
                  </a:lnTo>
                  <a:cubicBezTo>
                    <a:pt x="619496" y="213757"/>
                    <a:pt x="620656" y="220034"/>
                    <a:pt x="623455" y="225632"/>
                  </a:cubicBezTo>
                  <a:cubicBezTo>
                    <a:pt x="627798" y="234318"/>
                    <a:pt x="649105" y="261812"/>
                    <a:pt x="653143" y="267195"/>
                  </a:cubicBezTo>
                  <a:cubicBezTo>
                    <a:pt x="655460" y="278781"/>
                    <a:pt x="664557" y="322605"/>
                    <a:pt x="665018" y="332509"/>
                  </a:cubicBezTo>
                  <a:cubicBezTo>
                    <a:pt x="668422" y="405688"/>
                    <a:pt x="663666" y="479308"/>
                    <a:pt x="670956" y="552203"/>
                  </a:cubicBezTo>
                  <a:cubicBezTo>
                    <a:pt x="671792" y="560558"/>
                    <a:pt x="683393" y="563565"/>
                    <a:pt x="688769" y="570016"/>
                  </a:cubicBezTo>
                  <a:cubicBezTo>
                    <a:pt x="726211" y="614947"/>
                    <a:pt x="677977" y="565164"/>
                    <a:pt x="712520" y="599704"/>
                  </a:cubicBezTo>
                  <a:cubicBezTo>
                    <a:pt x="714499" y="609600"/>
                    <a:pt x="718457" y="619301"/>
                    <a:pt x="718457" y="629393"/>
                  </a:cubicBezTo>
                  <a:cubicBezTo>
                    <a:pt x="718457" y="692801"/>
                    <a:pt x="701566" y="718478"/>
                    <a:pt x="724395" y="777834"/>
                  </a:cubicBezTo>
                  <a:cubicBezTo>
                    <a:pt x="726957" y="784494"/>
                    <a:pt x="736270" y="785751"/>
                    <a:pt x="742208" y="789709"/>
                  </a:cubicBezTo>
                  <a:cubicBezTo>
                    <a:pt x="736270" y="799605"/>
                    <a:pt x="731320" y="810165"/>
                    <a:pt x="724395" y="819398"/>
                  </a:cubicBezTo>
                  <a:cubicBezTo>
                    <a:pt x="719357" y="826116"/>
                    <a:pt x="707962" y="828928"/>
                    <a:pt x="706582" y="837211"/>
                  </a:cubicBezTo>
                  <a:cubicBezTo>
                    <a:pt x="703636" y="854890"/>
                    <a:pt x="707249" y="873520"/>
                    <a:pt x="712520" y="890650"/>
                  </a:cubicBezTo>
                  <a:cubicBezTo>
                    <a:pt x="715905" y="901651"/>
                    <a:pt x="739853" y="923920"/>
                    <a:pt x="748146" y="932213"/>
                  </a:cubicBezTo>
                  <a:cubicBezTo>
                    <a:pt x="742208" y="948047"/>
                    <a:pt x="739033" y="965214"/>
                    <a:pt x="730333" y="979715"/>
                  </a:cubicBezTo>
                  <a:cubicBezTo>
                    <a:pt x="696259" y="1036506"/>
                    <a:pt x="725041" y="928989"/>
                    <a:pt x="706582" y="1021278"/>
                  </a:cubicBezTo>
                  <a:cubicBezTo>
                    <a:pt x="714499" y="1029195"/>
                    <a:pt x="731347" y="1033879"/>
                    <a:pt x="730333" y="1045029"/>
                  </a:cubicBezTo>
                  <a:cubicBezTo>
                    <a:pt x="727637" y="1074682"/>
                    <a:pt x="685230" y="1096869"/>
                    <a:pt x="665018" y="1110343"/>
                  </a:cubicBezTo>
                  <a:cubicBezTo>
                    <a:pt x="661060" y="1118260"/>
                    <a:pt x="649656" y="1125958"/>
                    <a:pt x="653143" y="1134094"/>
                  </a:cubicBezTo>
                  <a:cubicBezTo>
                    <a:pt x="657689" y="1144702"/>
                    <a:pt x="673440" y="1145199"/>
                    <a:pt x="682831" y="1151907"/>
                  </a:cubicBezTo>
                  <a:cubicBezTo>
                    <a:pt x="687386" y="1155161"/>
                    <a:pt x="690336" y="1160285"/>
                    <a:pt x="694707" y="1163782"/>
                  </a:cubicBezTo>
                  <a:cubicBezTo>
                    <a:pt x="700280" y="1168240"/>
                    <a:pt x="707038" y="1171089"/>
                    <a:pt x="712520" y="1175658"/>
                  </a:cubicBezTo>
                  <a:cubicBezTo>
                    <a:pt x="758230" y="1213751"/>
                    <a:pt x="703926" y="1175867"/>
                    <a:pt x="748146" y="1205346"/>
                  </a:cubicBezTo>
                  <a:cubicBezTo>
                    <a:pt x="758042" y="1223159"/>
                    <a:pt x="767567" y="1241183"/>
                    <a:pt x="777834" y="1258785"/>
                  </a:cubicBezTo>
                  <a:cubicBezTo>
                    <a:pt x="790807" y="1281024"/>
                    <a:pt x="789709" y="1268691"/>
                    <a:pt x="789709" y="128253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831729" y="2276872"/>
              <a:ext cx="393988" cy="38416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37" name="타원 36"/>
            <p:cNvSpPr/>
            <p:nvPr/>
          </p:nvSpPr>
          <p:spPr>
            <a:xfrm>
              <a:off x="4512456" y="2284911"/>
              <a:ext cx="393988" cy="38416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727737" y="3127406"/>
              <a:ext cx="225478" cy="318627"/>
            </a:xfrm>
            <a:custGeom>
              <a:avLst/>
              <a:gdLst>
                <a:gd name="connsiteX0" fmla="*/ 189010 w 288450"/>
                <a:gd name="connsiteY0" fmla="*/ 10216 h 388236"/>
                <a:gd name="connsiteX1" fmla="*/ 163468 w 288450"/>
                <a:gd name="connsiteY1" fmla="*/ 5108 h 388236"/>
                <a:gd name="connsiteX2" fmla="*/ 148143 w 288450"/>
                <a:gd name="connsiteY2" fmla="*/ 0 h 388236"/>
                <a:gd name="connsiteX3" fmla="*/ 97059 w 288450"/>
                <a:gd name="connsiteY3" fmla="*/ 5108 h 388236"/>
                <a:gd name="connsiteX4" fmla="*/ 81734 w 288450"/>
                <a:gd name="connsiteY4" fmla="*/ 10216 h 388236"/>
                <a:gd name="connsiteX5" fmla="*/ 45975 w 288450"/>
                <a:gd name="connsiteY5" fmla="*/ 51083 h 388236"/>
                <a:gd name="connsiteX6" fmla="*/ 40867 w 288450"/>
                <a:gd name="connsiteY6" fmla="*/ 66409 h 388236"/>
                <a:gd name="connsiteX7" fmla="*/ 20433 w 288450"/>
                <a:gd name="connsiteY7" fmla="*/ 97059 h 388236"/>
                <a:gd name="connsiteX8" fmla="*/ 10216 w 288450"/>
                <a:gd name="connsiteY8" fmla="*/ 132817 h 388236"/>
                <a:gd name="connsiteX9" fmla="*/ 0 w 288450"/>
                <a:gd name="connsiteY9" fmla="*/ 183901 h 388236"/>
                <a:gd name="connsiteX10" fmla="*/ 5108 w 288450"/>
                <a:gd name="connsiteY10" fmla="*/ 280960 h 388236"/>
                <a:gd name="connsiteX11" fmla="*/ 56192 w 288450"/>
                <a:gd name="connsiteY11" fmla="*/ 347369 h 388236"/>
                <a:gd name="connsiteX12" fmla="*/ 66409 w 288450"/>
                <a:gd name="connsiteY12" fmla="*/ 372911 h 388236"/>
                <a:gd name="connsiteX13" fmla="*/ 97059 w 288450"/>
                <a:gd name="connsiteY13" fmla="*/ 388236 h 388236"/>
                <a:gd name="connsiteX14" fmla="*/ 168576 w 288450"/>
                <a:gd name="connsiteY14" fmla="*/ 383128 h 388236"/>
                <a:gd name="connsiteX15" fmla="*/ 224768 w 288450"/>
                <a:gd name="connsiteY15" fmla="*/ 367803 h 388236"/>
                <a:gd name="connsiteX16" fmla="*/ 270744 w 288450"/>
                <a:gd name="connsiteY16" fmla="*/ 326936 h 388236"/>
                <a:gd name="connsiteX17" fmla="*/ 280961 w 288450"/>
                <a:gd name="connsiteY17" fmla="*/ 306502 h 388236"/>
                <a:gd name="connsiteX18" fmla="*/ 280961 w 288450"/>
                <a:gd name="connsiteY18" fmla="*/ 173685 h 388236"/>
                <a:gd name="connsiteX19" fmla="*/ 265635 w 288450"/>
                <a:gd name="connsiteY19" fmla="*/ 137926 h 388236"/>
                <a:gd name="connsiteX20" fmla="*/ 245202 w 288450"/>
                <a:gd name="connsiteY20" fmla="*/ 97059 h 388236"/>
                <a:gd name="connsiteX21" fmla="*/ 234985 w 288450"/>
                <a:gd name="connsiteY21" fmla="*/ 81734 h 388236"/>
                <a:gd name="connsiteX22" fmla="*/ 194118 w 288450"/>
                <a:gd name="connsiteY22" fmla="*/ 61300 h 388236"/>
                <a:gd name="connsiteX23" fmla="*/ 112384 w 288450"/>
                <a:gd name="connsiteY23" fmla="*/ 71517 h 388236"/>
                <a:gd name="connsiteX24" fmla="*/ 86842 w 288450"/>
                <a:gd name="connsiteY24" fmla="*/ 86842 h 388236"/>
                <a:gd name="connsiteX25" fmla="*/ 56192 w 288450"/>
                <a:gd name="connsiteY25" fmla="*/ 107276 h 388236"/>
                <a:gd name="connsiteX26" fmla="*/ 51083 w 288450"/>
                <a:gd name="connsiteY26" fmla="*/ 127709 h 388236"/>
                <a:gd name="connsiteX27" fmla="*/ 40867 w 288450"/>
                <a:gd name="connsiteY27" fmla="*/ 158359 h 388236"/>
                <a:gd name="connsiteX28" fmla="*/ 35758 w 288450"/>
                <a:gd name="connsiteY28" fmla="*/ 194118 h 388236"/>
                <a:gd name="connsiteX29" fmla="*/ 40867 w 288450"/>
                <a:gd name="connsiteY29" fmla="*/ 275852 h 388236"/>
                <a:gd name="connsiteX30" fmla="*/ 56192 w 288450"/>
                <a:gd name="connsiteY30" fmla="*/ 296286 h 388236"/>
                <a:gd name="connsiteX31" fmla="*/ 66409 w 288450"/>
                <a:gd name="connsiteY31" fmla="*/ 316719 h 388236"/>
                <a:gd name="connsiteX32" fmla="*/ 86842 w 288450"/>
                <a:gd name="connsiteY32" fmla="*/ 332044 h 388236"/>
                <a:gd name="connsiteX33" fmla="*/ 122601 w 288450"/>
                <a:gd name="connsiteY33" fmla="*/ 347369 h 388236"/>
                <a:gd name="connsiteX34" fmla="*/ 173685 w 288450"/>
                <a:gd name="connsiteY34" fmla="*/ 342261 h 388236"/>
                <a:gd name="connsiteX35" fmla="*/ 234985 w 288450"/>
                <a:gd name="connsiteY35" fmla="*/ 291177 h 388236"/>
                <a:gd name="connsiteX36" fmla="*/ 255419 w 288450"/>
                <a:gd name="connsiteY36" fmla="*/ 250310 h 388236"/>
                <a:gd name="connsiteX37" fmla="*/ 260527 w 288450"/>
                <a:gd name="connsiteY37" fmla="*/ 143034 h 388236"/>
                <a:gd name="connsiteX38" fmla="*/ 240094 w 288450"/>
                <a:gd name="connsiteY38" fmla="*/ 137926 h 388236"/>
                <a:gd name="connsiteX39" fmla="*/ 168576 w 288450"/>
                <a:gd name="connsiteY39" fmla="*/ 158359 h 388236"/>
                <a:gd name="connsiteX40" fmla="*/ 158359 w 288450"/>
                <a:gd name="connsiteY40" fmla="*/ 173685 h 388236"/>
                <a:gd name="connsiteX41" fmla="*/ 158359 w 288450"/>
                <a:gd name="connsiteY41" fmla="*/ 250310 h 388236"/>
                <a:gd name="connsiteX42" fmla="*/ 194118 w 288450"/>
                <a:gd name="connsiteY42" fmla="*/ 245202 h 388236"/>
                <a:gd name="connsiteX43" fmla="*/ 209443 w 288450"/>
                <a:gd name="connsiteY43" fmla="*/ 234985 h 388236"/>
                <a:gd name="connsiteX44" fmla="*/ 219660 w 288450"/>
                <a:gd name="connsiteY44" fmla="*/ 173685 h 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8450" h="388236">
                  <a:moveTo>
                    <a:pt x="189010" y="10216"/>
                  </a:moveTo>
                  <a:cubicBezTo>
                    <a:pt x="180496" y="8513"/>
                    <a:pt x="171891" y="7214"/>
                    <a:pt x="163468" y="5108"/>
                  </a:cubicBezTo>
                  <a:cubicBezTo>
                    <a:pt x="158244" y="3802"/>
                    <a:pt x="153528" y="0"/>
                    <a:pt x="148143" y="0"/>
                  </a:cubicBezTo>
                  <a:cubicBezTo>
                    <a:pt x="131030" y="0"/>
                    <a:pt x="114087" y="3405"/>
                    <a:pt x="97059" y="5108"/>
                  </a:cubicBezTo>
                  <a:cubicBezTo>
                    <a:pt x="91951" y="6811"/>
                    <a:pt x="85542" y="6408"/>
                    <a:pt x="81734" y="10216"/>
                  </a:cubicBezTo>
                  <a:cubicBezTo>
                    <a:pt x="22140" y="69810"/>
                    <a:pt x="89394" y="22139"/>
                    <a:pt x="45975" y="51083"/>
                  </a:cubicBezTo>
                  <a:cubicBezTo>
                    <a:pt x="44272" y="56192"/>
                    <a:pt x="43482" y="61702"/>
                    <a:pt x="40867" y="66409"/>
                  </a:cubicBezTo>
                  <a:cubicBezTo>
                    <a:pt x="34904" y="77143"/>
                    <a:pt x="20433" y="97059"/>
                    <a:pt x="20433" y="97059"/>
                  </a:cubicBezTo>
                  <a:cubicBezTo>
                    <a:pt x="15075" y="113134"/>
                    <a:pt x="14062" y="114867"/>
                    <a:pt x="10216" y="132817"/>
                  </a:cubicBezTo>
                  <a:cubicBezTo>
                    <a:pt x="6578" y="149797"/>
                    <a:pt x="0" y="183901"/>
                    <a:pt x="0" y="183901"/>
                  </a:cubicBezTo>
                  <a:cubicBezTo>
                    <a:pt x="1703" y="216254"/>
                    <a:pt x="-1246" y="249191"/>
                    <a:pt x="5108" y="280960"/>
                  </a:cubicBezTo>
                  <a:cubicBezTo>
                    <a:pt x="7642" y="293631"/>
                    <a:pt x="51568" y="341975"/>
                    <a:pt x="56192" y="347369"/>
                  </a:cubicBezTo>
                  <a:cubicBezTo>
                    <a:pt x="59598" y="355883"/>
                    <a:pt x="61079" y="365449"/>
                    <a:pt x="66409" y="372911"/>
                  </a:cubicBezTo>
                  <a:cubicBezTo>
                    <a:pt x="72599" y="381577"/>
                    <a:pt x="87851" y="385167"/>
                    <a:pt x="97059" y="388236"/>
                  </a:cubicBezTo>
                  <a:cubicBezTo>
                    <a:pt x="120898" y="386533"/>
                    <a:pt x="144795" y="385506"/>
                    <a:pt x="168576" y="383128"/>
                  </a:cubicBezTo>
                  <a:cubicBezTo>
                    <a:pt x="188903" y="381095"/>
                    <a:pt x="206756" y="377809"/>
                    <a:pt x="224768" y="367803"/>
                  </a:cubicBezTo>
                  <a:cubicBezTo>
                    <a:pt x="238095" y="360399"/>
                    <a:pt x="262854" y="337080"/>
                    <a:pt x="270744" y="326936"/>
                  </a:cubicBezTo>
                  <a:cubicBezTo>
                    <a:pt x="275419" y="320925"/>
                    <a:pt x="277555" y="313313"/>
                    <a:pt x="280961" y="306502"/>
                  </a:cubicBezTo>
                  <a:cubicBezTo>
                    <a:pt x="292380" y="249402"/>
                    <a:pt x="289405" y="275015"/>
                    <a:pt x="280961" y="173685"/>
                  </a:cubicBezTo>
                  <a:cubicBezTo>
                    <a:pt x="280209" y="164665"/>
                    <a:pt x="268693" y="144042"/>
                    <a:pt x="265635" y="137926"/>
                  </a:cubicBezTo>
                  <a:cubicBezTo>
                    <a:pt x="258049" y="107580"/>
                    <a:pt x="265240" y="125112"/>
                    <a:pt x="245202" y="97059"/>
                  </a:cubicBezTo>
                  <a:cubicBezTo>
                    <a:pt x="241633" y="92063"/>
                    <a:pt x="239326" y="86075"/>
                    <a:pt x="234985" y="81734"/>
                  </a:cubicBezTo>
                  <a:cubicBezTo>
                    <a:pt x="224782" y="71531"/>
                    <a:pt x="206314" y="66179"/>
                    <a:pt x="194118" y="61300"/>
                  </a:cubicBezTo>
                  <a:cubicBezTo>
                    <a:pt x="181450" y="62275"/>
                    <a:pt x="134436" y="60492"/>
                    <a:pt x="112384" y="71517"/>
                  </a:cubicBezTo>
                  <a:cubicBezTo>
                    <a:pt x="103503" y="75957"/>
                    <a:pt x="95219" y="81511"/>
                    <a:pt x="86842" y="86842"/>
                  </a:cubicBezTo>
                  <a:cubicBezTo>
                    <a:pt x="76483" y="93434"/>
                    <a:pt x="56192" y="107276"/>
                    <a:pt x="56192" y="107276"/>
                  </a:cubicBezTo>
                  <a:cubicBezTo>
                    <a:pt x="54489" y="114087"/>
                    <a:pt x="53100" y="120984"/>
                    <a:pt x="51083" y="127709"/>
                  </a:cubicBezTo>
                  <a:cubicBezTo>
                    <a:pt x="47988" y="138024"/>
                    <a:pt x="43289" y="147866"/>
                    <a:pt x="40867" y="158359"/>
                  </a:cubicBezTo>
                  <a:cubicBezTo>
                    <a:pt x="38160" y="170091"/>
                    <a:pt x="37461" y="182198"/>
                    <a:pt x="35758" y="194118"/>
                  </a:cubicBezTo>
                  <a:cubicBezTo>
                    <a:pt x="37461" y="221363"/>
                    <a:pt x="35513" y="249084"/>
                    <a:pt x="40867" y="275852"/>
                  </a:cubicBezTo>
                  <a:cubicBezTo>
                    <a:pt x="42537" y="284201"/>
                    <a:pt x="51680" y="289066"/>
                    <a:pt x="56192" y="296286"/>
                  </a:cubicBezTo>
                  <a:cubicBezTo>
                    <a:pt x="60228" y="302744"/>
                    <a:pt x="61453" y="310937"/>
                    <a:pt x="66409" y="316719"/>
                  </a:cubicBezTo>
                  <a:cubicBezTo>
                    <a:pt x="71950" y="323183"/>
                    <a:pt x="79622" y="327532"/>
                    <a:pt x="86842" y="332044"/>
                  </a:cubicBezTo>
                  <a:cubicBezTo>
                    <a:pt x="101271" y="341062"/>
                    <a:pt x="107703" y="342403"/>
                    <a:pt x="122601" y="347369"/>
                  </a:cubicBezTo>
                  <a:cubicBezTo>
                    <a:pt x="139629" y="345666"/>
                    <a:pt x="158379" y="349914"/>
                    <a:pt x="173685" y="342261"/>
                  </a:cubicBezTo>
                  <a:cubicBezTo>
                    <a:pt x="197475" y="330366"/>
                    <a:pt x="234985" y="291177"/>
                    <a:pt x="234985" y="291177"/>
                  </a:cubicBezTo>
                  <a:cubicBezTo>
                    <a:pt x="241796" y="277555"/>
                    <a:pt x="249420" y="264309"/>
                    <a:pt x="255419" y="250310"/>
                  </a:cubicBezTo>
                  <a:cubicBezTo>
                    <a:pt x="270711" y="214629"/>
                    <a:pt x="273527" y="184637"/>
                    <a:pt x="260527" y="143034"/>
                  </a:cubicBezTo>
                  <a:cubicBezTo>
                    <a:pt x="258433" y="136333"/>
                    <a:pt x="246905" y="139629"/>
                    <a:pt x="240094" y="137926"/>
                  </a:cubicBezTo>
                  <a:cubicBezTo>
                    <a:pt x="142316" y="145447"/>
                    <a:pt x="187013" y="121487"/>
                    <a:pt x="168576" y="158359"/>
                  </a:cubicBezTo>
                  <a:cubicBezTo>
                    <a:pt x="165830" y="163851"/>
                    <a:pt x="161765" y="168576"/>
                    <a:pt x="158359" y="173685"/>
                  </a:cubicBezTo>
                  <a:cubicBezTo>
                    <a:pt x="154285" y="194054"/>
                    <a:pt x="143734" y="233856"/>
                    <a:pt x="158359" y="250310"/>
                  </a:cubicBezTo>
                  <a:cubicBezTo>
                    <a:pt x="166358" y="259309"/>
                    <a:pt x="182198" y="246905"/>
                    <a:pt x="194118" y="245202"/>
                  </a:cubicBezTo>
                  <a:cubicBezTo>
                    <a:pt x="199226" y="241796"/>
                    <a:pt x="206189" y="240191"/>
                    <a:pt x="209443" y="234985"/>
                  </a:cubicBezTo>
                  <a:cubicBezTo>
                    <a:pt x="222891" y="213468"/>
                    <a:pt x="219660" y="197245"/>
                    <a:pt x="219660" y="173685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4151734" y="3126342"/>
              <a:ext cx="225478" cy="318627"/>
            </a:xfrm>
            <a:custGeom>
              <a:avLst/>
              <a:gdLst>
                <a:gd name="connsiteX0" fmla="*/ 189010 w 288450"/>
                <a:gd name="connsiteY0" fmla="*/ 10216 h 388236"/>
                <a:gd name="connsiteX1" fmla="*/ 163468 w 288450"/>
                <a:gd name="connsiteY1" fmla="*/ 5108 h 388236"/>
                <a:gd name="connsiteX2" fmla="*/ 148143 w 288450"/>
                <a:gd name="connsiteY2" fmla="*/ 0 h 388236"/>
                <a:gd name="connsiteX3" fmla="*/ 97059 w 288450"/>
                <a:gd name="connsiteY3" fmla="*/ 5108 h 388236"/>
                <a:gd name="connsiteX4" fmla="*/ 81734 w 288450"/>
                <a:gd name="connsiteY4" fmla="*/ 10216 h 388236"/>
                <a:gd name="connsiteX5" fmla="*/ 45975 w 288450"/>
                <a:gd name="connsiteY5" fmla="*/ 51083 h 388236"/>
                <a:gd name="connsiteX6" fmla="*/ 40867 w 288450"/>
                <a:gd name="connsiteY6" fmla="*/ 66409 h 388236"/>
                <a:gd name="connsiteX7" fmla="*/ 20433 w 288450"/>
                <a:gd name="connsiteY7" fmla="*/ 97059 h 388236"/>
                <a:gd name="connsiteX8" fmla="*/ 10216 w 288450"/>
                <a:gd name="connsiteY8" fmla="*/ 132817 h 388236"/>
                <a:gd name="connsiteX9" fmla="*/ 0 w 288450"/>
                <a:gd name="connsiteY9" fmla="*/ 183901 h 388236"/>
                <a:gd name="connsiteX10" fmla="*/ 5108 w 288450"/>
                <a:gd name="connsiteY10" fmla="*/ 280960 h 388236"/>
                <a:gd name="connsiteX11" fmla="*/ 56192 w 288450"/>
                <a:gd name="connsiteY11" fmla="*/ 347369 h 388236"/>
                <a:gd name="connsiteX12" fmla="*/ 66409 w 288450"/>
                <a:gd name="connsiteY12" fmla="*/ 372911 h 388236"/>
                <a:gd name="connsiteX13" fmla="*/ 97059 w 288450"/>
                <a:gd name="connsiteY13" fmla="*/ 388236 h 388236"/>
                <a:gd name="connsiteX14" fmla="*/ 168576 w 288450"/>
                <a:gd name="connsiteY14" fmla="*/ 383128 h 388236"/>
                <a:gd name="connsiteX15" fmla="*/ 224768 w 288450"/>
                <a:gd name="connsiteY15" fmla="*/ 367803 h 388236"/>
                <a:gd name="connsiteX16" fmla="*/ 270744 w 288450"/>
                <a:gd name="connsiteY16" fmla="*/ 326936 h 388236"/>
                <a:gd name="connsiteX17" fmla="*/ 280961 w 288450"/>
                <a:gd name="connsiteY17" fmla="*/ 306502 h 388236"/>
                <a:gd name="connsiteX18" fmla="*/ 280961 w 288450"/>
                <a:gd name="connsiteY18" fmla="*/ 173685 h 388236"/>
                <a:gd name="connsiteX19" fmla="*/ 265635 w 288450"/>
                <a:gd name="connsiteY19" fmla="*/ 137926 h 388236"/>
                <a:gd name="connsiteX20" fmla="*/ 245202 w 288450"/>
                <a:gd name="connsiteY20" fmla="*/ 97059 h 388236"/>
                <a:gd name="connsiteX21" fmla="*/ 234985 w 288450"/>
                <a:gd name="connsiteY21" fmla="*/ 81734 h 388236"/>
                <a:gd name="connsiteX22" fmla="*/ 194118 w 288450"/>
                <a:gd name="connsiteY22" fmla="*/ 61300 h 388236"/>
                <a:gd name="connsiteX23" fmla="*/ 112384 w 288450"/>
                <a:gd name="connsiteY23" fmla="*/ 71517 h 388236"/>
                <a:gd name="connsiteX24" fmla="*/ 86842 w 288450"/>
                <a:gd name="connsiteY24" fmla="*/ 86842 h 388236"/>
                <a:gd name="connsiteX25" fmla="*/ 56192 w 288450"/>
                <a:gd name="connsiteY25" fmla="*/ 107276 h 388236"/>
                <a:gd name="connsiteX26" fmla="*/ 51083 w 288450"/>
                <a:gd name="connsiteY26" fmla="*/ 127709 h 388236"/>
                <a:gd name="connsiteX27" fmla="*/ 40867 w 288450"/>
                <a:gd name="connsiteY27" fmla="*/ 158359 h 388236"/>
                <a:gd name="connsiteX28" fmla="*/ 35758 w 288450"/>
                <a:gd name="connsiteY28" fmla="*/ 194118 h 388236"/>
                <a:gd name="connsiteX29" fmla="*/ 40867 w 288450"/>
                <a:gd name="connsiteY29" fmla="*/ 275852 h 388236"/>
                <a:gd name="connsiteX30" fmla="*/ 56192 w 288450"/>
                <a:gd name="connsiteY30" fmla="*/ 296286 h 388236"/>
                <a:gd name="connsiteX31" fmla="*/ 66409 w 288450"/>
                <a:gd name="connsiteY31" fmla="*/ 316719 h 388236"/>
                <a:gd name="connsiteX32" fmla="*/ 86842 w 288450"/>
                <a:gd name="connsiteY32" fmla="*/ 332044 h 388236"/>
                <a:gd name="connsiteX33" fmla="*/ 122601 w 288450"/>
                <a:gd name="connsiteY33" fmla="*/ 347369 h 388236"/>
                <a:gd name="connsiteX34" fmla="*/ 173685 w 288450"/>
                <a:gd name="connsiteY34" fmla="*/ 342261 h 388236"/>
                <a:gd name="connsiteX35" fmla="*/ 234985 w 288450"/>
                <a:gd name="connsiteY35" fmla="*/ 291177 h 388236"/>
                <a:gd name="connsiteX36" fmla="*/ 255419 w 288450"/>
                <a:gd name="connsiteY36" fmla="*/ 250310 h 388236"/>
                <a:gd name="connsiteX37" fmla="*/ 260527 w 288450"/>
                <a:gd name="connsiteY37" fmla="*/ 143034 h 388236"/>
                <a:gd name="connsiteX38" fmla="*/ 240094 w 288450"/>
                <a:gd name="connsiteY38" fmla="*/ 137926 h 388236"/>
                <a:gd name="connsiteX39" fmla="*/ 168576 w 288450"/>
                <a:gd name="connsiteY39" fmla="*/ 158359 h 388236"/>
                <a:gd name="connsiteX40" fmla="*/ 158359 w 288450"/>
                <a:gd name="connsiteY40" fmla="*/ 173685 h 388236"/>
                <a:gd name="connsiteX41" fmla="*/ 158359 w 288450"/>
                <a:gd name="connsiteY41" fmla="*/ 250310 h 388236"/>
                <a:gd name="connsiteX42" fmla="*/ 194118 w 288450"/>
                <a:gd name="connsiteY42" fmla="*/ 245202 h 388236"/>
                <a:gd name="connsiteX43" fmla="*/ 209443 w 288450"/>
                <a:gd name="connsiteY43" fmla="*/ 234985 h 388236"/>
                <a:gd name="connsiteX44" fmla="*/ 219660 w 288450"/>
                <a:gd name="connsiteY44" fmla="*/ 173685 h 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8450" h="388236">
                  <a:moveTo>
                    <a:pt x="189010" y="10216"/>
                  </a:moveTo>
                  <a:cubicBezTo>
                    <a:pt x="180496" y="8513"/>
                    <a:pt x="171891" y="7214"/>
                    <a:pt x="163468" y="5108"/>
                  </a:cubicBezTo>
                  <a:cubicBezTo>
                    <a:pt x="158244" y="3802"/>
                    <a:pt x="153528" y="0"/>
                    <a:pt x="148143" y="0"/>
                  </a:cubicBezTo>
                  <a:cubicBezTo>
                    <a:pt x="131030" y="0"/>
                    <a:pt x="114087" y="3405"/>
                    <a:pt x="97059" y="5108"/>
                  </a:cubicBezTo>
                  <a:cubicBezTo>
                    <a:pt x="91951" y="6811"/>
                    <a:pt x="85542" y="6408"/>
                    <a:pt x="81734" y="10216"/>
                  </a:cubicBezTo>
                  <a:cubicBezTo>
                    <a:pt x="22140" y="69810"/>
                    <a:pt x="89394" y="22139"/>
                    <a:pt x="45975" y="51083"/>
                  </a:cubicBezTo>
                  <a:cubicBezTo>
                    <a:pt x="44272" y="56192"/>
                    <a:pt x="43482" y="61702"/>
                    <a:pt x="40867" y="66409"/>
                  </a:cubicBezTo>
                  <a:cubicBezTo>
                    <a:pt x="34904" y="77143"/>
                    <a:pt x="20433" y="97059"/>
                    <a:pt x="20433" y="97059"/>
                  </a:cubicBezTo>
                  <a:cubicBezTo>
                    <a:pt x="15075" y="113134"/>
                    <a:pt x="14062" y="114867"/>
                    <a:pt x="10216" y="132817"/>
                  </a:cubicBezTo>
                  <a:cubicBezTo>
                    <a:pt x="6578" y="149797"/>
                    <a:pt x="0" y="183901"/>
                    <a:pt x="0" y="183901"/>
                  </a:cubicBezTo>
                  <a:cubicBezTo>
                    <a:pt x="1703" y="216254"/>
                    <a:pt x="-1246" y="249191"/>
                    <a:pt x="5108" y="280960"/>
                  </a:cubicBezTo>
                  <a:cubicBezTo>
                    <a:pt x="7642" y="293631"/>
                    <a:pt x="51568" y="341975"/>
                    <a:pt x="56192" y="347369"/>
                  </a:cubicBezTo>
                  <a:cubicBezTo>
                    <a:pt x="59598" y="355883"/>
                    <a:pt x="61079" y="365449"/>
                    <a:pt x="66409" y="372911"/>
                  </a:cubicBezTo>
                  <a:cubicBezTo>
                    <a:pt x="72599" y="381577"/>
                    <a:pt x="87851" y="385167"/>
                    <a:pt x="97059" y="388236"/>
                  </a:cubicBezTo>
                  <a:cubicBezTo>
                    <a:pt x="120898" y="386533"/>
                    <a:pt x="144795" y="385506"/>
                    <a:pt x="168576" y="383128"/>
                  </a:cubicBezTo>
                  <a:cubicBezTo>
                    <a:pt x="188903" y="381095"/>
                    <a:pt x="206756" y="377809"/>
                    <a:pt x="224768" y="367803"/>
                  </a:cubicBezTo>
                  <a:cubicBezTo>
                    <a:pt x="238095" y="360399"/>
                    <a:pt x="262854" y="337080"/>
                    <a:pt x="270744" y="326936"/>
                  </a:cubicBezTo>
                  <a:cubicBezTo>
                    <a:pt x="275419" y="320925"/>
                    <a:pt x="277555" y="313313"/>
                    <a:pt x="280961" y="306502"/>
                  </a:cubicBezTo>
                  <a:cubicBezTo>
                    <a:pt x="292380" y="249402"/>
                    <a:pt x="289405" y="275015"/>
                    <a:pt x="280961" y="173685"/>
                  </a:cubicBezTo>
                  <a:cubicBezTo>
                    <a:pt x="280209" y="164665"/>
                    <a:pt x="268693" y="144042"/>
                    <a:pt x="265635" y="137926"/>
                  </a:cubicBezTo>
                  <a:cubicBezTo>
                    <a:pt x="258049" y="107580"/>
                    <a:pt x="265240" y="125112"/>
                    <a:pt x="245202" y="97059"/>
                  </a:cubicBezTo>
                  <a:cubicBezTo>
                    <a:pt x="241633" y="92063"/>
                    <a:pt x="239326" y="86075"/>
                    <a:pt x="234985" y="81734"/>
                  </a:cubicBezTo>
                  <a:cubicBezTo>
                    <a:pt x="224782" y="71531"/>
                    <a:pt x="206314" y="66179"/>
                    <a:pt x="194118" y="61300"/>
                  </a:cubicBezTo>
                  <a:cubicBezTo>
                    <a:pt x="181450" y="62275"/>
                    <a:pt x="134436" y="60492"/>
                    <a:pt x="112384" y="71517"/>
                  </a:cubicBezTo>
                  <a:cubicBezTo>
                    <a:pt x="103503" y="75957"/>
                    <a:pt x="95219" y="81511"/>
                    <a:pt x="86842" y="86842"/>
                  </a:cubicBezTo>
                  <a:cubicBezTo>
                    <a:pt x="76483" y="93434"/>
                    <a:pt x="56192" y="107276"/>
                    <a:pt x="56192" y="107276"/>
                  </a:cubicBezTo>
                  <a:cubicBezTo>
                    <a:pt x="54489" y="114087"/>
                    <a:pt x="53100" y="120984"/>
                    <a:pt x="51083" y="127709"/>
                  </a:cubicBezTo>
                  <a:cubicBezTo>
                    <a:pt x="47988" y="138024"/>
                    <a:pt x="43289" y="147866"/>
                    <a:pt x="40867" y="158359"/>
                  </a:cubicBezTo>
                  <a:cubicBezTo>
                    <a:pt x="38160" y="170091"/>
                    <a:pt x="37461" y="182198"/>
                    <a:pt x="35758" y="194118"/>
                  </a:cubicBezTo>
                  <a:cubicBezTo>
                    <a:pt x="37461" y="221363"/>
                    <a:pt x="35513" y="249084"/>
                    <a:pt x="40867" y="275852"/>
                  </a:cubicBezTo>
                  <a:cubicBezTo>
                    <a:pt x="42537" y="284201"/>
                    <a:pt x="51680" y="289066"/>
                    <a:pt x="56192" y="296286"/>
                  </a:cubicBezTo>
                  <a:cubicBezTo>
                    <a:pt x="60228" y="302744"/>
                    <a:pt x="61453" y="310937"/>
                    <a:pt x="66409" y="316719"/>
                  </a:cubicBezTo>
                  <a:cubicBezTo>
                    <a:pt x="71950" y="323183"/>
                    <a:pt x="79622" y="327532"/>
                    <a:pt x="86842" y="332044"/>
                  </a:cubicBezTo>
                  <a:cubicBezTo>
                    <a:pt x="101271" y="341062"/>
                    <a:pt x="107703" y="342403"/>
                    <a:pt x="122601" y="347369"/>
                  </a:cubicBezTo>
                  <a:cubicBezTo>
                    <a:pt x="139629" y="345666"/>
                    <a:pt x="158379" y="349914"/>
                    <a:pt x="173685" y="342261"/>
                  </a:cubicBezTo>
                  <a:cubicBezTo>
                    <a:pt x="197475" y="330366"/>
                    <a:pt x="234985" y="291177"/>
                    <a:pt x="234985" y="291177"/>
                  </a:cubicBezTo>
                  <a:cubicBezTo>
                    <a:pt x="241796" y="277555"/>
                    <a:pt x="249420" y="264309"/>
                    <a:pt x="255419" y="250310"/>
                  </a:cubicBezTo>
                  <a:cubicBezTo>
                    <a:pt x="270711" y="214629"/>
                    <a:pt x="273527" y="184637"/>
                    <a:pt x="260527" y="143034"/>
                  </a:cubicBezTo>
                  <a:cubicBezTo>
                    <a:pt x="258433" y="136333"/>
                    <a:pt x="246905" y="139629"/>
                    <a:pt x="240094" y="137926"/>
                  </a:cubicBezTo>
                  <a:cubicBezTo>
                    <a:pt x="142316" y="145447"/>
                    <a:pt x="187013" y="121487"/>
                    <a:pt x="168576" y="158359"/>
                  </a:cubicBezTo>
                  <a:cubicBezTo>
                    <a:pt x="165830" y="163851"/>
                    <a:pt x="161765" y="168576"/>
                    <a:pt x="158359" y="173685"/>
                  </a:cubicBezTo>
                  <a:cubicBezTo>
                    <a:pt x="154285" y="194054"/>
                    <a:pt x="143734" y="233856"/>
                    <a:pt x="158359" y="250310"/>
                  </a:cubicBezTo>
                  <a:cubicBezTo>
                    <a:pt x="166358" y="259309"/>
                    <a:pt x="182198" y="246905"/>
                    <a:pt x="194118" y="245202"/>
                  </a:cubicBezTo>
                  <a:cubicBezTo>
                    <a:pt x="199226" y="241796"/>
                    <a:pt x="206189" y="240191"/>
                    <a:pt x="209443" y="234985"/>
                  </a:cubicBezTo>
                  <a:cubicBezTo>
                    <a:pt x="222891" y="213468"/>
                    <a:pt x="219660" y="197245"/>
                    <a:pt x="219660" y="173685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855446" y="2672760"/>
              <a:ext cx="178793" cy="491848"/>
            </a:xfrm>
            <a:custGeom>
              <a:avLst/>
              <a:gdLst>
                <a:gd name="connsiteX0" fmla="*/ 178793 w 178793"/>
                <a:gd name="connsiteY0" fmla="*/ 0 h 491848"/>
                <a:gd name="connsiteX1" fmla="*/ 122601 w 178793"/>
                <a:gd name="connsiteY1" fmla="*/ 51084 h 491848"/>
                <a:gd name="connsiteX2" fmla="*/ 91951 w 178793"/>
                <a:gd name="connsiteY2" fmla="*/ 81734 h 491848"/>
                <a:gd name="connsiteX3" fmla="*/ 76626 w 178793"/>
                <a:gd name="connsiteY3" fmla="*/ 117493 h 491848"/>
                <a:gd name="connsiteX4" fmla="*/ 66409 w 178793"/>
                <a:gd name="connsiteY4" fmla="*/ 148143 h 491848"/>
                <a:gd name="connsiteX5" fmla="*/ 61301 w 178793"/>
                <a:gd name="connsiteY5" fmla="*/ 311611 h 491848"/>
                <a:gd name="connsiteX6" fmla="*/ 56192 w 178793"/>
                <a:gd name="connsiteY6" fmla="*/ 326936 h 491848"/>
                <a:gd name="connsiteX7" fmla="*/ 45976 w 178793"/>
                <a:gd name="connsiteY7" fmla="*/ 342261 h 491848"/>
                <a:gd name="connsiteX8" fmla="*/ 35759 w 178793"/>
                <a:gd name="connsiteY8" fmla="*/ 372912 h 491848"/>
                <a:gd name="connsiteX9" fmla="*/ 30650 w 178793"/>
                <a:gd name="connsiteY9" fmla="*/ 388237 h 491848"/>
                <a:gd name="connsiteX10" fmla="*/ 25542 w 178793"/>
                <a:gd name="connsiteY10" fmla="*/ 403562 h 491848"/>
                <a:gd name="connsiteX11" fmla="*/ 20434 w 178793"/>
                <a:gd name="connsiteY11" fmla="*/ 418887 h 491848"/>
                <a:gd name="connsiteX12" fmla="*/ 15325 w 178793"/>
                <a:gd name="connsiteY12" fmla="*/ 490404 h 491848"/>
                <a:gd name="connsiteX13" fmla="*/ 0 w 178793"/>
                <a:gd name="connsiteY13" fmla="*/ 485296 h 49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793" h="491848">
                  <a:moveTo>
                    <a:pt x="178793" y="0"/>
                  </a:moveTo>
                  <a:cubicBezTo>
                    <a:pt x="160060" y="14986"/>
                    <a:pt x="136986" y="31904"/>
                    <a:pt x="122601" y="51084"/>
                  </a:cubicBezTo>
                  <a:cubicBezTo>
                    <a:pt x="103592" y="76429"/>
                    <a:pt x="114360" y="66794"/>
                    <a:pt x="91951" y="81734"/>
                  </a:cubicBezTo>
                  <a:cubicBezTo>
                    <a:pt x="75513" y="131050"/>
                    <a:pt x="101869" y="54387"/>
                    <a:pt x="76626" y="117493"/>
                  </a:cubicBezTo>
                  <a:cubicBezTo>
                    <a:pt x="72626" y="127492"/>
                    <a:pt x="66409" y="148143"/>
                    <a:pt x="66409" y="148143"/>
                  </a:cubicBezTo>
                  <a:cubicBezTo>
                    <a:pt x="64706" y="202632"/>
                    <a:pt x="64411" y="257184"/>
                    <a:pt x="61301" y="311611"/>
                  </a:cubicBezTo>
                  <a:cubicBezTo>
                    <a:pt x="60994" y="316987"/>
                    <a:pt x="58600" y="322120"/>
                    <a:pt x="56192" y="326936"/>
                  </a:cubicBezTo>
                  <a:cubicBezTo>
                    <a:pt x="53446" y="332427"/>
                    <a:pt x="48469" y="336651"/>
                    <a:pt x="45976" y="342261"/>
                  </a:cubicBezTo>
                  <a:cubicBezTo>
                    <a:pt x="41602" y="352103"/>
                    <a:pt x="39165" y="362695"/>
                    <a:pt x="35759" y="372912"/>
                  </a:cubicBezTo>
                  <a:lnTo>
                    <a:pt x="30650" y="388237"/>
                  </a:lnTo>
                  <a:lnTo>
                    <a:pt x="25542" y="403562"/>
                  </a:lnTo>
                  <a:lnTo>
                    <a:pt x="20434" y="418887"/>
                  </a:lnTo>
                  <a:cubicBezTo>
                    <a:pt x="18731" y="442726"/>
                    <a:pt x="22354" y="467561"/>
                    <a:pt x="15325" y="490404"/>
                  </a:cubicBezTo>
                  <a:cubicBezTo>
                    <a:pt x="13741" y="495550"/>
                    <a:pt x="0" y="485296"/>
                    <a:pt x="0" y="48529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243435" y="2667651"/>
              <a:ext cx="362943" cy="454646"/>
            </a:xfrm>
            <a:custGeom>
              <a:avLst/>
              <a:gdLst>
                <a:gd name="connsiteX0" fmla="*/ 362943 w 362943"/>
                <a:gd name="connsiteY0" fmla="*/ 0 h 454646"/>
                <a:gd name="connsiteX1" fmla="*/ 352726 w 362943"/>
                <a:gd name="connsiteY1" fmla="*/ 40867 h 454646"/>
                <a:gd name="connsiteX2" fmla="*/ 337401 w 362943"/>
                <a:gd name="connsiteY2" fmla="*/ 56193 h 454646"/>
                <a:gd name="connsiteX3" fmla="*/ 301642 w 362943"/>
                <a:gd name="connsiteY3" fmla="*/ 91951 h 454646"/>
                <a:gd name="connsiteX4" fmla="*/ 291426 w 362943"/>
                <a:gd name="connsiteY4" fmla="*/ 107276 h 454646"/>
                <a:gd name="connsiteX5" fmla="*/ 270992 w 362943"/>
                <a:gd name="connsiteY5" fmla="*/ 122602 h 454646"/>
                <a:gd name="connsiteX6" fmla="*/ 240342 w 362943"/>
                <a:gd name="connsiteY6" fmla="*/ 143035 h 454646"/>
                <a:gd name="connsiteX7" fmla="*/ 209692 w 362943"/>
                <a:gd name="connsiteY7" fmla="*/ 168577 h 454646"/>
                <a:gd name="connsiteX8" fmla="*/ 194366 w 362943"/>
                <a:gd name="connsiteY8" fmla="*/ 183902 h 454646"/>
                <a:gd name="connsiteX9" fmla="*/ 138174 w 362943"/>
                <a:gd name="connsiteY9" fmla="*/ 224769 h 454646"/>
                <a:gd name="connsiteX10" fmla="*/ 92199 w 362943"/>
                <a:gd name="connsiteY10" fmla="*/ 265636 h 454646"/>
                <a:gd name="connsiteX11" fmla="*/ 81982 w 362943"/>
                <a:gd name="connsiteY11" fmla="*/ 280961 h 454646"/>
                <a:gd name="connsiteX12" fmla="*/ 66657 w 362943"/>
                <a:gd name="connsiteY12" fmla="*/ 291178 h 454646"/>
                <a:gd name="connsiteX13" fmla="*/ 56440 w 362943"/>
                <a:gd name="connsiteY13" fmla="*/ 311612 h 454646"/>
                <a:gd name="connsiteX14" fmla="*/ 36007 w 362943"/>
                <a:gd name="connsiteY14" fmla="*/ 342262 h 454646"/>
                <a:gd name="connsiteX15" fmla="*/ 25790 w 362943"/>
                <a:gd name="connsiteY15" fmla="*/ 357587 h 454646"/>
                <a:gd name="connsiteX16" fmla="*/ 10465 w 362943"/>
                <a:gd name="connsiteY16" fmla="*/ 408671 h 454646"/>
                <a:gd name="connsiteX17" fmla="*/ 248 w 362943"/>
                <a:gd name="connsiteY17" fmla="*/ 444429 h 454646"/>
                <a:gd name="connsiteX18" fmla="*/ 248 w 362943"/>
                <a:gd name="connsiteY18" fmla="*/ 454646 h 454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2943" h="454646">
                  <a:moveTo>
                    <a:pt x="362943" y="0"/>
                  </a:moveTo>
                  <a:cubicBezTo>
                    <a:pt x="362205" y="3689"/>
                    <a:pt x="357216" y="34132"/>
                    <a:pt x="352726" y="40867"/>
                  </a:cubicBezTo>
                  <a:cubicBezTo>
                    <a:pt x="348719" y="46878"/>
                    <a:pt x="342103" y="50708"/>
                    <a:pt x="337401" y="56193"/>
                  </a:cubicBezTo>
                  <a:cubicBezTo>
                    <a:pt x="308797" y="89565"/>
                    <a:pt x="337058" y="65390"/>
                    <a:pt x="301642" y="91951"/>
                  </a:cubicBezTo>
                  <a:cubicBezTo>
                    <a:pt x="298237" y="97059"/>
                    <a:pt x="295767" y="102935"/>
                    <a:pt x="291426" y="107276"/>
                  </a:cubicBezTo>
                  <a:cubicBezTo>
                    <a:pt x="285406" y="113297"/>
                    <a:pt x="277967" y="117719"/>
                    <a:pt x="270992" y="122602"/>
                  </a:cubicBezTo>
                  <a:cubicBezTo>
                    <a:pt x="260933" y="129643"/>
                    <a:pt x="249024" y="134353"/>
                    <a:pt x="240342" y="143035"/>
                  </a:cubicBezTo>
                  <a:cubicBezTo>
                    <a:pt x="195578" y="187799"/>
                    <a:pt x="252357" y="133024"/>
                    <a:pt x="209692" y="168577"/>
                  </a:cubicBezTo>
                  <a:cubicBezTo>
                    <a:pt x="204142" y="173202"/>
                    <a:pt x="199916" y="179277"/>
                    <a:pt x="194366" y="183902"/>
                  </a:cubicBezTo>
                  <a:cubicBezTo>
                    <a:pt x="160147" y="212418"/>
                    <a:pt x="197061" y="165882"/>
                    <a:pt x="138174" y="224769"/>
                  </a:cubicBezTo>
                  <a:cubicBezTo>
                    <a:pt x="103183" y="259760"/>
                    <a:pt x="119546" y="247404"/>
                    <a:pt x="92199" y="265636"/>
                  </a:cubicBezTo>
                  <a:cubicBezTo>
                    <a:pt x="88793" y="270744"/>
                    <a:pt x="86323" y="276620"/>
                    <a:pt x="81982" y="280961"/>
                  </a:cubicBezTo>
                  <a:cubicBezTo>
                    <a:pt x="77641" y="285302"/>
                    <a:pt x="70587" y="286461"/>
                    <a:pt x="66657" y="291178"/>
                  </a:cubicBezTo>
                  <a:cubicBezTo>
                    <a:pt x="61782" y="297028"/>
                    <a:pt x="60358" y="305082"/>
                    <a:pt x="56440" y="311612"/>
                  </a:cubicBezTo>
                  <a:cubicBezTo>
                    <a:pt x="50123" y="322141"/>
                    <a:pt x="42818" y="332045"/>
                    <a:pt x="36007" y="342262"/>
                  </a:cubicBezTo>
                  <a:lnTo>
                    <a:pt x="25790" y="357587"/>
                  </a:lnTo>
                  <a:cubicBezTo>
                    <a:pt x="1502" y="430448"/>
                    <a:pt x="25910" y="354613"/>
                    <a:pt x="10465" y="408671"/>
                  </a:cubicBezTo>
                  <a:cubicBezTo>
                    <a:pt x="5604" y="425683"/>
                    <a:pt x="3443" y="425256"/>
                    <a:pt x="248" y="444429"/>
                  </a:cubicBezTo>
                  <a:cubicBezTo>
                    <a:pt x="-312" y="447788"/>
                    <a:pt x="248" y="451240"/>
                    <a:pt x="248" y="45464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스핀락을 활용한 스레드 동기화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cxnSp>
        <p:nvCxnSpPr>
          <p:cNvPr id="17" name="직선 연결선 16"/>
          <p:cNvCxnSpPr>
            <a:stCxn id="9" idx="2"/>
            <a:endCxn id="10" idx="0"/>
          </p:cNvCxnSpPr>
          <p:nvPr/>
        </p:nvCxnSpPr>
        <p:spPr>
          <a:xfrm flipH="1">
            <a:off x="4322485" y="1950375"/>
            <a:ext cx="4689" cy="8234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148931" y="1561289"/>
            <a:ext cx="486905" cy="444111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9122" y="1678386"/>
            <a:ext cx="936104" cy="271989"/>
          </a:xfrm>
          <a:prstGeom prst="rect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락</a:t>
            </a:r>
            <a:r>
              <a:rPr lang="ko-KR" altLang="en-US" sz="1400" dirty="0" smtClean="0">
                <a:solidFill>
                  <a:schemeClr val="tx1"/>
                </a:solidFill>
              </a:rPr>
              <a:t> 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6573" y="2773805"/>
            <a:ext cx="491824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잠김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65716" y="1561289"/>
            <a:ext cx="486905" cy="444111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68347" y="2898484"/>
            <a:ext cx="394617" cy="110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역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4999" y="4200387"/>
            <a:ext cx="491824" cy="215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열림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4999" y="4485129"/>
            <a:ext cx="491824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잠김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71564" y="5114914"/>
            <a:ext cx="394617" cy="104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역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2348486" y="2013122"/>
            <a:ext cx="1739260" cy="3864280"/>
          </a:xfrm>
          <a:custGeom>
            <a:avLst/>
            <a:gdLst>
              <a:gd name="connsiteX0" fmla="*/ 108027 w 1930871"/>
              <a:gd name="connsiteY0" fmla="*/ 0 h 3864280"/>
              <a:gd name="connsiteX1" fmla="*/ 133079 w 1930871"/>
              <a:gd name="connsiteY1" fmla="*/ 50104 h 3864280"/>
              <a:gd name="connsiteX2" fmla="*/ 120553 w 1930871"/>
              <a:gd name="connsiteY2" fmla="*/ 93946 h 3864280"/>
              <a:gd name="connsiteX3" fmla="*/ 108027 w 1930871"/>
              <a:gd name="connsiteY3" fmla="*/ 112735 h 3864280"/>
              <a:gd name="connsiteX4" fmla="*/ 101764 w 1930871"/>
              <a:gd name="connsiteY4" fmla="*/ 131524 h 3864280"/>
              <a:gd name="connsiteX5" fmla="*/ 108027 w 1930871"/>
              <a:gd name="connsiteY5" fmla="*/ 212943 h 3864280"/>
              <a:gd name="connsiteX6" fmla="*/ 120553 w 1930871"/>
              <a:gd name="connsiteY6" fmla="*/ 250521 h 3864280"/>
              <a:gd name="connsiteX7" fmla="*/ 126816 w 1930871"/>
              <a:gd name="connsiteY7" fmla="*/ 269310 h 3864280"/>
              <a:gd name="connsiteX8" fmla="*/ 120553 w 1930871"/>
              <a:gd name="connsiteY8" fmla="*/ 325677 h 3864280"/>
              <a:gd name="connsiteX9" fmla="*/ 101764 w 1930871"/>
              <a:gd name="connsiteY9" fmla="*/ 344466 h 3864280"/>
              <a:gd name="connsiteX10" fmla="*/ 89238 w 1930871"/>
              <a:gd name="connsiteY10" fmla="*/ 363255 h 3864280"/>
              <a:gd name="connsiteX11" fmla="*/ 108027 w 1930871"/>
              <a:gd name="connsiteY11" fmla="*/ 444674 h 3864280"/>
              <a:gd name="connsiteX12" fmla="*/ 126816 w 1930871"/>
              <a:gd name="connsiteY12" fmla="*/ 450937 h 3864280"/>
              <a:gd name="connsiteX13" fmla="*/ 139342 w 1930871"/>
              <a:gd name="connsiteY13" fmla="*/ 488515 h 3864280"/>
              <a:gd name="connsiteX14" fmla="*/ 120553 w 1930871"/>
              <a:gd name="connsiteY14" fmla="*/ 601250 h 3864280"/>
              <a:gd name="connsiteX15" fmla="*/ 108027 w 1930871"/>
              <a:gd name="connsiteY15" fmla="*/ 620039 h 3864280"/>
              <a:gd name="connsiteX16" fmla="*/ 64186 w 1930871"/>
              <a:gd name="connsiteY16" fmla="*/ 663880 h 3864280"/>
              <a:gd name="connsiteX17" fmla="*/ 64186 w 1930871"/>
              <a:gd name="connsiteY17" fmla="*/ 713984 h 3864280"/>
              <a:gd name="connsiteX18" fmla="*/ 82975 w 1930871"/>
              <a:gd name="connsiteY18" fmla="*/ 726510 h 3864280"/>
              <a:gd name="connsiteX19" fmla="*/ 126816 w 1930871"/>
              <a:gd name="connsiteY19" fmla="*/ 745299 h 3864280"/>
              <a:gd name="connsiteX20" fmla="*/ 170657 w 1930871"/>
              <a:gd name="connsiteY20" fmla="*/ 770351 h 3864280"/>
              <a:gd name="connsiteX21" fmla="*/ 270865 w 1930871"/>
              <a:gd name="connsiteY21" fmla="*/ 764088 h 3864280"/>
              <a:gd name="connsiteX22" fmla="*/ 308443 w 1930871"/>
              <a:gd name="connsiteY22" fmla="*/ 757825 h 3864280"/>
              <a:gd name="connsiteX23" fmla="*/ 446230 w 1930871"/>
              <a:gd name="connsiteY23" fmla="*/ 751562 h 3864280"/>
              <a:gd name="connsiteX24" fmla="*/ 609068 w 1930871"/>
              <a:gd name="connsiteY24" fmla="*/ 764088 h 3864280"/>
              <a:gd name="connsiteX25" fmla="*/ 659172 w 1930871"/>
              <a:gd name="connsiteY25" fmla="*/ 776614 h 3864280"/>
              <a:gd name="connsiteX26" fmla="*/ 784432 w 1930871"/>
              <a:gd name="connsiteY26" fmla="*/ 789140 h 3864280"/>
              <a:gd name="connsiteX27" fmla="*/ 822010 w 1930871"/>
              <a:gd name="connsiteY27" fmla="*/ 795403 h 3864280"/>
              <a:gd name="connsiteX28" fmla="*/ 890904 w 1930871"/>
              <a:gd name="connsiteY28" fmla="*/ 807929 h 3864280"/>
              <a:gd name="connsiteX29" fmla="*/ 947271 w 1930871"/>
              <a:gd name="connsiteY29" fmla="*/ 814192 h 3864280"/>
              <a:gd name="connsiteX30" fmla="*/ 991112 w 1930871"/>
              <a:gd name="connsiteY30" fmla="*/ 820455 h 3864280"/>
              <a:gd name="connsiteX31" fmla="*/ 1041216 w 1930871"/>
              <a:gd name="connsiteY31" fmla="*/ 826718 h 3864280"/>
              <a:gd name="connsiteX32" fmla="*/ 1241632 w 1930871"/>
              <a:gd name="connsiteY32" fmla="*/ 820455 h 3864280"/>
              <a:gd name="connsiteX33" fmla="*/ 1291736 w 1930871"/>
              <a:gd name="connsiteY33" fmla="*/ 814192 h 3864280"/>
              <a:gd name="connsiteX34" fmla="*/ 1366893 w 1930871"/>
              <a:gd name="connsiteY34" fmla="*/ 807929 h 3864280"/>
              <a:gd name="connsiteX35" fmla="*/ 1448312 w 1930871"/>
              <a:gd name="connsiteY35" fmla="*/ 795403 h 3864280"/>
              <a:gd name="connsiteX36" fmla="*/ 1479627 w 1930871"/>
              <a:gd name="connsiteY36" fmla="*/ 789140 h 3864280"/>
              <a:gd name="connsiteX37" fmla="*/ 1554783 w 1930871"/>
              <a:gd name="connsiteY37" fmla="*/ 782877 h 3864280"/>
              <a:gd name="connsiteX38" fmla="*/ 1824093 w 1930871"/>
              <a:gd name="connsiteY38" fmla="*/ 789140 h 3864280"/>
              <a:gd name="connsiteX39" fmla="*/ 1842882 w 1930871"/>
              <a:gd name="connsiteY39" fmla="*/ 795403 h 3864280"/>
              <a:gd name="connsiteX40" fmla="*/ 1874197 w 1930871"/>
              <a:gd name="connsiteY40" fmla="*/ 851770 h 3864280"/>
              <a:gd name="connsiteX41" fmla="*/ 1817830 w 1930871"/>
              <a:gd name="connsiteY41" fmla="*/ 864296 h 3864280"/>
              <a:gd name="connsiteX42" fmla="*/ 1792778 w 1930871"/>
              <a:gd name="connsiteY42" fmla="*/ 870559 h 3864280"/>
              <a:gd name="connsiteX43" fmla="*/ 1761462 w 1930871"/>
              <a:gd name="connsiteY43" fmla="*/ 876822 h 3864280"/>
              <a:gd name="connsiteX44" fmla="*/ 1498416 w 1930871"/>
              <a:gd name="connsiteY44" fmla="*/ 851770 h 3864280"/>
              <a:gd name="connsiteX45" fmla="*/ 1391945 w 1930871"/>
              <a:gd name="connsiteY45" fmla="*/ 845507 h 3864280"/>
              <a:gd name="connsiteX46" fmla="*/ 1316788 w 1930871"/>
              <a:gd name="connsiteY46" fmla="*/ 839244 h 3864280"/>
              <a:gd name="connsiteX47" fmla="*/ 1016164 w 1930871"/>
              <a:gd name="connsiteY47" fmla="*/ 845507 h 3864280"/>
              <a:gd name="connsiteX48" fmla="*/ 922219 w 1930871"/>
              <a:gd name="connsiteY48" fmla="*/ 851770 h 3864280"/>
              <a:gd name="connsiteX49" fmla="*/ 809484 w 1930871"/>
              <a:gd name="connsiteY49" fmla="*/ 858033 h 3864280"/>
              <a:gd name="connsiteX50" fmla="*/ 765643 w 1930871"/>
              <a:gd name="connsiteY50" fmla="*/ 864296 h 3864280"/>
              <a:gd name="connsiteX51" fmla="*/ 577753 w 1930871"/>
              <a:gd name="connsiteY51" fmla="*/ 889348 h 3864280"/>
              <a:gd name="connsiteX52" fmla="*/ 540175 w 1930871"/>
              <a:gd name="connsiteY52" fmla="*/ 895611 h 3864280"/>
              <a:gd name="connsiteX53" fmla="*/ 508860 w 1930871"/>
              <a:gd name="connsiteY53" fmla="*/ 901874 h 3864280"/>
              <a:gd name="connsiteX54" fmla="*/ 421178 w 1930871"/>
              <a:gd name="connsiteY54" fmla="*/ 908137 h 3864280"/>
              <a:gd name="connsiteX55" fmla="*/ 371073 w 1930871"/>
              <a:gd name="connsiteY55" fmla="*/ 914400 h 3864280"/>
              <a:gd name="connsiteX56" fmla="*/ 352284 w 1930871"/>
              <a:gd name="connsiteY56" fmla="*/ 920663 h 3864280"/>
              <a:gd name="connsiteX57" fmla="*/ 233287 w 1930871"/>
              <a:gd name="connsiteY57" fmla="*/ 933189 h 3864280"/>
              <a:gd name="connsiteX58" fmla="*/ 126816 w 1930871"/>
              <a:gd name="connsiteY58" fmla="*/ 951978 h 3864280"/>
              <a:gd name="connsiteX59" fmla="*/ 39134 w 1930871"/>
              <a:gd name="connsiteY59" fmla="*/ 970767 h 3864280"/>
              <a:gd name="connsiteX60" fmla="*/ 20345 w 1930871"/>
              <a:gd name="connsiteY60" fmla="*/ 977030 h 3864280"/>
              <a:gd name="connsiteX61" fmla="*/ 14082 w 1930871"/>
              <a:gd name="connsiteY61" fmla="*/ 995819 h 3864280"/>
              <a:gd name="connsiteX62" fmla="*/ 39134 w 1930871"/>
              <a:gd name="connsiteY62" fmla="*/ 1027135 h 3864280"/>
              <a:gd name="connsiteX63" fmla="*/ 76712 w 1930871"/>
              <a:gd name="connsiteY63" fmla="*/ 1070976 h 3864280"/>
              <a:gd name="connsiteX64" fmla="*/ 89238 w 1930871"/>
              <a:gd name="connsiteY64" fmla="*/ 1108554 h 3864280"/>
              <a:gd name="connsiteX65" fmla="*/ 114290 w 1930871"/>
              <a:gd name="connsiteY65" fmla="*/ 1146132 h 3864280"/>
              <a:gd name="connsiteX66" fmla="*/ 108027 w 1930871"/>
              <a:gd name="connsiteY66" fmla="*/ 1202499 h 3864280"/>
              <a:gd name="connsiteX67" fmla="*/ 89238 w 1930871"/>
              <a:gd name="connsiteY67" fmla="*/ 1227551 h 3864280"/>
              <a:gd name="connsiteX68" fmla="*/ 70449 w 1930871"/>
              <a:gd name="connsiteY68" fmla="*/ 1265129 h 3864280"/>
              <a:gd name="connsiteX69" fmla="*/ 76712 w 1930871"/>
              <a:gd name="connsiteY69" fmla="*/ 1308970 h 3864280"/>
              <a:gd name="connsiteX70" fmla="*/ 95501 w 1930871"/>
              <a:gd name="connsiteY70" fmla="*/ 1321496 h 3864280"/>
              <a:gd name="connsiteX71" fmla="*/ 108027 w 1930871"/>
              <a:gd name="connsiteY71" fmla="*/ 1340285 h 3864280"/>
              <a:gd name="connsiteX72" fmla="*/ 114290 w 1930871"/>
              <a:gd name="connsiteY72" fmla="*/ 1415441 h 3864280"/>
              <a:gd name="connsiteX73" fmla="*/ 120553 w 1930871"/>
              <a:gd name="connsiteY73" fmla="*/ 1434230 h 3864280"/>
              <a:gd name="connsiteX74" fmla="*/ 114290 w 1930871"/>
              <a:gd name="connsiteY74" fmla="*/ 1672225 h 3864280"/>
              <a:gd name="connsiteX75" fmla="*/ 89238 w 1930871"/>
              <a:gd name="connsiteY75" fmla="*/ 1759907 h 3864280"/>
              <a:gd name="connsiteX76" fmla="*/ 82975 w 1930871"/>
              <a:gd name="connsiteY76" fmla="*/ 1803748 h 3864280"/>
              <a:gd name="connsiteX77" fmla="*/ 70449 w 1930871"/>
              <a:gd name="connsiteY77" fmla="*/ 1841326 h 3864280"/>
              <a:gd name="connsiteX78" fmla="*/ 64186 w 1930871"/>
              <a:gd name="connsiteY78" fmla="*/ 1885167 h 3864280"/>
              <a:gd name="connsiteX79" fmla="*/ 57923 w 1930871"/>
              <a:gd name="connsiteY79" fmla="*/ 1903956 h 3864280"/>
              <a:gd name="connsiteX80" fmla="*/ 51660 w 1930871"/>
              <a:gd name="connsiteY80" fmla="*/ 1941535 h 3864280"/>
              <a:gd name="connsiteX81" fmla="*/ 45397 w 1930871"/>
              <a:gd name="connsiteY81" fmla="*/ 1960324 h 3864280"/>
              <a:gd name="connsiteX82" fmla="*/ 39134 w 1930871"/>
              <a:gd name="connsiteY82" fmla="*/ 1985376 h 3864280"/>
              <a:gd name="connsiteX83" fmla="*/ 26608 w 1930871"/>
              <a:gd name="connsiteY83" fmla="*/ 2022954 h 3864280"/>
              <a:gd name="connsiteX84" fmla="*/ 39134 w 1930871"/>
              <a:gd name="connsiteY84" fmla="*/ 2066795 h 3864280"/>
              <a:gd name="connsiteX85" fmla="*/ 76712 w 1930871"/>
              <a:gd name="connsiteY85" fmla="*/ 2104373 h 3864280"/>
              <a:gd name="connsiteX86" fmla="*/ 101764 w 1930871"/>
              <a:gd name="connsiteY86" fmla="*/ 2135688 h 3864280"/>
              <a:gd name="connsiteX87" fmla="*/ 239550 w 1930871"/>
              <a:gd name="connsiteY87" fmla="*/ 2141951 h 3864280"/>
              <a:gd name="connsiteX88" fmla="*/ 421178 w 1930871"/>
              <a:gd name="connsiteY88" fmla="*/ 2148214 h 3864280"/>
              <a:gd name="connsiteX89" fmla="*/ 502597 w 1930871"/>
              <a:gd name="connsiteY89" fmla="*/ 2154477 h 3864280"/>
              <a:gd name="connsiteX90" fmla="*/ 1016164 w 1930871"/>
              <a:gd name="connsiteY90" fmla="*/ 2160740 h 3864280"/>
              <a:gd name="connsiteX91" fmla="*/ 1060005 w 1930871"/>
              <a:gd name="connsiteY91" fmla="*/ 2173266 h 3864280"/>
              <a:gd name="connsiteX92" fmla="*/ 1122635 w 1930871"/>
              <a:gd name="connsiteY92" fmla="*/ 2185792 h 3864280"/>
              <a:gd name="connsiteX93" fmla="*/ 1235369 w 1930871"/>
              <a:gd name="connsiteY93" fmla="*/ 2198318 h 3864280"/>
              <a:gd name="connsiteX94" fmla="*/ 1385682 w 1930871"/>
              <a:gd name="connsiteY94" fmla="*/ 2185792 h 3864280"/>
              <a:gd name="connsiteX95" fmla="*/ 1467101 w 1930871"/>
              <a:gd name="connsiteY95" fmla="*/ 2167003 h 3864280"/>
              <a:gd name="connsiteX96" fmla="*/ 1510942 w 1930871"/>
              <a:gd name="connsiteY96" fmla="*/ 2160740 h 3864280"/>
              <a:gd name="connsiteX97" fmla="*/ 1673780 w 1930871"/>
              <a:gd name="connsiteY97" fmla="*/ 2167003 h 3864280"/>
              <a:gd name="connsiteX98" fmla="*/ 1698832 w 1930871"/>
              <a:gd name="connsiteY98" fmla="*/ 2179529 h 3864280"/>
              <a:gd name="connsiteX99" fmla="*/ 1930564 w 1930871"/>
              <a:gd name="connsiteY99" fmla="*/ 2185792 h 3864280"/>
              <a:gd name="connsiteX100" fmla="*/ 1924301 w 1930871"/>
              <a:gd name="connsiteY100" fmla="*/ 2260948 h 3864280"/>
              <a:gd name="connsiteX101" fmla="*/ 1886723 w 1930871"/>
              <a:gd name="connsiteY101" fmla="*/ 2273474 h 3864280"/>
              <a:gd name="connsiteX102" fmla="*/ 1761462 w 1930871"/>
              <a:gd name="connsiteY102" fmla="*/ 2286000 h 3864280"/>
              <a:gd name="connsiteX103" fmla="*/ 1454575 w 1930871"/>
              <a:gd name="connsiteY103" fmla="*/ 2292263 h 3864280"/>
              <a:gd name="connsiteX104" fmla="*/ 978586 w 1930871"/>
              <a:gd name="connsiteY104" fmla="*/ 2292263 h 3864280"/>
              <a:gd name="connsiteX105" fmla="*/ 408651 w 1930871"/>
              <a:gd name="connsiteY105" fmla="*/ 2298526 h 3864280"/>
              <a:gd name="connsiteX106" fmla="*/ 277128 w 1930871"/>
              <a:gd name="connsiteY106" fmla="*/ 2311052 h 3864280"/>
              <a:gd name="connsiteX107" fmla="*/ 145605 w 1930871"/>
              <a:gd name="connsiteY107" fmla="*/ 2323578 h 3864280"/>
              <a:gd name="connsiteX108" fmla="*/ 76712 w 1930871"/>
              <a:gd name="connsiteY108" fmla="*/ 2336104 h 3864280"/>
              <a:gd name="connsiteX109" fmla="*/ 51660 w 1930871"/>
              <a:gd name="connsiteY109" fmla="*/ 2342367 h 3864280"/>
              <a:gd name="connsiteX110" fmla="*/ 14082 w 1930871"/>
              <a:gd name="connsiteY110" fmla="*/ 2354893 h 3864280"/>
              <a:gd name="connsiteX111" fmla="*/ 7819 w 1930871"/>
              <a:gd name="connsiteY111" fmla="*/ 2436313 h 3864280"/>
              <a:gd name="connsiteX112" fmla="*/ 32871 w 1930871"/>
              <a:gd name="connsiteY112" fmla="*/ 2455102 h 3864280"/>
              <a:gd name="connsiteX113" fmla="*/ 133079 w 1930871"/>
              <a:gd name="connsiteY113" fmla="*/ 2511469 h 3864280"/>
              <a:gd name="connsiteX114" fmla="*/ 139342 w 1930871"/>
              <a:gd name="connsiteY114" fmla="*/ 2611677 h 3864280"/>
              <a:gd name="connsiteX115" fmla="*/ 114290 w 1930871"/>
              <a:gd name="connsiteY115" fmla="*/ 2680570 h 3864280"/>
              <a:gd name="connsiteX116" fmla="*/ 101764 w 1930871"/>
              <a:gd name="connsiteY116" fmla="*/ 2718148 h 3864280"/>
              <a:gd name="connsiteX117" fmla="*/ 76712 w 1930871"/>
              <a:gd name="connsiteY117" fmla="*/ 2761989 h 3864280"/>
              <a:gd name="connsiteX118" fmla="*/ 82975 w 1930871"/>
              <a:gd name="connsiteY118" fmla="*/ 2799567 h 3864280"/>
              <a:gd name="connsiteX119" fmla="*/ 108027 w 1930871"/>
              <a:gd name="connsiteY119" fmla="*/ 2818356 h 3864280"/>
              <a:gd name="connsiteX120" fmla="*/ 145605 w 1930871"/>
              <a:gd name="connsiteY120" fmla="*/ 2862198 h 3864280"/>
              <a:gd name="connsiteX121" fmla="*/ 151868 w 1930871"/>
              <a:gd name="connsiteY121" fmla="*/ 2880987 h 3864280"/>
              <a:gd name="connsiteX122" fmla="*/ 133079 w 1930871"/>
              <a:gd name="connsiteY122" fmla="*/ 2924828 h 3864280"/>
              <a:gd name="connsiteX123" fmla="*/ 120553 w 1930871"/>
              <a:gd name="connsiteY123" fmla="*/ 2962406 h 3864280"/>
              <a:gd name="connsiteX124" fmla="*/ 108027 w 1930871"/>
              <a:gd name="connsiteY124" fmla="*/ 2987458 h 3864280"/>
              <a:gd name="connsiteX125" fmla="*/ 101764 w 1930871"/>
              <a:gd name="connsiteY125" fmla="*/ 3012510 h 3864280"/>
              <a:gd name="connsiteX126" fmla="*/ 89238 w 1930871"/>
              <a:gd name="connsiteY126" fmla="*/ 3050088 h 3864280"/>
              <a:gd name="connsiteX127" fmla="*/ 95501 w 1930871"/>
              <a:gd name="connsiteY127" fmla="*/ 3087666 h 3864280"/>
              <a:gd name="connsiteX128" fmla="*/ 108027 w 1930871"/>
              <a:gd name="connsiteY128" fmla="*/ 3106455 h 3864280"/>
              <a:gd name="connsiteX129" fmla="*/ 95501 w 1930871"/>
              <a:gd name="connsiteY129" fmla="*/ 3169085 h 3864280"/>
              <a:gd name="connsiteX130" fmla="*/ 114290 w 1930871"/>
              <a:gd name="connsiteY130" fmla="*/ 3231715 h 3864280"/>
              <a:gd name="connsiteX131" fmla="*/ 164394 w 1930871"/>
              <a:gd name="connsiteY131" fmla="*/ 3281819 h 3864280"/>
              <a:gd name="connsiteX132" fmla="*/ 170657 w 1930871"/>
              <a:gd name="connsiteY132" fmla="*/ 3300609 h 3864280"/>
              <a:gd name="connsiteX133" fmla="*/ 145605 w 1930871"/>
              <a:gd name="connsiteY133" fmla="*/ 3350713 h 3864280"/>
              <a:gd name="connsiteX134" fmla="*/ 51660 w 1930871"/>
              <a:gd name="connsiteY134" fmla="*/ 3400817 h 3864280"/>
              <a:gd name="connsiteX135" fmla="*/ 32871 w 1930871"/>
              <a:gd name="connsiteY135" fmla="*/ 3413343 h 3864280"/>
              <a:gd name="connsiteX136" fmla="*/ 20345 w 1930871"/>
              <a:gd name="connsiteY136" fmla="*/ 3450921 h 3864280"/>
              <a:gd name="connsiteX137" fmla="*/ 26608 w 1930871"/>
              <a:gd name="connsiteY137" fmla="*/ 3482236 h 3864280"/>
              <a:gd name="connsiteX138" fmla="*/ 158131 w 1930871"/>
              <a:gd name="connsiteY138" fmla="*/ 3557392 h 3864280"/>
              <a:gd name="connsiteX139" fmla="*/ 151868 w 1930871"/>
              <a:gd name="connsiteY139" fmla="*/ 3620022 h 3864280"/>
              <a:gd name="connsiteX140" fmla="*/ 120553 w 1930871"/>
              <a:gd name="connsiteY140" fmla="*/ 3651337 h 3864280"/>
              <a:gd name="connsiteX141" fmla="*/ 101764 w 1930871"/>
              <a:gd name="connsiteY141" fmla="*/ 3670126 h 3864280"/>
              <a:gd name="connsiteX142" fmla="*/ 57923 w 1930871"/>
              <a:gd name="connsiteY142" fmla="*/ 3707704 h 3864280"/>
              <a:gd name="connsiteX143" fmla="*/ 57923 w 1930871"/>
              <a:gd name="connsiteY143" fmla="*/ 3782861 h 3864280"/>
              <a:gd name="connsiteX144" fmla="*/ 70449 w 1930871"/>
              <a:gd name="connsiteY144" fmla="*/ 3820439 h 3864280"/>
              <a:gd name="connsiteX145" fmla="*/ 64186 w 1930871"/>
              <a:gd name="connsiteY145" fmla="*/ 3839228 h 3864280"/>
              <a:gd name="connsiteX146" fmla="*/ 57923 w 1930871"/>
              <a:gd name="connsiteY146" fmla="*/ 3864280 h 38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930871" h="3864280">
                <a:moveTo>
                  <a:pt x="108027" y="0"/>
                </a:moveTo>
                <a:cubicBezTo>
                  <a:pt x="111566" y="5899"/>
                  <a:pt x="133079" y="36621"/>
                  <a:pt x="133079" y="50104"/>
                </a:cubicBezTo>
                <a:cubicBezTo>
                  <a:pt x="133079" y="54117"/>
                  <a:pt x="123506" y="88040"/>
                  <a:pt x="120553" y="93946"/>
                </a:cubicBezTo>
                <a:cubicBezTo>
                  <a:pt x="117187" y="100679"/>
                  <a:pt x="111393" y="106002"/>
                  <a:pt x="108027" y="112735"/>
                </a:cubicBezTo>
                <a:cubicBezTo>
                  <a:pt x="105075" y="118640"/>
                  <a:pt x="103852" y="125261"/>
                  <a:pt x="101764" y="131524"/>
                </a:cubicBezTo>
                <a:cubicBezTo>
                  <a:pt x="103852" y="158664"/>
                  <a:pt x="103782" y="186056"/>
                  <a:pt x="108027" y="212943"/>
                </a:cubicBezTo>
                <a:cubicBezTo>
                  <a:pt x="110086" y="225985"/>
                  <a:pt x="116378" y="237995"/>
                  <a:pt x="120553" y="250521"/>
                </a:cubicBezTo>
                <a:lnTo>
                  <a:pt x="126816" y="269310"/>
                </a:lnTo>
                <a:cubicBezTo>
                  <a:pt x="124728" y="288099"/>
                  <a:pt x="126531" y="307742"/>
                  <a:pt x="120553" y="325677"/>
                </a:cubicBezTo>
                <a:cubicBezTo>
                  <a:pt x="117752" y="334080"/>
                  <a:pt x="107434" y="337662"/>
                  <a:pt x="101764" y="344466"/>
                </a:cubicBezTo>
                <a:cubicBezTo>
                  <a:pt x="96945" y="350249"/>
                  <a:pt x="93413" y="356992"/>
                  <a:pt x="89238" y="363255"/>
                </a:cubicBezTo>
                <a:cubicBezTo>
                  <a:pt x="91125" y="382128"/>
                  <a:pt x="85702" y="426814"/>
                  <a:pt x="108027" y="444674"/>
                </a:cubicBezTo>
                <a:cubicBezTo>
                  <a:pt x="113182" y="448798"/>
                  <a:pt x="120553" y="448849"/>
                  <a:pt x="126816" y="450937"/>
                </a:cubicBezTo>
                <a:cubicBezTo>
                  <a:pt x="130991" y="463463"/>
                  <a:pt x="140283" y="475345"/>
                  <a:pt x="139342" y="488515"/>
                </a:cubicBezTo>
                <a:cubicBezTo>
                  <a:pt x="134055" y="562528"/>
                  <a:pt x="145660" y="557312"/>
                  <a:pt x="120553" y="601250"/>
                </a:cubicBezTo>
                <a:cubicBezTo>
                  <a:pt x="116818" y="607785"/>
                  <a:pt x="113062" y="614444"/>
                  <a:pt x="108027" y="620039"/>
                </a:cubicBezTo>
                <a:cubicBezTo>
                  <a:pt x="94202" y="635401"/>
                  <a:pt x="64186" y="663880"/>
                  <a:pt x="64186" y="663880"/>
                </a:cubicBezTo>
                <a:cubicBezTo>
                  <a:pt x="59631" y="682100"/>
                  <a:pt x="52040" y="695764"/>
                  <a:pt x="64186" y="713984"/>
                </a:cubicBezTo>
                <a:cubicBezTo>
                  <a:pt x="68361" y="720247"/>
                  <a:pt x="76242" y="723144"/>
                  <a:pt x="82975" y="726510"/>
                </a:cubicBezTo>
                <a:cubicBezTo>
                  <a:pt x="97196" y="733620"/>
                  <a:pt x="112342" y="738720"/>
                  <a:pt x="126816" y="745299"/>
                </a:cubicBezTo>
                <a:cubicBezTo>
                  <a:pt x="151790" y="756651"/>
                  <a:pt x="149591" y="756307"/>
                  <a:pt x="170657" y="770351"/>
                </a:cubicBezTo>
                <a:cubicBezTo>
                  <a:pt x="204060" y="768263"/>
                  <a:pt x="237535" y="767118"/>
                  <a:pt x="270865" y="764088"/>
                </a:cubicBezTo>
                <a:cubicBezTo>
                  <a:pt x="283512" y="762938"/>
                  <a:pt x="295776" y="758730"/>
                  <a:pt x="308443" y="757825"/>
                </a:cubicBezTo>
                <a:cubicBezTo>
                  <a:pt x="354303" y="754549"/>
                  <a:pt x="400301" y="753650"/>
                  <a:pt x="446230" y="751562"/>
                </a:cubicBezTo>
                <a:cubicBezTo>
                  <a:pt x="483523" y="754048"/>
                  <a:pt x="567448" y="758885"/>
                  <a:pt x="609068" y="764088"/>
                </a:cubicBezTo>
                <a:cubicBezTo>
                  <a:pt x="691877" y="774439"/>
                  <a:pt x="602364" y="765252"/>
                  <a:pt x="659172" y="776614"/>
                </a:cubicBezTo>
                <a:cubicBezTo>
                  <a:pt x="697094" y="784198"/>
                  <a:pt x="748895" y="786406"/>
                  <a:pt x="784432" y="789140"/>
                </a:cubicBezTo>
                <a:lnTo>
                  <a:pt x="822010" y="795403"/>
                </a:lnTo>
                <a:cubicBezTo>
                  <a:pt x="854485" y="801308"/>
                  <a:pt x="856296" y="803315"/>
                  <a:pt x="890904" y="807929"/>
                </a:cubicBezTo>
                <a:cubicBezTo>
                  <a:pt x="909643" y="810427"/>
                  <a:pt x="928512" y="811847"/>
                  <a:pt x="947271" y="814192"/>
                </a:cubicBezTo>
                <a:cubicBezTo>
                  <a:pt x="961919" y="816023"/>
                  <a:pt x="976479" y="818504"/>
                  <a:pt x="991112" y="820455"/>
                </a:cubicBezTo>
                <a:lnTo>
                  <a:pt x="1041216" y="826718"/>
                </a:lnTo>
                <a:lnTo>
                  <a:pt x="1241632" y="820455"/>
                </a:lnTo>
                <a:cubicBezTo>
                  <a:pt x="1258442" y="819614"/>
                  <a:pt x="1274988" y="815867"/>
                  <a:pt x="1291736" y="814192"/>
                </a:cubicBezTo>
                <a:cubicBezTo>
                  <a:pt x="1316750" y="811691"/>
                  <a:pt x="1341892" y="810561"/>
                  <a:pt x="1366893" y="807929"/>
                </a:cubicBezTo>
                <a:cubicBezTo>
                  <a:pt x="1383607" y="806170"/>
                  <a:pt x="1430323" y="798674"/>
                  <a:pt x="1448312" y="795403"/>
                </a:cubicBezTo>
                <a:cubicBezTo>
                  <a:pt x="1458785" y="793499"/>
                  <a:pt x="1469055" y="790384"/>
                  <a:pt x="1479627" y="789140"/>
                </a:cubicBezTo>
                <a:cubicBezTo>
                  <a:pt x="1504594" y="786203"/>
                  <a:pt x="1529731" y="784965"/>
                  <a:pt x="1554783" y="782877"/>
                </a:cubicBezTo>
                <a:cubicBezTo>
                  <a:pt x="1644553" y="784965"/>
                  <a:pt x="1734383" y="785240"/>
                  <a:pt x="1824093" y="789140"/>
                </a:cubicBezTo>
                <a:cubicBezTo>
                  <a:pt x="1830689" y="789427"/>
                  <a:pt x="1838214" y="790735"/>
                  <a:pt x="1842882" y="795403"/>
                </a:cubicBezTo>
                <a:cubicBezTo>
                  <a:pt x="1864418" y="816939"/>
                  <a:pt x="1866321" y="828143"/>
                  <a:pt x="1874197" y="851770"/>
                </a:cubicBezTo>
                <a:cubicBezTo>
                  <a:pt x="1837631" y="863959"/>
                  <a:pt x="1872942" y="853274"/>
                  <a:pt x="1817830" y="864296"/>
                </a:cubicBezTo>
                <a:cubicBezTo>
                  <a:pt x="1809389" y="865984"/>
                  <a:pt x="1801181" y="868692"/>
                  <a:pt x="1792778" y="870559"/>
                </a:cubicBezTo>
                <a:cubicBezTo>
                  <a:pt x="1782386" y="872868"/>
                  <a:pt x="1771901" y="874734"/>
                  <a:pt x="1761462" y="876822"/>
                </a:cubicBezTo>
                <a:cubicBezTo>
                  <a:pt x="1419081" y="862556"/>
                  <a:pt x="1777611" y="883678"/>
                  <a:pt x="1498416" y="851770"/>
                </a:cubicBezTo>
                <a:cubicBezTo>
                  <a:pt x="1463094" y="847733"/>
                  <a:pt x="1427412" y="847953"/>
                  <a:pt x="1391945" y="845507"/>
                </a:cubicBezTo>
                <a:cubicBezTo>
                  <a:pt x="1366865" y="843777"/>
                  <a:pt x="1341840" y="841332"/>
                  <a:pt x="1316788" y="839244"/>
                </a:cubicBezTo>
                <a:lnTo>
                  <a:pt x="1016164" y="845507"/>
                </a:lnTo>
                <a:cubicBezTo>
                  <a:pt x="984795" y="846503"/>
                  <a:pt x="953546" y="849871"/>
                  <a:pt x="922219" y="851770"/>
                </a:cubicBezTo>
                <a:lnTo>
                  <a:pt x="809484" y="858033"/>
                </a:lnTo>
                <a:lnTo>
                  <a:pt x="765643" y="864296"/>
                </a:lnTo>
                <a:cubicBezTo>
                  <a:pt x="707378" y="871896"/>
                  <a:pt x="636278" y="879594"/>
                  <a:pt x="577753" y="889348"/>
                </a:cubicBezTo>
                <a:lnTo>
                  <a:pt x="540175" y="895611"/>
                </a:lnTo>
                <a:cubicBezTo>
                  <a:pt x="529702" y="897515"/>
                  <a:pt x="519447" y="900760"/>
                  <a:pt x="508860" y="901874"/>
                </a:cubicBezTo>
                <a:cubicBezTo>
                  <a:pt x="479719" y="904941"/>
                  <a:pt x="450359" y="905484"/>
                  <a:pt x="421178" y="908137"/>
                </a:cubicBezTo>
                <a:cubicBezTo>
                  <a:pt x="404415" y="909661"/>
                  <a:pt x="387775" y="912312"/>
                  <a:pt x="371073" y="914400"/>
                </a:cubicBezTo>
                <a:cubicBezTo>
                  <a:pt x="364810" y="916488"/>
                  <a:pt x="358689" y="919062"/>
                  <a:pt x="352284" y="920663"/>
                </a:cubicBezTo>
                <a:cubicBezTo>
                  <a:pt x="309050" y="931472"/>
                  <a:pt x="285306" y="929473"/>
                  <a:pt x="233287" y="933189"/>
                </a:cubicBezTo>
                <a:cubicBezTo>
                  <a:pt x="168010" y="954948"/>
                  <a:pt x="219029" y="941129"/>
                  <a:pt x="126816" y="951978"/>
                </a:cubicBezTo>
                <a:cubicBezTo>
                  <a:pt x="96251" y="955574"/>
                  <a:pt x="69030" y="962614"/>
                  <a:pt x="39134" y="970767"/>
                </a:cubicBezTo>
                <a:cubicBezTo>
                  <a:pt x="32765" y="972504"/>
                  <a:pt x="26608" y="974942"/>
                  <a:pt x="20345" y="977030"/>
                </a:cubicBezTo>
                <a:cubicBezTo>
                  <a:pt x="18257" y="983293"/>
                  <a:pt x="11764" y="989638"/>
                  <a:pt x="14082" y="995819"/>
                </a:cubicBezTo>
                <a:cubicBezTo>
                  <a:pt x="18776" y="1008336"/>
                  <a:pt x="30253" y="1017144"/>
                  <a:pt x="39134" y="1027135"/>
                </a:cubicBezTo>
                <a:cubicBezTo>
                  <a:pt x="52930" y="1042656"/>
                  <a:pt x="68202" y="1051828"/>
                  <a:pt x="76712" y="1070976"/>
                </a:cubicBezTo>
                <a:cubicBezTo>
                  <a:pt x="82074" y="1083042"/>
                  <a:pt x="81914" y="1097568"/>
                  <a:pt x="89238" y="1108554"/>
                </a:cubicBezTo>
                <a:lnTo>
                  <a:pt x="114290" y="1146132"/>
                </a:lnTo>
                <a:cubicBezTo>
                  <a:pt x="112202" y="1164921"/>
                  <a:pt x="113587" y="1184430"/>
                  <a:pt x="108027" y="1202499"/>
                </a:cubicBezTo>
                <a:cubicBezTo>
                  <a:pt x="104957" y="1212476"/>
                  <a:pt x="95305" y="1219057"/>
                  <a:pt x="89238" y="1227551"/>
                </a:cubicBezTo>
                <a:cubicBezTo>
                  <a:pt x="74062" y="1248798"/>
                  <a:pt x="78205" y="1241861"/>
                  <a:pt x="70449" y="1265129"/>
                </a:cubicBezTo>
                <a:cubicBezTo>
                  <a:pt x="72537" y="1279743"/>
                  <a:pt x="70717" y="1295480"/>
                  <a:pt x="76712" y="1308970"/>
                </a:cubicBezTo>
                <a:cubicBezTo>
                  <a:pt x="79769" y="1315848"/>
                  <a:pt x="90178" y="1316173"/>
                  <a:pt x="95501" y="1321496"/>
                </a:cubicBezTo>
                <a:cubicBezTo>
                  <a:pt x="100824" y="1326819"/>
                  <a:pt x="103852" y="1334022"/>
                  <a:pt x="108027" y="1340285"/>
                </a:cubicBezTo>
                <a:cubicBezTo>
                  <a:pt x="110115" y="1365337"/>
                  <a:pt x="110968" y="1390523"/>
                  <a:pt x="114290" y="1415441"/>
                </a:cubicBezTo>
                <a:cubicBezTo>
                  <a:pt x="115163" y="1421985"/>
                  <a:pt x="120553" y="1427628"/>
                  <a:pt x="120553" y="1434230"/>
                </a:cubicBezTo>
                <a:cubicBezTo>
                  <a:pt x="120553" y="1513589"/>
                  <a:pt x="119455" y="1593034"/>
                  <a:pt x="114290" y="1672225"/>
                </a:cubicBezTo>
                <a:cubicBezTo>
                  <a:pt x="113015" y="1691779"/>
                  <a:pt x="96123" y="1739252"/>
                  <a:pt x="89238" y="1759907"/>
                </a:cubicBezTo>
                <a:cubicBezTo>
                  <a:pt x="87150" y="1774521"/>
                  <a:pt x="86294" y="1789364"/>
                  <a:pt x="82975" y="1803748"/>
                </a:cubicBezTo>
                <a:cubicBezTo>
                  <a:pt x="80006" y="1816613"/>
                  <a:pt x="70449" y="1841326"/>
                  <a:pt x="70449" y="1841326"/>
                </a:cubicBezTo>
                <a:cubicBezTo>
                  <a:pt x="68361" y="1855940"/>
                  <a:pt x="67081" y="1870692"/>
                  <a:pt x="64186" y="1885167"/>
                </a:cubicBezTo>
                <a:cubicBezTo>
                  <a:pt x="62891" y="1891641"/>
                  <a:pt x="59355" y="1897511"/>
                  <a:pt x="57923" y="1903956"/>
                </a:cubicBezTo>
                <a:cubicBezTo>
                  <a:pt x="55168" y="1916353"/>
                  <a:pt x="54415" y="1929138"/>
                  <a:pt x="51660" y="1941535"/>
                </a:cubicBezTo>
                <a:cubicBezTo>
                  <a:pt x="50228" y="1947980"/>
                  <a:pt x="47211" y="1953976"/>
                  <a:pt x="45397" y="1960324"/>
                </a:cubicBezTo>
                <a:cubicBezTo>
                  <a:pt x="43032" y="1968600"/>
                  <a:pt x="41607" y="1977131"/>
                  <a:pt x="39134" y="1985376"/>
                </a:cubicBezTo>
                <a:cubicBezTo>
                  <a:pt x="35340" y="1998023"/>
                  <a:pt x="26608" y="2022954"/>
                  <a:pt x="26608" y="2022954"/>
                </a:cubicBezTo>
                <a:cubicBezTo>
                  <a:pt x="27073" y="2024815"/>
                  <a:pt x="35824" y="2062539"/>
                  <a:pt x="39134" y="2066795"/>
                </a:cubicBezTo>
                <a:cubicBezTo>
                  <a:pt x="50010" y="2080778"/>
                  <a:pt x="76712" y="2104373"/>
                  <a:pt x="76712" y="2104373"/>
                </a:cubicBezTo>
                <a:cubicBezTo>
                  <a:pt x="81313" y="2118176"/>
                  <a:pt x="82091" y="2133327"/>
                  <a:pt x="101764" y="2135688"/>
                </a:cubicBezTo>
                <a:cubicBezTo>
                  <a:pt x="147413" y="2141166"/>
                  <a:pt x="193609" y="2140149"/>
                  <a:pt x="239550" y="2141951"/>
                </a:cubicBezTo>
                <a:lnTo>
                  <a:pt x="421178" y="2148214"/>
                </a:lnTo>
                <a:cubicBezTo>
                  <a:pt x="448318" y="2150302"/>
                  <a:pt x="475383" y="2153904"/>
                  <a:pt x="502597" y="2154477"/>
                </a:cubicBezTo>
                <a:cubicBezTo>
                  <a:pt x="673761" y="2158080"/>
                  <a:pt x="845059" y="2154972"/>
                  <a:pt x="1016164" y="2160740"/>
                </a:cubicBezTo>
                <a:cubicBezTo>
                  <a:pt x="1031354" y="2161252"/>
                  <a:pt x="1045211" y="2169785"/>
                  <a:pt x="1060005" y="2173266"/>
                </a:cubicBezTo>
                <a:cubicBezTo>
                  <a:pt x="1080729" y="2178142"/>
                  <a:pt x="1101559" y="2182781"/>
                  <a:pt x="1122635" y="2185792"/>
                </a:cubicBezTo>
                <a:cubicBezTo>
                  <a:pt x="1189303" y="2195316"/>
                  <a:pt x="1151775" y="2190719"/>
                  <a:pt x="1235369" y="2198318"/>
                </a:cubicBezTo>
                <a:lnTo>
                  <a:pt x="1385682" y="2185792"/>
                </a:lnTo>
                <a:cubicBezTo>
                  <a:pt x="1436856" y="2180675"/>
                  <a:pt x="1412720" y="2178656"/>
                  <a:pt x="1467101" y="2167003"/>
                </a:cubicBezTo>
                <a:cubicBezTo>
                  <a:pt x="1481535" y="2163910"/>
                  <a:pt x="1496328" y="2162828"/>
                  <a:pt x="1510942" y="2160740"/>
                </a:cubicBezTo>
                <a:cubicBezTo>
                  <a:pt x="1565221" y="2162828"/>
                  <a:pt x="1619730" y="2161598"/>
                  <a:pt x="1673780" y="2167003"/>
                </a:cubicBezTo>
                <a:cubicBezTo>
                  <a:pt x="1683070" y="2167932"/>
                  <a:pt x="1689521" y="2178848"/>
                  <a:pt x="1698832" y="2179529"/>
                </a:cubicBezTo>
                <a:cubicBezTo>
                  <a:pt x="1775898" y="2185168"/>
                  <a:pt x="1853320" y="2183704"/>
                  <a:pt x="1930564" y="2185792"/>
                </a:cubicBezTo>
                <a:cubicBezTo>
                  <a:pt x="1928476" y="2210844"/>
                  <a:pt x="1935543" y="2238463"/>
                  <a:pt x="1924301" y="2260948"/>
                </a:cubicBezTo>
                <a:cubicBezTo>
                  <a:pt x="1918396" y="2272758"/>
                  <a:pt x="1899532" y="2270272"/>
                  <a:pt x="1886723" y="2273474"/>
                </a:cubicBezTo>
                <a:cubicBezTo>
                  <a:pt x="1833252" y="2286842"/>
                  <a:pt x="1854515" y="2283137"/>
                  <a:pt x="1761462" y="2286000"/>
                </a:cubicBezTo>
                <a:cubicBezTo>
                  <a:pt x="1659193" y="2289147"/>
                  <a:pt x="1556871" y="2290175"/>
                  <a:pt x="1454575" y="2292263"/>
                </a:cubicBezTo>
                <a:cubicBezTo>
                  <a:pt x="1275597" y="2328059"/>
                  <a:pt x="1465969" y="2292263"/>
                  <a:pt x="978586" y="2292263"/>
                </a:cubicBezTo>
                <a:cubicBezTo>
                  <a:pt x="788596" y="2292263"/>
                  <a:pt x="598629" y="2296438"/>
                  <a:pt x="408651" y="2298526"/>
                </a:cubicBezTo>
                <a:cubicBezTo>
                  <a:pt x="339010" y="2312454"/>
                  <a:pt x="405278" y="2300661"/>
                  <a:pt x="277128" y="2311052"/>
                </a:cubicBezTo>
                <a:cubicBezTo>
                  <a:pt x="233233" y="2314611"/>
                  <a:pt x="189045" y="2316338"/>
                  <a:pt x="145605" y="2323578"/>
                </a:cubicBezTo>
                <a:cubicBezTo>
                  <a:pt x="118411" y="2328110"/>
                  <a:pt x="102972" y="2330268"/>
                  <a:pt x="76712" y="2336104"/>
                </a:cubicBezTo>
                <a:cubicBezTo>
                  <a:pt x="68309" y="2337971"/>
                  <a:pt x="59905" y="2339894"/>
                  <a:pt x="51660" y="2342367"/>
                </a:cubicBezTo>
                <a:cubicBezTo>
                  <a:pt x="39013" y="2346161"/>
                  <a:pt x="14082" y="2354893"/>
                  <a:pt x="14082" y="2354893"/>
                </a:cubicBezTo>
                <a:cubicBezTo>
                  <a:pt x="4160" y="2384660"/>
                  <a:pt x="-8441" y="2403792"/>
                  <a:pt x="7819" y="2436313"/>
                </a:cubicBezTo>
                <a:cubicBezTo>
                  <a:pt x="12487" y="2445649"/>
                  <a:pt x="23920" y="2449732"/>
                  <a:pt x="32871" y="2455102"/>
                </a:cubicBezTo>
                <a:cubicBezTo>
                  <a:pt x="65734" y="2474820"/>
                  <a:pt x="133079" y="2511469"/>
                  <a:pt x="133079" y="2511469"/>
                </a:cubicBezTo>
                <a:cubicBezTo>
                  <a:pt x="159094" y="2550492"/>
                  <a:pt x="152004" y="2531485"/>
                  <a:pt x="139342" y="2611677"/>
                </a:cubicBezTo>
                <a:cubicBezTo>
                  <a:pt x="136792" y="2627828"/>
                  <a:pt x="120198" y="2664322"/>
                  <a:pt x="114290" y="2680570"/>
                </a:cubicBezTo>
                <a:cubicBezTo>
                  <a:pt x="109778" y="2692979"/>
                  <a:pt x="109088" y="2707162"/>
                  <a:pt x="101764" y="2718148"/>
                </a:cubicBezTo>
                <a:cubicBezTo>
                  <a:pt x="84059" y="2744705"/>
                  <a:pt x="92604" y="2730204"/>
                  <a:pt x="76712" y="2761989"/>
                </a:cubicBezTo>
                <a:cubicBezTo>
                  <a:pt x="78800" y="2774515"/>
                  <a:pt x="76808" y="2788466"/>
                  <a:pt x="82975" y="2799567"/>
                </a:cubicBezTo>
                <a:cubicBezTo>
                  <a:pt x="88044" y="2808692"/>
                  <a:pt x="100171" y="2811482"/>
                  <a:pt x="108027" y="2818356"/>
                </a:cubicBezTo>
                <a:cubicBezTo>
                  <a:pt x="121723" y="2830340"/>
                  <a:pt x="137158" y="2845305"/>
                  <a:pt x="145605" y="2862198"/>
                </a:cubicBezTo>
                <a:cubicBezTo>
                  <a:pt x="148557" y="2868103"/>
                  <a:pt x="149780" y="2874724"/>
                  <a:pt x="151868" y="2880987"/>
                </a:cubicBezTo>
                <a:cubicBezTo>
                  <a:pt x="145605" y="2895601"/>
                  <a:pt x="138786" y="2909989"/>
                  <a:pt x="133079" y="2924828"/>
                </a:cubicBezTo>
                <a:cubicBezTo>
                  <a:pt x="128339" y="2937151"/>
                  <a:pt x="125457" y="2950147"/>
                  <a:pt x="120553" y="2962406"/>
                </a:cubicBezTo>
                <a:cubicBezTo>
                  <a:pt x="117086" y="2971075"/>
                  <a:pt x="111305" y="2978716"/>
                  <a:pt x="108027" y="2987458"/>
                </a:cubicBezTo>
                <a:cubicBezTo>
                  <a:pt x="105005" y="2995518"/>
                  <a:pt x="104237" y="3004265"/>
                  <a:pt x="101764" y="3012510"/>
                </a:cubicBezTo>
                <a:cubicBezTo>
                  <a:pt x="97970" y="3025157"/>
                  <a:pt x="89238" y="3050088"/>
                  <a:pt x="89238" y="3050088"/>
                </a:cubicBezTo>
                <a:cubicBezTo>
                  <a:pt x="91326" y="3062614"/>
                  <a:pt x="91485" y="3075619"/>
                  <a:pt x="95501" y="3087666"/>
                </a:cubicBezTo>
                <a:cubicBezTo>
                  <a:pt x="97881" y="3094807"/>
                  <a:pt x="107278" y="3098965"/>
                  <a:pt x="108027" y="3106455"/>
                </a:cubicBezTo>
                <a:cubicBezTo>
                  <a:pt x="110241" y="3128598"/>
                  <a:pt x="102223" y="3148918"/>
                  <a:pt x="95501" y="3169085"/>
                </a:cubicBezTo>
                <a:cubicBezTo>
                  <a:pt x="100074" y="3201098"/>
                  <a:pt x="94980" y="3210474"/>
                  <a:pt x="114290" y="3231715"/>
                </a:cubicBezTo>
                <a:cubicBezTo>
                  <a:pt x="130178" y="3249192"/>
                  <a:pt x="164394" y="3281819"/>
                  <a:pt x="164394" y="3281819"/>
                </a:cubicBezTo>
                <a:cubicBezTo>
                  <a:pt x="166482" y="3288082"/>
                  <a:pt x="172394" y="3294240"/>
                  <a:pt x="170657" y="3300609"/>
                </a:cubicBezTo>
                <a:cubicBezTo>
                  <a:pt x="165744" y="3318624"/>
                  <a:pt x="158270" y="3336992"/>
                  <a:pt x="145605" y="3350713"/>
                </a:cubicBezTo>
                <a:cubicBezTo>
                  <a:pt x="122584" y="3375653"/>
                  <a:pt x="80857" y="3386219"/>
                  <a:pt x="51660" y="3400817"/>
                </a:cubicBezTo>
                <a:cubicBezTo>
                  <a:pt x="44927" y="3404183"/>
                  <a:pt x="39134" y="3409168"/>
                  <a:pt x="32871" y="3413343"/>
                </a:cubicBezTo>
                <a:cubicBezTo>
                  <a:pt x="28696" y="3425869"/>
                  <a:pt x="17756" y="3437974"/>
                  <a:pt x="20345" y="3450921"/>
                </a:cubicBezTo>
                <a:cubicBezTo>
                  <a:pt x="22433" y="3461359"/>
                  <a:pt x="18430" y="3475421"/>
                  <a:pt x="26608" y="3482236"/>
                </a:cubicBezTo>
                <a:cubicBezTo>
                  <a:pt x="56922" y="3507497"/>
                  <a:pt x="115344" y="3535998"/>
                  <a:pt x="158131" y="3557392"/>
                </a:cubicBezTo>
                <a:cubicBezTo>
                  <a:pt x="156043" y="3578269"/>
                  <a:pt x="156586" y="3599579"/>
                  <a:pt x="151868" y="3620022"/>
                </a:cubicBezTo>
                <a:cubicBezTo>
                  <a:pt x="147494" y="3638977"/>
                  <a:pt x="133278" y="3640733"/>
                  <a:pt x="120553" y="3651337"/>
                </a:cubicBezTo>
                <a:cubicBezTo>
                  <a:pt x="113749" y="3657007"/>
                  <a:pt x="108568" y="3664456"/>
                  <a:pt x="101764" y="3670126"/>
                </a:cubicBezTo>
                <a:cubicBezTo>
                  <a:pt x="44534" y="3717818"/>
                  <a:pt x="133193" y="3632434"/>
                  <a:pt x="57923" y="3707704"/>
                </a:cubicBezTo>
                <a:cubicBezTo>
                  <a:pt x="46903" y="3740765"/>
                  <a:pt x="47435" y="3730420"/>
                  <a:pt x="57923" y="3782861"/>
                </a:cubicBezTo>
                <a:cubicBezTo>
                  <a:pt x="60512" y="3795808"/>
                  <a:pt x="70449" y="3820439"/>
                  <a:pt x="70449" y="3820439"/>
                </a:cubicBezTo>
                <a:cubicBezTo>
                  <a:pt x="68361" y="3826702"/>
                  <a:pt x="66000" y="3832880"/>
                  <a:pt x="64186" y="3839228"/>
                </a:cubicBezTo>
                <a:cubicBezTo>
                  <a:pt x="61821" y="3847504"/>
                  <a:pt x="57923" y="3864280"/>
                  <a:pt x="57923" y="38642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749280" y="3194328"/>
            <a:ext cx="1210913" cy="953453"/>
          </a:xfrm>
          <a:prstGeom prst="wedgeRoundRectCallout">
            <a:avLst>
              <a:gd name="adj1" fmla="val -63002"/>
              <a:gd name="adj2" fmla="val -19510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lock </a:t>
            </a:r>
            <a:r>
              <a:rPr lang="ko-KR" altLang="en-US" sz="1000" dirty="0" smtClean="0"/>
              <a:t>연산은 </a:t>
            </a:r>
            <a:r>
              <a:rPr lang="ko-KR" altLang="en-US" sz="1000" dirty="0" err="1" smtClean="0"/>
              <a:t>락이</a:t>
            </a:r>
            <a:r>
              <a:rPr lang="ko-KR" altLang="en-US" sz="1000" dirty="0" smtClean="0"/>
              <a:t> 풀릴 때까지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락을</a:t>
            </a:r>
            <a:r>
              <a:rPr lang="ko-KR" altLang="en-US" sz="1000" dirty="0" smtClean="0"/>
              <a:t> 검사하는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명령들을 실행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83568" y="2690067"/>
            <a:ext cx="1065921" cy="851297"/>
          </a:xfrm>
          <a:prstGeom prst="wedgeRoundRectCallout">
            <a:avLst>
              <a:gd name="adj1" fmla="val 66902"/>
              <a:gd name="adj2" fmla="val -177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T1</a:t>
            </a:r>
            <a:r>
              <a:rPr lang="ko-KR" altLang="en-US" sz="1100" dirty="0" smtClean="0"/>
              <a:t>은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락을</a:t>
            </a:r>
            <a:r>
              <a:rPr lang="ko-KR" altLang="en-US" sz="1100" dirty="0" smtClean="0"/>
              <a:t> 잠근 후</a:t>
            </a:r>
            <a:endParaRPr lang="en-US" altLang="ko-KR" sz="1100" dirty="0" smtClean="0"/>
          </a:p>
          <a:p>
            <a:r>
              <a:rPr lang="ko-KR" altLang="en-US" sz="1100" dirty="0" smtClean="0"/>
              <a:t>임계 영역을 </a:t>
            </a:r>
            <a:endParaRPr lang="en-US" altLang="ko-KR" sz="1100" dirty="0" smtClean="0"/>
          </a:p>
          <a:p>
            <a:r>
              <a:rPr lang="ko-KR" altLang="en-US" sz="1100" dirty="0" smtClean="0"/>
              <a:t>실행한다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62720" y="2538588"/>
            <a:ext cx="1347981" cy="476726"/>
          </a:xfrm>
          <a:prstGeom prst="wedgeRoundRectCallout">
            <a:avLst>
              <a:gd name="adj1" fmla="val -60810"/>
              <a:gd name="adj2" fmla="val -16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T2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lock </a:t>
            </a:r>
            <a:r>
              <a:rPr lang="ko-KR" altLang="en-US" sz="1100" dirty="0" smtClean="0"/>
              <a:t>연산을 </a:t>
            </a:r>
            <a:endParaRPr lang="en-US" altLang="ko-KR" sz="1100" dirty="0" smtClean="0"/>
          </a:p>
          <a:p>
            <a:r>
              <a:rPr lang="ko-KR" altLang="en-US" sz="1100" dirty="0" smtClean="0"/>
              <a:t>시도한다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20521" y="3945262"/>
            <a:ext cx="837234" cy="476726"/>
          </a:xfrm>
          <a:prstGeom prst="wedgeRoundRectCallout">
            <a:avLst>
              <a:gd name="adj1" fmla="val 65737"/>
              <a:gd name="adj2" fmla="val -117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T1</a:t>
            </a:r>
            <a:r>
              <a:rPr lang="ko-KR" altLang="en-US" sz="1100" dirty="0" smtClean="0"/>
              <a:t>은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락을</a:t>
            </a:r>
            <a:r>
              <a:rPr lang="ko-KR" altLang="en-US" sz="1100" dirty="0" smtClean="0"/>
              <a:t> 푼다</a:t>
            </a:r>
            <a:endParaRPr lang="en-US" altLang="ko-KR" sz="11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101044" y="4642489"/>
            <a:ext cx="1150566" cy="1038582"/>
          </a:xfrm>
          <a:prstGeom prst="wedgeRoundRectCallout">
            <a:avLst>
              <a:gd name="adj1" fmla="val -60810"/>
              <a:gd name="adj2" fmla="val -16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T2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lock </a:t>
            </a:r>
            <a:r>
              <a:rPr lang="ko-KR" altLang="en-US" sz="1100" dirty="0" err="1" smtClean="0"/>
              <a:t>연산으로부터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리턴한다음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임계 영역을 </a:t>
            </a:r>
            <a:endParaRPr lang="en-US" altLang="ko-KR" sz="1100" dirty="0" smtClean="0"/>
          </a:p>
          <a:p>
            <a:r>
              <a:rPr lang="ko-KR" altLang="en-US" sz="1100" dirty="0" smtClean="0"/>
              <a:t>실행한다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" name="자유형 2"/>
          <p:cNvSpPr/>
          <p:nvPr/>
        </p:nvSpPr>
        <p:spPr>
          <a:xfrm>
            <a:off x="4500482" y="3095984"/>
            <a:ext cx="377611" cy="1103103"/>
          </a:xfrm>
          <a:custGeom>
            <a:avLst/>
            <a:gdLst>
              <a:gd name="connsiteX0" fmla="*/ 234985 w 326936"/>
              <a:gd name="connsiteY0" fmla="*/ 20437 h 1241340"/>
              <a:gd name="connsiteX1" fmla="*/ 209443 w 326936"/>
              <a:gd name="connsiteY1" fmla="*/ 5112 h 1241340"/>
              <a:gd name="connsiteX2" fmla="*/ 61300 w 326936"/>
              <a:gd name="connsiteY2" fmla="*/ 5112 h 1241340"/>
              <a:gd name="connsiteX3" fmla="*/ 40867 w 326936"/>
              <a:gd name="connsiteY3" fmla="*/ 20437 h 1241340"/>
              <a:gd name="connsiteX4" fmla="*/ 30650 w 326936"/>
              <a:gd name="connsiteY4" fmla="*/ 91955 h 1241340"/>
              <a:gd name="connsiteX5" fmla="*/ 66409 w 326936"/>
              <a:gd name="connsiteY5" fmla="*/ 127713 h 1241340"/>
              <a:gd name="connsiteX6" fmla="*/ 127709 w 326936"/>
              <a:gd name="connsiteY6" fmla="*/ 137930 h 1241340"/>
              <a:gd name="connsiteX7" fmla="*/ 189010 w 326936"/>
              <a:gd name="connsiteY7" fmla="*/ 132822 h 1241340"/>
              <a:gd name="connsiteX8" fmla="*/ 194118 w 326936"/>
              <a:gd name="connsiteY8" fmla="*/ 117497 h 1241340"/>
              <a:gd name="connsiteX9" fmla="*/ 214552 w 326936"/>
              <a:gd name="connsiteY9" fmla="*/ 86846 h 1241340"/>
              <a:gd name="connsiteX10" fmla="*/ 137926 w 326936"/>
              <a:gd name="connsiteY10" fmla="*/ 91955 h 1241340"/>
              <a:gd name="connsiteX11" fmla="*/ 56192 w 326936"/>
              <a:gd name="connsiteY11" fmla="*/ 132822 h 1241340"/>
              <a:gd name="connsiteX12" fmla="*/ 30650 w 326936"/>
              <a:gd name="connsiteY12" fmla="*/ 178797 h 1241340"/>
              <a:gd name="connsiteX13" fmla="*/ 40867 w 326936"/>
              <a:gd name="connsiteY13" fmla="*/ 265640 h 1241340"/>
              <a:gd name="connsiteX14" fmla="*/ 76625 w 326936"/>
              <a:gd name="connsiteY14" fmla="*/ 311615 h 1241340"/>
              <a:gd name="connsiteX15" fmla="*/ 102167 w 326936"/>
              <a:gd name="connsiteY15" fmla="*/ 316724 h 1241340"/>
              <a:gd name="connsiteX16" fmla="*/ 137926 w 326936"/>
              <a:gd name="connsiteY16" fmla="*/ 321832 h 1241340"/>
              <a:gd name="connsiteX17" fmla="*/ 168576 w 326936"/>
              <a:gd name="connsiteY17" fmla="*/ 326940 h 1241340"/>
              <a:gd name="connsiteX18" fmla="*/ 199226 w 326936"/>
              <a:gd name="connsiteY18" fmla="*/ 321832 h 1241340"/>
              <a:gd name="connsiteX19" fmla="*/ 214552 w 326936"/>
              <a:gd name="connsiteY19" fmla="*/ 316724 h 1241340"/>
              <a:gd name="connsiteX20" fmla="*/ 234985 w 326936"/>
              <a:gd name="connsiteY20" fmla="*/ 275856 h 1241340"/>
              <a:gd name="connsiteX21" fmla="*/ 245202 w 326936"/>
              <a:gd name="connsiteY21" fmla="*/ 260531 h 1241340"/>
              <a:gd name="connsiteX22" fmla="*/ 250310 w 326936"/>
              <a:gd name="connsiteY22" fmla="*/ 240098 h 1241340"/>
              <a:gd name="connsiteX23" fmla="*/ 245202 w 326936"/>
              <a:gd name="connsiteY23" fmla="*/ 224773 h 1241340"/>
              <a:gd name="connsiteX24" fmla="*/ 91951 w 326936"/>
              <a:gd name="connsiteY24" fmla="*/ 240098 h 1241340"/>
              <a:gd name="connsiteX25" fmla="*/ 45975 w 326936"/>
              <a:gd name="connsiteY25" fmla="*/ 255423 h 1241340"/>
              <a:gd name="connsiteX26" fmla="*/ 15325 w 326936"/>
              <a:gd name="connsiteY26" fmla="*/ 286073 h 1241340"/>
              <a:gd name="connsiteX27" fmla="*/ 0 w 326936"/>
              <a:gd name="connsiteY27" fmla="*/ 321832 h 1241340"/>
              <a:gd name="connsiteX28" fmla="*/ 10216 w 326936"/>
              <a:gd name="connsiteY28" fmla="*/ 372916 h 1241340"/>
              <a:gd name="connsiteX29" fmla="*/ 81734 w 326936"/>
              <a:gd name="connsiteY29" fmla="*/ 459758 h 1241340"/>
              <a:gd name="connsiteX30" fmla="*/ 107276 w 326936"/>
              <a:gd name="connsiteY30" fmla="*/ 469975 h 1241340"/>
              <a:gd name="connsiteX31" fmla="*/ 127709 w 326936"/>
              <a:gd name="connsiteY31" fmla="*/ 480192 h 1241340"/>
              <a:gd name="connsiteX32" fmla="*/ 199226 w 326936"/>
              <a:gd name="connsiteY32" fmla="*/ 464867 h 1241340"/>
              <a:gd name="connsiteX33" fmla="*/ 214552 w 326936"/>
              <a:gd name="connsiteY33" fmla="*/ 449541 h 1241340"/>
              <a:gd name="connsiteX34" fmla="*/ 219660 w 326936"/>
              <a:gd name="connsiteY34" fmla="*/ 423999 h 1241340"/>
              <a:gd name="connsiteX35" fmla="*/ 219660 w 326936"/>
              <a:gd name="connsiteY35" fmla="*/ 393349 h 1241340"/>
              <a:gd name="connsiteX36" fmla="*/ 183901 w 326936"/>
              <a:gd name="connsiteY36" fmla="*/ 383132 h 1241340"/>
              <a:gd name="connsiteX37" fmla="*/ 112384 w 326936"/>
              <a:gd name="connsiteY37" fmla="*/ 408674 h 1241340"/>
              <a:gd name="connsiteX38" fmla="*/ 56192 w 326936"/>
              <a:gd name="connsiteY38" fmla="*/ 449541 h 1241340"/>
              <a:gd name="connsiteX39" fmla="*/ 51083 w 326936"/>
              <a:gd name="connsiteY39" fmla="*/ 464867 h 1241340"/>
              <a:gd name="connsiteX40" fmla="*/ 56192 w 326936"/>
              <a:gd name="connsiteY40" fmla="*/ 531275 h 1241340"/>
              <a:gd name="connsiteX41" fmla="*/ 143034 w 326936"/>
              <a:gd name="connsiteY41" fmla="*/ 607901 h 1241340"/>
              <a:gd name="connsiteX42" fmla="*/ 240094 w 326936"/>
              <a:gd name="connsiteY42" fmla="*/ 633443 h 1241340"/>
              <a:gd name="connsiteX43" fmla="*/ 280961 w 326936"/>
              <a:gd name="connsiteY43" fmla="*/ 623226 h 1241340"/>
              <a:gd name="connsiteX44" fmla="*/ 291177 w 326936"/>
              <a:gd name="connsiteY44" fmla="*/ 597684 h 1241340"/>
              <a:gd name="connsiteX45" fmla="*/ 286069 w 326936"/>
              <a:gd name="connsiteY45" fmla="*/ 515950 h 1241340"/>
              <a:gd name="connsiteX46" fmla="*/ 132818 w 326936"/>
              <a:gd name="connsiteY46" fmla="*/ 536384 h 1241340"/>
              <a:gd name="connsiteX47" fmla="*/ 81734 w 326936"/>
              <a:gd name="connsiteY47" fmla="*/ 556817 h 1241340"/>
              <a:gd name="connsiteX48" fmla="*/ 61300 w 326936"/>
              <a:gd name="connsiteY48" fmla="*/ 577251 h 1241340"/>
              <a:gd name="connsiteX49" fmla="*/ 45975 w 326936"/>
              <a:gd name="connsiteY49" fmla="*/ 582359 h 1241340"/>
              <a:gd name="connsiteX50" fmla="*/ 40867 w 326936"/>
              <a:gd name="connsiteY50" fmla="*/ 602793 h 1241340"/>
              <a:gd name="connsiteX51" fmla="*/ 56192 w 326936"/>
              <a:gd name="connsiteY51" fmla="*/ 704960 h 1241340"/>
              <a:gd name="connsiteX52" fmla="*/ 71517 w 326936"/>
              <a:gd name="connsiteY52" fmla="*/ 720286 h 1241340"/>
              <a:gd name="connsiteX53" fmla="*/ 122601 w 326936"/>
              <a:gd name="connsiteY53" fmla="*/ 750936 h 1241340"/>
              <a:gd name="connsiteX54" fmla="*/ 168576 w 326936"/>
              <a:gd name="connsiteY54" fmla="*/ 766261 h 1241340"/>
              <a:gd name="connsiteX55" fmla="*/ 199226 w 326936"/>
              <a:gd name="connsiteY55" fmla="*/ 699852 h 1241340"/>
              <a:gd name="connsiteX56" fmla="*/ 204335 w 326936"/>
              <a:gd name="connsiteY56" fmla="*/ 664093 h 1241340"/>
              <a:gd name="connsiteX57" fmla="*/ 199226 w 326936"/>
              <a:gd name="connsiteY57" fmla="*/ 613010 h 1241340"/>
              <a:gd name="connsiteX58" fmla="*/ 183901 w 326936"/>
              <a:gd name="connsiteY58" fmla="*/ 607901 h 1241340"/>
              <a:gd name="connsiteX59" fmla="*/ 143034 w 326936"/>
              <a:gd name="connsiteY59" fmla="*/ 613010 h 1241340"/>
              <a:gd name="connsiteX60" fmla="*/ 76625 w 326936"/>
              <a:gd name="connsiteY60" fmla="*/ 648768 h 1241340"/>
              <a:gd name="connsiteX61" fmla="*/ 40867 w 326936"/>
              <a:gd name="connsiteY61" fmla="*/ 699852 h 1241340"/>
              <a:gd name="connsiteX62" fmla="*/ 35758 w 326936"/>
              <a:gd name="connsiteY62" fmla="*/ 725394 h 1241340"/>
              <a:gd name="connsiteX63" fmla="*/ 71517 w 326936"/>
              <a:gd name="connsiteY63" fmla="*/ 802020 h 1241340"/>
              <a:gd name="connsiteX64" fmla="*/ 122601 w 326936"/>
              <a:gd name="connsiteY64" fmla="*/ 853103 h 1241340"/>
              <a:gd name="connsiteX65" fmla="*/ 168576 w 326936"/>
              <a:gd name="connsiteY65" fmla="*/ 868429 h 1241340"/>
              <a:gd name="connsiteX66" fmla="*/ 194118 w 326936"/>
              <a:gd name="connsiteY66" fmla="*/ 878645 h 1241340"/>
              <a:gd name="connsiteX67" fmla="*/ 255419 w 326936"/>
              <a:gd name="connsiteY67" fmla="*/ 893970 h 1241340"/>
              <a:gd name="connsiteX68" fmla="*/ 286069 w 326936"/>
              <a:gd name="connsiteY68" fmla="*/ 883754 h 1241340"/>
              <a:gd name="connsiteX69" fmla="*/ 286069 w 326936"/>
              <a:gd name="connsiteY69" fmla="*/ 781586 h 1241340"/>
              <a:gd name="connsiteX70" fmla="*/ 270744 w 326936"/>
              <a:gd name="connsiteY70" fmla="*/ 766261 h 1241340"/>
              <a:gd name="connsiteX71" fmla="*/ 214552 w 326936"/>
              <a:gd name="connsiteY71" fmla="*/ 750936 h 1241340"/>
              <a:gd name="connsiteX72" fmla="*/ 81734 w 326936"/>
              <a:gd name="connsiteY72" fmla="*/ 791803 h 1241340"/>
              <a:gd name="connsiteX73" fmla="*/ 66409 w 326936"/>
              <a:gd name="connsiteY73" fmla="*/ 817345 h 1241340"/>
              <a:gd name="connsiteX74" fmla="*/ 51083 w 326936"/>
              <a:gd name="connsiteY74" fmla="*/ 837778 h 1241340"/>
              <a:gd name="connsiteX75" fmla="*/ 40867 w 326936"/>
              <a:gd name="connsiteY75" fmla="*/ 868429 h 1241340"/>
              <a:gd name="connsiteX76" fmla="*/ 51083 w 326936"/>
              <a:gd name="connsiteY76" fmla="*/ 929729 h 1241340"/>
              <a:gd name="connsiteX77" fmla="*/ 66409 w 326936"/>
              <a:gd name="connsiteY77" fmla="*/ 950163 h 1241340"/>
              <a:gd name="connsiteX78" fmla="*/ 107276 w 326936"/>
              <a:gd name="connsiteY78" fmla="*/ 980813 h 1241340"/>
              <a:gd name="connsiteX79" fmla="*/ 127709 w 326936"/>
              <a:gd name="connsiteY79" fmla="*/ 991030 h 1241340"/>
              <a:gd name="connsiteX80" fmla="*/ 168576 w 326936"/>
              <a:gd name="connsiteY80" fmla="*/ 985921 h 1241340"/>
              <a:gd name="connsiteX81" fmla="*/ 189010 w 326936"/>
              <a:gd name="connsiteY81" fmla="*/ 945054 h 1241340"/>
              <a:gd name="connsiteX82" fmla="*/ 178793 w 326936"/>
              <a:gd name="connsiteY82" fmla="*/ 863320 h 1241340"/>
              <a:gd name="connsiteX83" fmla="*/ 107276 w 326936"/>
              <a:gd name="connsiteY83" fmla="*/ 873537 h 1241340"/>
              <a:gd name="connsiteX84" fmla="*/ 56192 w 326936"/>
              <a:gd name="connsiteY84" fmla="*/ 914404 h 1241340"/>
              <a:gd name="connsiteX85" fmla="*/ 15325 w 326936"/>
              <a:gd name="connsiteY85" fmla="*/ 970596 h 1241340"/>
              <a:gd name="connsiteX86" fmla="*/ 10216 w 326936"/>
              <a:gd name="connsiteY86" fmla="*/ 985921 h 1241340"/>
              <a:gd name="connsiteX87" fmla="*/ 20433 w 326936"/>
              <a:gd name="connsiteY87" fmla="*/ 1031897 h 1241340"/>
              <a:gd name="connsiteX88" fmla="*/ 45975 w 326936"/>
              <a:gd name="connsiteY88" fmla="*/ 1047222 h 1241340"/>
              <a:gd name="connsiteX89" fmla="*/ 76625 w 326936"/>
              <a:gd name="connsiteY89" fmla="*/ 1072764 h 1241340"/>
              <a:gd name="connsiteX90" fmla="*/ 122601 w 326936"/>
              <a:gd name="connsiteY90" fmla="*/ 1088089 h 1241340"/>
              <a:gd name="connsiteX91" fmla="*/ 194118 w 326936"/>
              <a:gd name="connsiteY91" fmla="*/ 1108522 h 1241340"/>
              <a:gd name="connsiteX92" fmla="*/ 291177 w 326936"/>
              <a:gd name="connsiteY92" fmla="*/ 1134064 h 1241340"/>
              <a:gd name="connsiteX93" fmla="*/ 311611 w 326936"/>
              <a:gd name="connsiteY93" fmla="*/ 1128956 h 1241340"/>
              <a:gd name="connsiteX94" fmla="*/ 326936 w 326936"/>
              <a:gd name="connsiteY94" fmla="*/ 1057439 h 1241340"/>
              <a:gd name="connsiteX95" fmla="*/ 321828 w 326936"/>
              <a:gd name="connsiteY95" fmla="*/ 991030 h 1241340"/>
              <a:gd name="connsiteX96" fmla="*/ 306502 w 326936"/>
              <a:gd name="connsiteY96" fmla="*/ 975705 h 1241340"/>
              <a:gd name="connsiteX97" fmla="*/ 240094 w 326936"/>
              <a:gd name="connsiteY97" fmla="*/ 1001246 h 1241340"/>
              <a:gd name="connsiteX98" fmla="*/ 153251 w 326936"/>
              <a:gd name="connsiteY98" fmla="*/ 1042113 h 1241340"/>
              <a:gd name="connsiteX99" fmla="*/ 97059 w 326936"/>
              <a:gd name="connsiteY99" fmla="*/ 1072764 h 1241340"/>
              <a:gd name="connsiteX100" fmla="*/ 86842 w 326936"/>
              <a:gd name="connsiteY100" fmla="*/ 1088089 h 1241340"/>
              <a:gd name="connsiteX101" fmla="*/ 81734 w 326936"/>
              <a:gd name="connsiteY101" fmla="*/ 1108522 h 1241340"/>
              <a:gd name="connsiteX102" fmla="*/ 86842 w 326936"/>
              <a:gd name="connsiteY102" fmla="*/ 1159606 h 1241340"/>
              <a:gd name="connsiteX103" fmla="*/ 102167 w 326936"/>
              <a:gd name="connsiteY103" fmla="*/ 1174931 h 1241340"/>
              <a:gd name="connsiteX104" fmla="*/ 163468 w 326936"/>
              <a:gd name="connsiteY104" fmla="*/ 1190256 h 1241340"/>
              <a:gd name="connsiteX105" fmla="*/ 214552 w 326936"/>
              <a:gd name="connsiteY105" fmla="*/ 1185148 h 1241340"/>
              <a:gd name="connsiteX106" fmla="*/ 229877 w 326936"/>
              <a:gd name="connsiteY106" fmla="*/ 1164715 h 1241340"/>
              <a:gd name="connsiteX107" fmla="*/ 224768 w 326936"/>
              <a:gd name="connsiteY107" fmla="*/ 1072764 h 1241340"/>
              <a:gd name="connsiteX108" fmla="*/ 173685 w 326936"/>
              <a:gd name="connsiteY108" fmla="*/ 1082980 h 1241340"/>
              <a:gd name="connsiteX109" fmla="*/ 132818 w 326936"/>
              <a:gd name="connsiteY109" fmla="*/ 1113631 h 1241340"/>
              <a:gd name="connsiteX110" fmla="*/ 107276 w 326936"/>
              <a:gd name="connsiteY110" fmla="*/ 1128956 h 1241340"/>
              <a:gd name="connsiteX111" fmla="*/ 86842 w 326936"/>
              <a:gd name="connsiteY111" fmla="*/ 1144281 h 1241340"/>
              <a:gd name="connsiteX112" fmla="*/ 71517 w 326936"/>
              <a:gd name="connsiteY112" fmla="*/ 1154498 h 1241340"/>
              <a:gd name="connsiteX113" fmla="*/ 45975 w 326936"/>
              <a:gd name="connsiteY113" fmla="*/ 1190256 h 1241340"/>
              <a:gd name="connsiteX114" fmla="*/ 35758 w 326936"/>
              <a:gd name="connsiteY114" fmla="*/ 1205582 h 1241340"/>
              <a:gd name="connsiteX115" fmla="*/ 15325 w 326936"/>
              <a:gd name="connsiteY115" fmla="*/ 1241340 h 124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26936" h="1241340">
                <a:moveTo>
                  <a:pt x="234985" y="20437"/>
                </a:moveTo>
                <a:cubicBezTo>
                  <a:pt x="226471" y="15329"/>
                  <a:pt x="219075" y="7520"/>
                  <a:pt x="209443" y="5112"/>
                </a:cubicBezTo>
                <a:cubicBezTo>
                  <a:pt x="167855" y="-5285"/>
                  <a:pt x="98295" y="3057"/>
                  <a:pt x="61300" y="5112"/>
                </a:cubicBezTo>
                <a:cubicBezTo>
                  <a:pt x="54489" y="10220"/>
                  <a:pt x="48259" y="16213"/>
                  <a:pt x="40867" y="20437"/>
                </a:cubicBezTo>
                <a:cubicBezTo>
                  <a:pt x="11878" y="37003"/>
                  <a:pt x="-5376" y="1891"/>
                  <a:pt x="30650" y="91955"/>
                </a:cubicBezTo>
                <a:cubicBezTo>
                  <a:pt x="36910" y="107606"/>
                  <a:pt x="49782" y="124942"/>
                  <a:pt x="66409" y="127713"/>
                </a:cubicBezTo>
                <a:lnTo>
                  <a:pt x="127709" y="137930"/>
                </a:lnTo>
                <a:cubicBezTo>
                  <a:pt x="148143" y="136227"/>
                  <a:pt x="169412" y="138852"/>
                  <a:pt x="189010" y="132822"/>
                </a:cubicBezTo>
                <a:cubicBezTo>
                  <a:pt x="194157" y="131238"/>
                  <a:pt x="191503" y="122204"/>
                  <a:pt x="194118" y="117497"/>
                </a:cubicBezTo>
                <a:cubicBezTo>
                  <a:pt x="200081" y="106763"/>
                  <a:pt x="214552" y="86846"/>
                  <a:pt x="214552" y="86846"/>
                </a:cubicBezTo>
                <a:cubicBezTo>
                  <a:pt x="182604" y="76198"/>
                  <a:pt x="192881" y="76967"/>
                  <a:pt x="137926" y="91955"/>
                </a:cubicBezTo>
                <a:cubicBezTo>
                  <a:pt x="95626" y="103491"/>
                  <a:pt x="88587" y="111225"/>
                  <a:pt x="56192" y="132822"/>
                </a:cubicBezTo>
                <a:cubicBezTo>
                  <a:pt x="56061" y="133041"/>
                  <a:pt x="30650" y="173913"/>
                  <a:pt x="30650" y="178797"/>
                </a:cubicBezTo>
                <a:cubicBezTo>
                  <a:pt x="30650" y="207944"/>
                  <a:pt x="34675" y="237158"/>
                  <a:pt x="40867" y="265640"/>
                </a:cubicBezTo>
                <a:cubicBezTo>
                  <a:pt x="45112" y="285165"/>
                  <a:pt x="58151" y="303404"/>
                  <a:pt x="76625" y="311615"/>
                </a:cubicBezTo>
                <a:cubicBezTo>
                  <a:pt x="84559" y="315141"/>
                  <a:pt x="93602" y="315297"/>
                  <a:pt x="102167" y="316724"/>
                </a:cubicBezTo>
                <a:cubicBezTo>
                  <a:pt x="114044" y="318704"/>
                  <a:pt x="126025" y="320001"/>
                  <a:pt x="137926" y="321832"/>
                </a:cubicBezTo>
                <a:cubicBezTo>
                  <a:pt x="148163" y="323407"/>
                  <a:pt x="158359" y="325237"/>
                  <a:pt x="168576" y="326940"/>
                </a:cubicBezTo>
                <a:cubicBezTo>
                  <a:pt x="178793" y="325237"/>
                  <a:pt x="189115" y="324079"/>
                  <a:pt x="199226" y="321832"/>
                </a:cubicBezTo>
                <a:cubicBezTo>
                  <a:pt x="204483" y="320664"/>
                  <a:pt x="211246" y="320975"/>
                  <a:pt x="214552" y="316724"/>
                </a:cubicBezTo>
                <a:cubicBezTo>
                  <a:pt x="223903" y="304702"/>
                  <a:pt x="226536" y="288528"/>
                  <a:pt x="234985" y="275856"/>
                </a:cubicBezTo>
                <a:lnTo>
                  <a:pt x="245202" y="260531"/>
                </a:lnTo>
                <a:cubicBezTo>
                  <a:pt x="246905" y="253720"/>
                  <a:pt x="250310" y="247119"/>
                  <a:pt x="250310" y="240098"/>
                </a:cubicBezTo>
                <a:cubicBezTo>
                  <a:pt x="250310" y="234713"/>
                  <a:pt x="250587" y="224773"/>
                  <a:pt x="245202" y="224773"/>
                </a:cubicBezTo>
                <a:cubicBezTo>
                  <a:pt x="193864" y="224773"/>
                  <a:pt x="91951" y="240098"/>
                  <a:pt x="91951" y="240098"/>
                </a:cubicBezTo>
                <a:cubicBezTo>
                  <a:pt x="76626" y="245206"/>
                  <a:pt x="60642" y="248653"/>
                  <a:pt x="45975" y="255423"/>
                </a:cubicBezTo>
                <a:cubicBezTo>
                  <a:pt x="30325" y="262646"/>
                  <a:pt x="23274" y="272163"/>
                  <a:pt x="15325" y="286073"/>
                </a:cubicBezTo>
                <a:cubicBezTo>
                  <a:pt x="5225" y="303748"/>
                  <a:pt x="5731" y="304639"/>
                  <a:pt x="0" y="321832"/>
                </a:cubicBezTo>
                <a:cubicBezTo>
                  <a:pt x="3405" y="338860"/>
                  <a:pt x="2724" y="357250"/>
                  <a:pt x="10216" y="372916"/>
                </a:cubicBezTo>
                <a:cubicBezTo>
                  <a:pt x="24347" y="402463"/>
                  <a:pt x="50577" y="441064"/>
                  <a:pt x="81734" y="459758"/>
                </a:cubicBezTo>
                <a:cubicBezTo>
                  <a:pt x="89597" y="464476"/>
                  <a:pt x="98896" y="466251"/>
                  <a:pt x="107276" y="469975"/>
                </a:cubicBezTo>
                <a:cubicBezTo>
                  <a:pt x="114235" y="473068"/>
                  <a:pt x="120898" y="476786"/>
                  <a:pt x="127709" y="480192"/>
                </a:cubicBezTo>
                <a:cubicBezTo>
                  <a:pt x="168709" y="476464"/>
                  <a:pt x="175206" y="484883"/>
                  <a:pt x="199226" y="464867"/>
                </a:cubicBezTo>
                <a:cubicBezTo>
                  <a:pt x="204776" y="460242"/>
                  <a:pt x="209443" y="454650"/>
                  <a:pt x="214552" y="449541"/>
                </a:cubicBezTo>
                <a:cubicBezTo>
                  <a:pt x="216255" y="441027"/>
                  <a:pt x="217554" y="432422"/>
                  <a:pt x="219660" y="423999"/>
                </a:cubicBezTo>
                <a:cubicBezTo>
                  <a:pt x="222384" y="413102"/>
                  <a:pt x="230557" y="404246"/>
                  <a:pt x="219660" y="393349"/>
                </a:cubicBezTo>
                <a:cubicBezTo>
                  <a:pt x="217218" y="390907"/>
                  <a:pt x="184075" y="383176"/>
                  <a:pt x="183901" y="383132"/>
                </a:cubicBezTo>
                <a:cubicBezTo>
                  <a:pt x="147878" y="389137"/>
                  <a:pt x="148325" y="385974"/>
                  <a:pt x="112384" y="408674"/>
                </a:cubicBezTo>
                <a:cubicBezTo>
                  <a:pt x="92802" y="421041"/>
                  <a:pt x="56192" y="449541"/>
                  <a:pt x="56192" y="449541"/>
                </a:cubicBezTo>
                <a:cubicBezTo>
                  <a:pt x="54489" y="454650"/>
                  <a:pt x="51083" y="459482"/>
                  <a:pt x="51083" y="464867"/>
                </a:cubicBezTo>
                <a:cubicBezTo>
                  <a:pt x="51083" y="487068"/>
                  <a:pt x="45949" y="511578"/>
                  <a:pt x="56192" y="531275"/>
                </a:cubicBezTo>
                <a:cubicBezTo>
                  <a:pt x="62133" y="542700"/>
                  <a:pt x="114146" y="597258"/>
                  <a:pt x="143034" y="607901"/>
                </a:cubicBezTo>
                <a:cubicBezTo>
                  <a:pt x="183686" y="622878"/>
                  <a:pt x="203973" y="626219"/>
                  <a:pt x="240094" y="633443"/>
                </a:cubicBezTo>
                <a:cubicBezTo>
                  <a:pt x="253716" y="630037"/>
                  <a:pt x="269458" y="631278"/>
                  <a:pt x="280961" y="623226"/>
                </a:cubicBezTo>
                <a:cubicBezTo>
                  <a:pt x="288473" y="617967"/>
                  <a:pt x="290741" y="606843"/>
                  <a:pt x="291177" y="597684"/>
                </a:cubicBezTo>
                <a:cubicBezTo>
                  <a:pt x="292475" y="570417"/>
                  <a:pt x="287772" y="543195"/>
                  <a:pt x="286069" y="515950"/>
                </a:cubicBezTo>
                <a:cubicBezTo>
                  <a:pt x="241825" y="520164"/>
                  <a:pt x="179480" y="521649"/>
                  <a:pt x="132818" y="536384"/>
                </a:cubicBezTo>
                <a:cubicBezTo>
                  <a:pt x="115330" y="541907"/>
                  <a:pt x="98762" y="550006"/>
                  <a:pt x="81734" y="556817"/>
                </a:cubicBezTo>
                <a:cubicBezTo>
                  <a:pt x="74923" y="563628"/>
                  <a:pt x="69138" y="571652"/>
                  <a:pt x="61300" y="577251"/>
                </a:cubicBezTo>
                <a:cubicBezTo>
                  <a:pt x="56918" y="580381"/>
                  <a:pt x="49339" y="578154"/>
                  <a:pt x="45975" y="582359"/>
                </a:cubicBezTo>
                <a:cubicBezTo>
                  <a:pt x="41589" y="587841"/>
                  <a:pt x="42570" y="595982"/>
                  <a:pt x="40867" y="602793"/>
                </a:cubicBezTo>
                <a:cubicBezTo>
                  <a:pt x="42887" y="633101"/>
                  <a:pt x="37792" y="675520"/>
                  <a:pt x="56192" y="704960"/>
                </a:cubicBezTo>
                <a:cubicBezTo>
                  <a:pt x="60021" y="711086"/>
                  <a:pt x="65577" y="716174"/>
                  <a:pt x="71517" y="720286"/>
                </a:cubicBezTo>
                <a:cubicBezTo>
                  <a:pt x="87844" y="731589"/>
                  <a:pt x="103762" y="744656"/>
                  <a:pt x="122601" y="750936"/>
                </a:cubicBezTo>
                <a:lnTo>
                  <a:pt x="168576" y="766261"/>
                </a:lnTo>
                <a:cubicBezTo>
                  <a:pt x="176120" y="751173"/>
                  <a:pt x="194820" y="715273"/>
                  <a:pt x="199226" y="699852"/>
                </a:cubicBezTo>
                <a:cubicBezTo>
                  <a:pt x="202534" y="688275"/>
                  <a:pt x="202632" y="676013"/>
                  <a:pt x="204335" y="664093"/>
                </a:cubicBezTo>
                <a:cubicBezTo>
                  <a:pt x="202632" y="647065"/>
                  <a:pt x="205074" y="629092"/>
                  <a:pt x="199226" y="613010"/>
                </a:cubicBezTo>
                <a:cubicBezTo>
                  <a:pt x="197386" y="607949"/>
                  <a:pt x="189286" y="607901"/>
                  <a:pt x="183901" y="607901"/>
                </a:cubicBezTo>
                <a:cubicBezTo>
                  <a:pt x="170173" y="607901"/>
                  <a:pt x="156656" y="611307"/>
                  <a:pt x="143034" y="613010"/>
                </a:cubicBezTo>
                <a:cubicBezTo>
                  <a:pt x="129580" y="619737"/>
                  <a:pt x="86876" y="640381"/>
                  <a:pt x="76625" y="648768"/>
                </a:cubicBezTo>
                <a:cubicBezTo>
                  <a:pt x="63546" y="659469"/>
                  <a:pt x="49456" y="685536"/>
                  <a:pt x="40867" y="699852"/>
                </a:cubicBezTo>
                <a:cubicBezTo>
                  <a:pt x="39164" y="708366"/>
                  <a:pt x="35139" y="716733"/>
                  <a:pt x="35758" y="725394"/>
                </a:cubicBezTo>
                <a:cubicBezTo>
                  <a:pt x="38803" y="768021"/>
                  <a:pt x="44445" y="773144"/>
                  <a:pt x="71517" y="802020"/>
                </a:cubicBezTo>
                <a:cubicBezTo>
                  <a:pt x="87987" y="819588"/>
                  <a:pt x="102727" y="839505"/>
                  <a:pt x="122601" y="853103"/>
                </a:cubicBezTo>
                <a:cubicBezTo>
                  <a:pt x="135933" y="862225"/>
                  <a:pt x="153363" y="862996"/>
                  <a:pt x="168576" y="868429"/>
                </a:cubicBezTo>
                <a:cubicBezTo>
                  <a:pt x="177212" y="871513"/>
                  <a:pt x="185419" y="875745"/>
                  <a:pt x="194118" y="878645"/>
                </a:cubicBezTo>
                <a:cubicBezTo>
                  <a:pt x="222478" y="888098"/>
                  <a:pt x="228750" y="888637"/>
                  <a:pt x="255419" y="893970"/>
                </a:cubicBezTo>
                <a:cubicBezTo>
                  <a:pt x="265636" y="890565"/>
                  <a:pt x="277964" y="890846"/>
                  <a:pt x="286069" y="883754"/>
                </a:cubicBezTo>
                <a:cubicBezTo>
                  <a:pt x="309497" y="863255"/>
                  <a:pt x="287267" y="785900"/>
                  <a:pt x="286069" y="781586"/>
                </a:cubicBezTo>
                <a:cubicBezTo>
                  <a:pt x="284135" y="774625"/>
                  <a:pt x="276623" y="770460"/>
                  <a:pt x="270744" y="766261"/>
                </a:cubicBezTo>
                <a:cubicBezTo>
                  <a:pt x="251242" y="752331"/>
                  <a:pt x="239349" y="754478"/>
                  <a:pt x="214552" y="750936"/>
                </a:cubicBezTo>
                <a:cubicBezTo>
                  <a:pt x="183621" y="757809"/>
                  <a:pt x="113873" y="765507"/>
                  <a:pt x="81734" y="791803"/>
                </a:cubicBezTo>
                <a:cubicBezTo>
                  <a:pt x="74049" y="798090"/>
                  <a:pt x="71917" y="809084"/>
                  <a:pt x="66409" y="817345"/>
                </a:cubicBezTo>
                <a:cubicBezTo>
                  <a:pt x="61686" y="824429"/>
                  <a:pt x="56192" y="830967"/>
                  <a:pt x="51083" y="837778"/>
                </a:cubicBezTo>
                <a:cubicBezTo>
                  <a:pt x="47678" y="847995"/>
                  <a:pt x="39097" y="857806"/>
                  <a:pt x="40867" y="868429"/>
                </a:cubicBezTo>
                <a:cubicBezTo>
                  <a:pt x="44272" y="888862"/>
                  <a:pt x="44904" y="909957"/>
                  <a:pt x="51083" y="929729"/>
                </a:cubicBezTo>
                <a:cubicBezTo>
                  <a:pt x="53623" y="937856"/>
                  <a:pt x="60388" y="944143"/>
                  <a:pt x="66409" y="950163"/>
                </a:cubicBezTo>
                <a:cubicBezTo>
                  <a:pt x="72958" y="956712"/>
                  <a:pt x="96274" y="974526"/>
                  <a:pt x="107276" y="980813"/>
                </a:cubicBezTo>
                <a:cubicBezTo>
                  <a:pt x="113888" y="984591"/>
                  <a:pt x="120898" y="987624"/>
                  <a:pt x="127709" y="991030"/>
                </a:cubicBezTo>
                <a:cubicBezTo>
                  <a:pt x="141331" y="989327"/>
                  <a:pt x="155830" y="991020"/>
                  <a:pt x="168576" y="985921"/>
                </a:cubicBezTo>
                <a:cubicBezTo>
                  <a:pt x="175864" y="983006"/>
                  <a:pt x="188485" y="946366"/>
                  <a:pt x="189010" y="945054"/>
                </a:cubicBezTo>
                <a:cubicBezTo>
                  <a:pt x="185604" y="917809"/>
                  <a:pt x="190484" y="888163"/>
                  <a:pt x="178793" y="863320"/>
                </a:cubicBezTo>
                <a:cubicBezTo>
                  <a:pt x="169043" y="842601"/>
                  <a:pt x="108327" y="873143"/>
                  <a:pt x="107276" y="873537"/>
                </a:cubicBezTo>
                <a:cubicBezTo>
                  <a:pt x="90248" y="887159"/>
                  <a:pt x="70152" y="897652"/>
                  <a:pt x="56192" y="914404"/>
                </a:cubicBezTo>
                <a:cubicBezTo>
                  <a:pt x="36663" y="937838"/>
                  <a:pt x="28258" y="944732"/>
                  <a:pt x="15325" y="970596"/>
                </a:cubicBezTo>
                <a:cubicBezTo>
                  <a:pt x="12917" y="975412"/>
                  <a:pt x="11919" y="980813"/>
                  <a:pt x="10216" y="985921"/>
                </a:cubicBezTo>
                <a:cubicBezTo>
                  <a:pt x="13622" y="1001246"/>
                  <a:pt x="12523" y="1018336"/>
                  <a:pt x="20433" y="1031897"/>
                </a:cubicBezTo>
                <a:cubicBezTo>
                  <a:pt x="25436" y="1040473"/>
                  <a:pt x="37945" y="1041382"/>
                  <a:pt x="45975" y="1047222"/>
                </a:cubicBezTo>
                <a:cubicBezTo>
                  <a:pt x="56731" y="1055044"/>
                  <a:pt x="64890" y="1066506"/>
                  <a:pt x="76625" y="1072764"/>
                </a:cubicBezTo>
                <a:cubicBezTo>
                  <a:pt x="90879" y="1080366"/>
                  <a:pt x="107147" y="1083386"/>
                  <a:pt x="122601" y="1088089"/>
                </a:cubicBezTo>
                <a:cubicBezTo>
                  <a:pt x="146320" y="1095308"/>
                  <a:pt x="170178" y="1102076"/>
                  <a:pt x="194118" y="1108522"/>
                </a:cubicBezTo>
                <a:cubicBezTo>
                  <a:pt x="353044" y="1151310"/>
                  <a:pt x="184788" y="1103669"/>
                  <a:pt x="291177" y="1134064"/>
                </a:cubicBezTo>
                <a:cubicBezTo>
                  <a:pt x="297988" y="1132361"/>
                  <a:pt x="306646" y="1133920"/>
                  <a:pt x="311611" y="1128956"/>
                </a:cubicBezTo>
                <a:cubicBezTo>
                  <a:pt x="324566" y="1116002"/>
                  <a:pt x="325842" y="1067288"/>
                  <a:pt x="326936" y="1057439"/>
                </a:cubicBezTo>
                <a:cubicBezTo>
                  <a:pt x="325233" y="1035303"/>
                  <a:pt x="327213" y="1012569"/>
                  <a:pt x="321828" y="991030"/>
                </a:cubicBezTo>
                <a:cubicBezTo>
                  <a:pt x="320076" y="984021"/>
                  <a:pt x="313671" y="974809"/>
                  <a:pt x="306502" y="975705"/>
                </a:cubicBezTo>
                <a:cubicBezTo>
                  <a:pt x="282968" y="978646"/>
                  <a:pt x="262045" y="992266"/>
                  <a:pt x="240094" y="1001246"/>
                </a:cubicBezTo>
                <a:cubicBezTo>
                  <a:pt x="181384" y="1025263"/>
                  <a:pt x="208043" y="1016543"/>
                  <a:pt x="153251" y="1042113"/>
                </a:cubicBezTo>
                <a:cubicBezTo>
                  <a:pt x="128551" y="1053640"/>
                  <a:pt x="115469" y="1054354"/>
                  <a:pt x="97059" y="1072764"/>
                </a:cubicBezTo>
                <a:cubicBezTo>
                  <a:pt x="92718" y="1077105"/>
                  <a:pt x="90248" y="1082981"/>
                  <a:pt x="86842" y="1088089"/>
                </a:cubicBezTo>
                <a:cubicBezTo>
                  <a:pt x="85139" y="1094900"/>
                  <a:pt x="81734" y="1101501"/>
                  <a:pt x="81734" y="1108522"/>
                </a:cubicBezTo>
                <a:cubicBezTo>
                  <a:pt x="81734" y="1125635"/>
                  <a:pt x="81809" y="1143250"/>
                  <a:pt x="86842" y="1159606"/>
                </a:cubicBezTo>
                <a:cubicBezTo>
                  <a:pt x="88967" y="1166511"/>
                  <a:pt x="96288" y="1170732"/>
                  <a:pt x="102167" y="1174931"/>
                </a:cubicBezTo>
                <a:cubicBezTo>
                  <a:pt x="122985" y="1189801"/>
                  <a:pt x="136489" y="1186884"/>
                  <a:pt x="163468" y="1190256"/>
                </a:cubicBezTo>
                <a:cubicBezTo>
                  <a:pt x="180496" y="1188553"/>
                  <a:pt x="198580" y="1191291"/>
                  <a:pt x="214552" y="1185148"/>
                </a:cubicBezTo>
                <a:cubicBezTo>
                  <a:pt x="222498" y="1182092"/>
                  <a:pt x="229106" y="1173194"/>
                  <a:pt x="229877" y="1164715"/>
                </a:cubicBezTo>
                <a:cubicBezTo>
                  <a:pt x="232656" y="1134143"/>
                  <a:pt x="226471" y="1103414"/>
                  <a:pt x="224768" y="1072764"/>
                </a:cubicBezTo>
                <a:cubicBezTo>
                  <a:pt x="207740" y="1076169"/>
                  <a:pt x="189553" y="1075927"/>
                  <a:pt x="173685" y="1082980"/>
                </a:cubicBezTo>
                <a:cubicBezTo>
                  <a:pt x="158125" y="1089896"/>
                  <a:pt x="146818" y="1103938"/>
                  <a:pt x="132818" y="1113631"/>
                </a:cubicBezTo>
                <a:cubicBezTo>
                  <a:pt x="124655" y="1119283"/>
                  <a:pt x="115537" y="1123449"/>
                  <a:pt x="107276" y="1128956"/>
                </a:cubicBezTo>
                <a:cubicBezTo>
                  <a:pt x="100192" y="1133679"/>
                  <a:pt x="93770" y="1139332"/>
                  <a:pt x="86842" y="1144281"/>
                </a:cubicBezTo>
                <a:cubicBezTo>
                  <a:pt x="81846" y="1147850"/>
                  <a:pt x="76625" y="1151092"/>
                  <a:pt x="71517" y="1154498"/>
                </a:cubicBezTo>
                <a:cubicBezTo>
                  <a:pt x="47430" y="1190628"/>
                  <a:pt x="77669" y="1145884"/>
                  <a:pt x="45975" y="1190256"/>
                </a:cubicBezTo>
                <a:cubicBezTo>
                  <a:pt x="42406" y="1195252"/>
                  <a:pt x="39164" y="1200473"/>
                  <a:pt x="35758" y="1205582"/>
                </a:cubicBezTo>
                <a:cubicBezTo>
                  <a:pt x="24338" y="1239844"/>
                  <a:pt x="35174" y="1231416"/>
                  <a:pt x="15325" y="12413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725251" y="2022918"/>
            <a:ext cx="1869667" cy="1171410"/>
          </a:xfrm>
          <a:custGeom>
            <a:avLst/>
            <a:gdLst>
              <a:gd name="connsiteX0" fmla="*/ 1869667 w 1869667"/>
              <a:gd name="connsiteY0" fmla="*/ 0 h 1011460"/>
              <a:gd name="connsiteX1" fmla="*/ 1844126 w 1869667"/>
              <a:gd name="connsiteY1" fmla="*/ 20434 h 1011460"/>
              <a:gd name="connsiteX2" fmla="*/ 1828800 w 1869667"/>
              <a:gd name="connsiteY2" fmla="*/ 51084 h 1011460"/>
              <a:gd name="connsiteX3" fmla="*/ 1818584 w 1869667"/>
              <a:gd name="connsiteY3" fmla="*/ 66409 h 1011460"/>
              <a:gd name="connsiteX4" fmla="*/ 1818584 w 1869667"/>
              <a:gd name="connsiteY4" fmla="*/ 444429 h 1011460"/>
              <a:gd name="connsiteX5" fmla="*/ 1808367 w 1869667"/>
              <a:gd name="connsiteY5" fmla="*/ 807124 h 1011460"/>
              <a:gd name="connsiteX6" fmla="*/ 1813475 w 1869667"/>
              <a:gd name="connsiteY6" fmla="*/ 965484 h 1011460"/>
              <a:gd name="connsiteX7" fmla="*/ 1808367 w 1869667"/>
              <a:gd name="connsiteY7" fmla="*/ 985918 h 1011460"/>
              <a:gd name="connsiteX8" fmla="*/ 1787933 w 1869667"/>
              <a:gd name="connsiteY8" fmla="*/ 991026 h 1011460"/>
              <a:gd name="connsiteX9" fmla="*/ 1726633 w 1869667"/>
              <a:gd name="connsiteY9" fmla="*/ 996135 h 1011460"/>
              <a:gd name="connsiteX10" fmla="*/ 1701091 w 1869667"/>
              <a:gd name="connsiteY10" fmla="*/ 1001243 h 1011460"/>
              <a:gd name="connsiteX11" fmla="*/ 1685766 w 1869667"/>
              <a:gd name="connsiteY11" fmla="*/ 1006351 h 1011460"/>
              <a:gd name="connsiteX12" fmla="*/ 1650007 w 1869667"/>
              <a:gd name="connsiteY12" fmla="*/ 1011460 h 1011460"/>
              <a:gd name="connsiteX13" fmla="*/ 1440564 w 1869667"/>
              <a:gd name="connsiteY13" fmla="*/ 1006351 h 1011460"/>
              <a:gd name="connsiteX14" fmla="*/ 1420130 w 1869667"/>
              <a:gd name="connsiteY14" fmla="*/ 1001243 h 1011460"/>
              <a:gd name="connsiteX15" fmla="*/ 1379263 w 1869667"/>
              <a:gd name="connsiteY15" fmla="*/ 991026 h 1011460"/>
              <a:gd name="connsiteX16" fmla="*/ 1353721 w 1869667"/>
              <a:gd name="connsiteY16" fmla="*/ 980809 h 1011460"/>
              <a:gd name="connsiteX17" fmla="*/ 1323071 w 1869667"/>
              <a:gd name="connsiteY17" fmla="*/ 975701 h 1011460"/>
              <a:gd name="connsiteX18" fmla="*/ 1287312 w 1869667"/>
              <a:gd name="connsiteY18" fmla="*/ 965484 h 1011460"/>
              <a:gd name="connsiteX19" fmla="*/ 1200470 w 1869667"/>
              <a:gd name="connsiteY19" fmla="*/ 955267 h 1011460"/>
              <a:gd name="connsiteX20" fmla="*/ 1164711 w 1869667"/>
              <a:gd name="connsiteY20" fmla="*/ 950159 h 1011460"/>
              <a:gd name="connsiteX21" fmla="*/ 1103410 w 1869667"/>
              <a:gd name="connsiteY21" fmla="*/ 939942 h 1011460"/>
              <a:gd name="connsiteX22" fmla="*/ 1062543 w 1869667"/>
              <a:gd name="connsiteY22" fmla="*/ 934834 h 1011460"/>
              <a:gd name="connsiteX23" fmla="*/ 1037002 w 1869667"/>
              <a:gd name="connsiteY23" fmla="*/ 929726 h 1011460"/>
              <a:gd name="connsiteX24" fmla="*/ 965484 w 1869667"/>
              <a:gd name="connsiteY24" fmla="*/ 924617 h 1011460"/>
              <a:gd name="connsiteX25" fmla="*/ 771366 w 1869667"/>
              <a:gd name="connsiteY25" fmla="*/ 929726 h 1011460"/>
              <a:gd name="connsiteX26" fmla="*/ 618114 w 1869667"/>
              <a:gd name="connsiteY26" fmla="*/ 939942 h 1011460"/>
              <a:gd name="connsiteX27" fmla="*/ 582356 w 1869667"/>
              <a:gd name="connsiteY27" fmla="*/ 945051 h 1011460"/>
              <a:gd name="connsiteX28" fmla="*/ 469971 w 1869667"/>
              <a:gd name="connsiteY28" fmla="*/ 955267 h 1011460"/>
              <a:gd name="connsiteX29" fmla="*/ 372912 w 1869667"/>
              <a:gd name="connsiteY29" fmla="*/ 960376 h 1011460"/>
              <a:gd name="connsiteX30" fmla="*/ 316720 w 1869667"/>
              <a:gd name="connsiteY30" fmla="*/ 965484 h 1011460"/>
              <a:gd name="connsiteX31" fmla="*/ 168577 w 1869667"/>
              <a:gd name="connsiteY31" fmla="*/ 975701 h 1011460"/>
              <a:gd name="connsiteX32" fmla="*/ 61301 w 1869667"/>
              <a:gd name="connsiteY32" fmla="*/ 970593 h 1011460"/>
              <a:gd name="connsiteX33" fmla="*/ 0 w 1869667"/>
              <a:gd name="connsiteY33" fmla="*/ 960376 h 10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69667" h="1011460">
                <a:moveTo>
                  <a:pt x="1869667" y="0"/>
                </a:moveTo>
                <a:cubicBezTo>
                  <a:pt x="1861153" y="6811"/>
                  <a:pt x="1851836" y="12724"/>
                  <a:pt x="1844126" y="20434"/>
                </a:cubicBezTo>
                <a:cubicBezTo>
                  <a:pt x="1829487" y="35073"/>
                  <a:pt x="1837109" y="34466"/>
                  <a:pt x="1828800" y="51084"/>
                </a:cubicBezTo>
                <a:cubicBezTo>
                  <a:pt x="1826054" y="56575"/>
                  <a:pt x="1821989" y="61301"/>
                  <a:pt x="1818584" y="66409"/>
                </a:cubicBezTo>
                <a:cubicBezTo>
                  <a:pt x="1831037" y="240772"/>
                  <a:pt x="1823808" y="110083"/>
                  <a:pt x="1818584" y="444429"/>
                </a:cubicBezTo>
                <a:cubicBezTo>
                  <a:pt x="1813056" y="798202"/>
                  <a:pt x="1850109" y="681891"/>
                  <a:pt x="1808367" y="807124"/>
                </a:cubicBezTo>
                <a:cubicBezTo>
                  <a:pt x="1810070" y="859911"/>
                  <a:pt x="1813475" y="912670"/>
                  <a:pt x="1813475" y="965484"/>
                </a:cubicBezTo>
                <a:cubicBezTo>
                  <a:pt x="1813475" y="972505"/>
                  <a:pt x="1813332" y="980953"/>
                  <a:pt x="1808367" y="985918"/>
                </a:cubicBezTo>
                <a:cubicBezTo>
                  <a:pt x="1803402" y="990883"/>
                  <a:pt x="1794900" y="990155"/>
                  <a:pt x="1787933" y="991026"/>
                </a:cubicBezTo>
                <a:cubicBezTo>
                  <a:pt x="1767587" y="993569"/>
                  <a:pt x="1747066" y="994432"/>
                  <a:pt x="1726633" y="996135"/>
                </a:cubicBezTo>
                <a:cubicBezTo>
                  <a:pt x="1718119" y="997838"/>
                  <a:pt x="1709514" y="999137"/>
                  <a:pt x="1701091" y="1001243"/>
                </a:cubicBezTo>
                <a:cubicBezTo>
                  <a:pt x="1695867" y="1002549"/>
                  <a:pt x="1691046" y="1005295"/>
                  <a:pt x="1685766" y="1006351"/>
                </a:cubicBezTo>
                <a:cubicBezTo>
                  <a:pt x="1673959" y="1008712"/>
                  <a:pt x="1661927" y="1009757"/>
                  <a:pt x="1650007" y="1011460"/>
                </a:cubicBezTo>
                <a:cubicBezTo>
                  <a:pt x="1580193" y="1009757"/>
                  <a:pt x="1510330" y="1009452"/>
                  <a:pt x="1440564" y="1006351"/>
                </a:cubicBezTo>
                <a:cubicBezTo>
                  <a:pt x="1433550" y="1006039"/>
                  <a:pt x="1426984" y="1002766"/>
                  <a:pt x="1420130" y="1001243"/>
                </a:cubicBezTo>
                <a:cubicBezTo>
                  <a:pt x="1395180" y="995699"/>
                  <a:pt x="1399183" y="998497"/>
                  <a:pt x="1379263" y="991026"/>
                </a:cubicBezTo>
                <a:cubicBezTo>
                  <a:pt x="1370677" y="987806"/>
                  <a:pt x="1362568" y="983222"/>
                  <a:pt x="1353721" y="980809"/>
                </a:cubicBezTo>
                <a:cubicBezTo>
                  <a:pt x="1343728" y="978084"/>
                  <a:pt x="1333163" y="978030"/>
                  <a:pt x="1323071" y="975701"/>
                </a:cubicBezTo>
                <a:cubicBezTo>
                  <a:pt x="1310992" y="972914"/>
                  <a:pt x="1299391" y="968271"/>
                  <a:pt x="1287312" y="965484"/>
                </a:cubicBezTo>
                <a:cubicBezTo>
                  <a:pt x="1258292" y="958787"/>
                  <a:pt x="1230330" y="958585"/>
                  <a:pt x="1200470" y="955267"/>
                </a:cubicBezTo>
                <a:cubicBezTo>
                  <a:pt x="1188503" y="953937"/>
                  <a:pt x="1176604" y="952037"/>
                  <a:pt x="1164711" y="950159"/>
                </a:cubicBezTo>
                <a:cubicBezTo>
                  <a:pt x="1144249" y="946928"/>
                  <a:pt x="1123966" y="942511"/>
                  <a:pt x="1103410" y="939942"/>
                </a:cubicBezTo>
                <a:cubicBezTo>
                  <a:pt x="1089788" y="938239"/>
                  <a:pt x="1076112" y="936921"/>
                  <a:pt x="1062543" y="934834"/>
                </a:cubicBezTo>
                <a:cubicBezTo>
                  <a:pt x="1053962" y="933514"/>
                  <a:pt x="1045637" y="930635"/>
                  <a:pt x="1037002" y="929726"/>
                </a:cubicBezTo>
                <a:cubicBezTo>
                  <a:pt x="1013233" y="927224"/>
                  <a:pt x="989323" y="926320"/>
                  <a:pt x="965484" y="924617"/>
                </a:cubicBezTo>
                <a:lnTo>
                  <a:pt x="771366" y="929726"/>
                </a:lnTo>
                <a:cubicBezTo>
                  <a:pt x="743953" y="930741"/>
                  <a:pt x="648417" y="937778"/>
                  <a:pt x="618114" y="939942"/>
                </a:cubicBezTo>
                <a:cubicBezTo>
                  <a:pt x="606195" y="941645"/>
                  <a:pt x="594314" y="943644"/>
                  <a:pt x="582356" y="945051"/>
                </a:cubicBezTo>
                <a:cubicBezTo>
                  <a:pt x="557777" y="947943"/>
                  <a:pt x="492122" y="953838"/>
                  <a:pt x="469971" y="955267"/>
                </a:cubicBezTo>
                <a:cubicBezTo>
                  <a:pt x="437640" y="957353"/>
                  <a:pt x="405238" y="958221"/>
                  <a:pt x="372912" y="960376"/>
                </a:cubicBezTo>
                <a:cubicBezTo>
                  <a:pt x="354146" y="961627"/>
                  <a:pt x="335475" y="964077"/>
                  <a:pt x="316720" y="965484"/>
                </a:cubicBezTo>
                <a:lnTo>
                  <a:pt x="168577" y="975701"/>
                </a:lnTo>
                <a:cubicBezTo>
                  <a:pt x="132818" y="973998"/>
                  <a:pt x="96881" y="974546"/>
                  <a:pt x="61301" y="970593"/>
                </a:cubicBezTo>
                <a:cubicBezTo>
                  <a:pt x="-59732" y="957145"/>
                  <a:pt x="117972" y="960376"/>
                  <a:pt x="0" y="96037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531133" y="4188872"/>
            <a:ext cx="66751" cy="597680"/>
          </a:xfrm>
          <a:custGeom>
            <a:avLst/>
            <a:gdLst>
              <a:gd name="connsiteX0" fmla="*/ 10217 w 66751"/>
              <a:gd name="connsiteY0" fmla="*/ 0 h 597680"/>
              <a:gd name="connsiteX1" fmla="*/ 15325 w 66751"/>
              <a:gd name="connsiteY1" fmla="*/ 25541 h 597680"/>
              <a:gd name="connsiteX2" fmla="*/ 20433 w 66751"/>
              <a:gd name="connsiteY2" fmla="*/ 76625 h 597680"/>
              <a:gd name="connsiteX3" fmla="*/ 30650 w 66751"/>
              <a:gd name="connsiteY3" fmla="*/ 107275 h 597680"/>
              <a:gd name="connsiteX4" fmla="*/ 35759 w 66751"/>
              <a:gd name="connsiteY4" fmla="*/ 209443 h 597680"/>
              <a:gd name="connsiteX5" fmla="*/ 51084 w 66751"/>
              <a:gd name="connsiteY5" fmla="*/ 219660 h 597680"/>
              <a:gd name="connsiteX6" fmla="*/ 56192 w 66751"/>
              <a:gd name="connsiteY6" fmla="*/ 204335 h 597680"/>
              <a:gd name="connsiteX7" fmla="*/ 66409 w 66751"/>
              <a:gd name="connsiteY7" fmla="*/ 189010 h 597680"/>
              <a:gd name="connsiteX8" fmla="*/ 45975 w 66751"/>
              <a:gd name="connsiteY8" fmla="*/ 229877 h 597680"/>
              <a:gd name="connsiteX9" fmla="*/ 35759 w 66751"/>
              <a:gd name="connsiteY9" fmla="*/ 245202 h 597680"/>
              <a:gd name="connsiteX10" fmla="*/ 30650 w 66751"/>
              <a:gd name="connsiteY10" fmla="*/ 260527 h 597680"/>
              <a:gd name="connsiteX11" fmla="*/ 35759 w 66751"/>
              <a:gd name="connsiteY11" fmla="*/ 296286 h 597680"/>
              <a:gd name="connsiteX12" fmla="*/ 40867 w 66751"/>
              <a:gd name="connsiteY12" fmla="*/ 311611 h 597680"/>
              <a:gd name="connsiteX13" fmla="*/ 56192 w 66751"/>
              <a:gd name="connsiteY13" fmla="*/ 321827 h 597680"/>
              <a:gd name="connsiteX14" fmla="*/ 61301 w 66751"/>
              <a:gd name="connsiteY14" fmla="*/ 316719 h 597680"/>
              <a:gd name="connsiteX15" fmla="*/ 45975 w 66751"/>
              <a:gd name="connsiteY15" fmla="*/ 321827 h 597680"/>
              <a:gd name="connsiteX16" fmla="*/ 20433 w 66751"/>
              <a:gd name="connsiteY16" fmla="*/ 352478 h 597680"/>
              <a:gd name="connsiteX17" fmla="*/ 15325 w 66751"/>
              <a:gd name="connsiteY17" fmla="*/ 378020 h 597680"/>
              <a:gd name="connsiteX18" fmla="*/ 10217 w 66751"/>
              <a:gd name="connsiteY18" fmla="*/ 393345 h 597680"/>
              <a:gd name="connsiteX19" fmla="*/ 15325 w 66751"/>
              <a:gd name="connsiteY19" fmla="*/ 464862 h 597680"/>
              <a:gd name="connsiteX20" fmla="*/ 30650 w 66751"/>
              <a:gd name="connsiteY20" fmla="*/ 459754 h 597680"/>
              <a:gd name="connsiteX21" fmla="*/ 40867 w 66751"/>
              <a:gd name="connsiteY21" fmla="*/ 444429 h 597680"/>
              <a:gd name="connsiteX22" fmla="*/ 15325 w 66751"/>
              <a:gd name="connsiteY22" fmla="*/ 475079 h 597680"/>
              <a:gd name="connsiteX23" fmla="*/ 10217 w 66751"/>
              <a:gd name="connsiteY23" fmla="*/ 490404 h 597680"/>
              <a:gd name="connsiteX24" fmla="*/ 5108 w 66751"/>
              <a:gd name="connsiteY24" fmla="*/ 526163 h 597680"/>
              <a:gd name="connsiteX25" fmla="*/ 0 w 66751"/>
              <a:gd name="connsiteY25" fmla="*/ 556813 h 597680"/>
              <a:gd name="connsiteX26" fmla="*/ 5108 w 66751"/>
              <a:gd name="connsiteY26" fmla="*/ 592572 h 597680"/>
              <a:gd name="connsiteX27" fmla="*/ 20433 w 66751"/>
              <a:gd name="connsiteY27" fmla="*/ 597680 h 597680"/>
              <a:gd name="connsiteX28" fmla="*/ 56192 w 66751"/>
              <a:gd name="connsiteY28" fmla="*/ 582355 h 5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751" h="597680">
                <a:moveTo>
                  <a:pt x="10217" y="0"/>
                </a:moveTo>
                <a:cubicBezTo>
                  <a:pt x="11920" y="8514"/>
                  <a:pt x="14178" y="16935"/>
                  <a:pt x="15325" y="25541"/>
                </a:cubicBezTo>
                <a:cubicBezTo>
                  <a:pt x="17587" y="42504"/>
                  <a:pt x="17279" y="59805"/>
                  <a:pt x="20433" y="76625"/>
                </a:cubicBezTo>
                <a:cubicBezTo>
                  <a:pt x="22418" y="87210"/>
                  <a:pt x="30650" y="107275"/>
                  <a:pt x="30650" y="107275"/>
                </a:cubicBezTo>
                <a:cubicBezTo>
                  <a:pt x="32353" y="141331"/>
                  <a:pt x="29659" y="175894"/>
                  <a:pt x="35759" y="209443"/>
                </a:cubicBezTo>
                <a:cubicBezTo>
                  <a:pt x="36857" y="215483"/>
                  <a:pt x="45128" y="221149"/>
                  <a:pt x="51084" y="219660"/>
                </a:cubicBezTo>
                <a:cubicBezTo>
                  <a:pt x="56308" y="218354"/>
                  <a:pt x="53784" y="209151"/>
                  <a:pt x="56192" y="204335"/>
                </a:cubicBezTo>
                <a:cubicBezTo>
                  <a:pt x="58938" y="198844"/>
                  <a:pt x="68689" y="183310"/>
                  <a:pt x="66409" y="189010"/>
                </a:cubicBezTo>
                <a:cubicBezTo>
                  <a:pt x="60753" y="203151"/>
                  <a:pt x="54423" y="217204"/>
                  <a:pt x="45975" y="229877"/>
                </a:cubicBezTo>
                <a:cubicBezTo>
                  <a:pt x="42570" y="234985"/>
                  <a:pt x="38505" y="239711"/>
                  <a:pt x="35759" y="245202"/>
                </a:cubicBezTo>
                <a:cubicBezTo>
                  <a:pt x="33351" y="250018"/>
                  <a:pt x="32353" y="255419"/>
                  <a:pt x="30650" y="260527"/>
                </a:cubicBezTo>
                <a:cubicBezTo>
                  <a:pt x="32353" y="272447"/>
                  <a:pt x="33398" y="284479"/>
                  <a:pt x="35759" y="296286"/>
                </a:cubicBezTo>
                <a:cubicBezTo>
                  <a:pt x="36815" y="301566"/>
                  <a:pt x="37503" y="307406"/>
                  <a:pt x="40867" y="311611"/>
                </a:cubicBezTo>
                <a:cubicBezTo>
                  <a:pt x="44702" y="316405"/>
                  <a:pt x="51084" y="318422"/>
                  <a:pt x="56192" y="321827"/>
                </a:cubicBezTo>
                <a:cubicBezTo>
                  <a:pt x="70217" y="363901"/>
                  <a:pt x="67932" y="363139"/>
                  <a:pt x="61301" y="316719"/>
                </a:cubicBezTo>
                <a:cubicBezTo>
                  <a:pt x="56192" y="318422"/>
                  <a:pt x="50456" y="318840"/>
                  <a:pt x="45975" y="321827"/>
                </a:cubicBezTo>
                <a:cubicBezTo>
                  <a:pt x="34177" y="329692"/>
                  <a:pt x="27971" y="341172"/>
                  <a:pt x="20433" y="352478"/>
                </a:cubicBezTo>
                <a:cubicBezTo>
                  <a:pt x="18730" y="360992"/>
                  <a:pt x="17431" y="369597"/>
                  <a:pt x="15325" y="378020"/>
                </a:cubicBezTo>
                <a:cubicBezTo>
                  <a:pt x="14019" y="383244"/>
                  <a:pt x="10217" y="387960"/>
                  <a:pt x="10217" y="393345"/>
                </a:cubicBezTo>
                <a:cubicBezTo>
                  <a:pt x="10217" y="417245"/>
                  <a:pt x="13622" y="441023"/>
                  <a:pt x="15325" y="464862"/>
                </a:cubicBezTo>
                <a:cubicBezTo>
                  <a:pt x="20433" y="463159"/>
                  <a:pt x="26445" y="463118"/>
                  <a:pt x="30650" y="459754"/>
                </a:cubicBezTo>
                <a:cubicBezTo>
                  <a:pt x="35444" y="455919"/>
                  <a:pt x="47007" y="444429"/>
                  <a:pt x="40867" y="444429"/>
                </a:cubicBezTo>
                <a:cubicBezTo>
                  <a:pt x="34312" y="444429"/>
                  <a:pt x="18407" y="470456"/>
                  <a:pt x="15325" y="475079"/>
                </a:cubicBezTo>
                <a:cubicBezTo>
                  <a:pt x="13622" y="480187"/>
                  <a:pt x="11273" y="485124"/>
                  <a:pt x="10217" y="490404"/>
                </a:cubicBezTo>
                <a:cubicBezTo>
                  <a:pt x="7856" y="502211"/>
                  <a:pt x="6939" y="514262"/>
                  <a:pt x="5108" y="526163"/>
                </a:cubicBezTo>
                <a:cubicBezTo>
                  <a:pt x="3533" y="536400"/>
                  <a:pt x="1703" y="546596"/>
                  <a:pt x="0" y="556813"/>
                </a:cubicBezTo>
                <a:cubicBezTo>
                  <a:pt x="1703" y="568733"/>
                  <a:pt x="-277" y="581802"/>
                  <a:pt x="5108" y="592572"/>
                </a:cubicBezTo>
                <a:cubicBezTo>
                  <a:pt x="7516" y="597388"/>
                  <a:pt x="15048" y="597680"/>
                  <a:pt x="20433" y="597680"/>
                </a:cubicBezTo>
                <a:cubicBezTo>
                  <a:pt x="44645" y="597680"/>
                  <a:pt x="43193" y="595354"/>
                  <a:pt x="56192" y="582355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607759" y="4791660"/>
            <a:ext cx="1987159" cy="1373111"/>
          </a:xfrm>
          <a:custGeom>
            <a:avLst/>
            <a:gdLst>
              <a:gd name="connsiteX0" fmla="*/ 0 w 2007593"/>
              <a:gd name="connsiteY0" fmla="*/ 0 h 1522298"/>
              <a:gd name="connsiteX1" fmla="*/ 66409 w 2007593"/>
              <a:gd name="connsiteY1" fmla="*/ 5109 h 1522298"/>
              <a:gd name="connsiteX2" fmla="*/ 204335 w 2007593"/>
              <a:gd name="connsiteY2" fmla="*/ 25542 h 1522298"/>
              <a:gd name="connsiteX3" fmla="*/ 602788 w 2007593"/>
              <a:gd name="connsiteY3" fmla="*/ 30651 h 1522298"/>
              <a:gd name="connsiteX4" fmla="*/ 638547 w 2007593"/>
              <a:gd name="connsiteY4" fmla="*/ 35759 h 1522298"/>
              <a:gd name="connsiteX5" fmla="*/ 791799 w 2007593"/>
              <a:gd name="connsiteY5" fmla="*/ 45976 h 1522298"/>
              <a:gd name="connsiteX6" fmla="*/ 914400 w 2007593"/>
              <a:gd name="connsiteY6" fmla="*/ 56193 h 1522298"/>
              <a:gd name="connsiteX7" fmla="*/ 1118735 w 2007593"/>
              <a:gd name="connsiteY7" fmla="*/ 61301 h 1522298"/>
              <a:gd name="connsiteX8" fmla="*/ 1282203 w 2007593"/>
              <a:gd name="connsiteY8" fmla="*/ 66409 h 1522298"/>
              <a:gd name="connsiteX9" fmla="*/ 1476321 w 2007593"/>
              <a:gd name="connsiteY9" fmla="*/ 71518 h 1522298"/>
              <a:gd name="connsiteX10" fmla="*/ 1609139 w 2007593"/>
              <a:gd name="connsiteY10" fmla="*/ 81734 h 1522298"/>
              <a:gd name="connsiteX11" fmla="*/ 1639790 w 2007593"/>
              <a:gd name="connsiteY11" fmla="*/ 86843 h 1522298"/>
              <a:gd name="connsiteX12" fmla="*/ 1772607 w 2007593"/>
              <a:gd name="connsiteY12" fmla="*/ 81734 h 1522298"/>
              <a:gd name="connsiteX13" fmla="*/ 1951401 w 2007593"/>
              <a:gd name="connsiteY13" fmla="*/ 91951 h 1522298"/>
              <a:gd name="connsiteX14" fmla="*/ 1976943 w 2007593"/>
              <a:gd name="connsiteY14" fmla="*/ 97060 h 1522298"/>
              <a:gd name="connsiteX15" fmla="*/ 1982051 w 2007593"/>
              <a:gd name="connsiteY15" fmla="*/ 112385 h 1522298"/>
              <a:gd name="connsiteX16" fmla="*/ 2007593 w 2007593"/>
              <a:gd name="connsiteY16" fmla="*/ 143035 h 1522298"/>
              <a:gd name="connsiteX17" fmla="*/ 2002485 w 2007593"/>
              <a:gd name="connsiteY17" fmla="*/ 209444 h 1522298"/>
              <a:gd name="connsiteX18" fmla="*/ 1987159 w 2007593"/>
              <a:gd name="connsiteY18" fmla="*/ 219661 h 1522298"/>
              <a:gd name="connsiteX19" fmla="*/ 1956509 w 2007593"/>
              <a:gd name="connsiteY19" fmla="*/ 240094 h 1522298"/>
              <a:gd name="connsiteX20" fmla="*/ 1936076 w 2007593"/>
              <a:gd name="connsiteY20" fmla="*/ 255419 h 1522298"/>
              <a:gd name="connsiteX21" fmla="*/ 1915642 w 2007593"/>
              <a:gd name="connsiteY21" fmla="*/ 265636 h 1522298"/>
              <a:gd name="connsiteX22" fmla="*/ 1839016 w 2007593"/>
              <a:gd name="connsiteY22" fmla="*/ 311612 h 1522298"/>
              <a:gd name="connsiteX23" fmla="*/ 1823691 w 2007593"/>
              <a:gd name="connsiteY23" fmla="*/ 332045 h 1522298"/>
              <a:gd name="connsiteX24" fmla="*/ 1813475 w 2007593"/>
              <a:gd name="connsiteY24" fmla="*/ 378020 h 1522298"/>
              <a:gd name="connsiteX25" fmla="*/ 1833908 w 2007593"/>
              <a:gd name="connsiteY25" fmla="*/ 439321 h 1522298"/>
              <a:gd name="connsiteX26" fmla="*/ 1941184 w 2007593"/>
              <a:gd name="connsiteY26" fmla="*/ 500622 h 1522298"/>
              <a:gd name="connsiteX27" fmla="*/ 1966726 w 2007593"/>
              <a:gd name="connsiteY27" fmla="*/ 505730 h 1522298"/>
              <a:gd name="connsiteX28" fmla="*/ 1971834 w 2007593"/>
              <a:gd name="connsiteY28" fmla="*/ 561922 h 1522298"/>
              <a:gd name="connsiteX29" fmla="*/ 1941184 w 2007593"/>
              <a:gd name="connsiteY29" fmla="*/ 623223 h 1522298"/>
              <a:gd name="connsiteX30" fmla="*/ 1930967 w 2007593"/>
              <a:gd name="connsiteY30" fmla="*/ 648765 h 1522298"/>
              <a:gd name="connsiteX31" fmla="*/ 1910534 w 2007593"/>
              <a:gd name="connsiteY31" fmla="*/ 704957 h 1522298"/>
              <a:gd name="connsiteX32" fmla="*/ 1900317 w 2007593"/>
              <a:gd name="connsiteY32" fmla="*/ 725390 h 1522298"/>
              <a:gd name="connsiteX33" fmla="*/ 1900317 w 2007593"/>
              <a:gd name="connsiteY33" fmla="*/ 883750 h 1522298"/>
              <a:gd name="connsiteX34" fmla="*/ 1905425 w 2007593"/>
              <a:gd name="connsiteY34" fmla="*/ 904184 h 1522298"/>
              <a:gd name="connsiteX35" fmla="*/ 1910534 w 2007593"/>
              <a:gd name="connsiteY35" fmla="*/ 934834 h 1522298"/>
              <a:gd name="connsiteX36" fmla="*/ 1910534 w 2007593"/>
              <a:gd name="connsiteY36" fmla="*/ 1031893 h 1522298"/>
              <a:gd name="connsiteX37" fmla="*/ 1920750 w 2007593"/>
              <a:gd name="connsiteY37" fmla="*/ 1062543 h 1522298"/>
              <a:gd name="connsiteX38" fmla="*/ 1925859 w 2007593"/>
              <a:gd name="connsiteY38" fmla="*/ 1077868 h 1522298"/>
              <a:gd name="connsiteX39" fmla="*/ 1930967 w 2007593"/>
              <a:gd name="connsiteY39" fmla="*/ 1123844 h 1522298"/>
              <a:gd name="connsiteX40" fmla="*/ 1936076 w 2007593"/>
              <a:gd name="connsiteY40" fmla="*/ 1154494 h 1522298"/>
              <a:gd name="connsiteX41" fmla="*/ 1941184 w 2007593"/>
              <a:gd name="connsiteY41" fmla="*/ 1231120 h 1522298"/>
              <a:gd name="connsiteX42" fmla="*/ 1936076 w 2007593"/>
              <a:gd name="connsiteY42" fmla="*/ 1353721 h 1522298"/>
              <a:gd name="connsiteX43" fmla="*/ 1930967 w 2007593"/>
              <a:gd name="connsiteY43" fmla="*/ 1369046 h 1522298"/>
              <a:gd name="connsiteX44" fmla="*/ 1925859 w 2007593"/>
              <a:gd name="connsiteY44" fmla="*/ 1420130 h 1522298"/>
              <a:gd name="connsiteX45" fmla="*/ 1920750 w 2007593"/>
              <a:gd name="connsiteY45" fmla="*/ 1466105 h 1522298"/>
              <a:gd name="connsiteX46" fmla="*/ 1915642 w 2007593"/>
              <a:gd name="connsiteY46" fmla="*/ 1486539 h 1522298"/>
              <a:gd name="connsiteX47" fmla="*/ 1910534 w 2007593"/>
              <a:gd name="connsiteY47" fmla="*/ 1501864 h 1522298"/>
              <a:gd name="connsiteX48" fmla="*/ 1910534 w 2007593"/>
              <a:gd name="connsiteY48" fmla="*/ 1522298 h 15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07593" h="1522298">
                <a:moveTo>
                  <a:pt x="0" y="0"/>
                </a:moveTo>
                <a:cubicBezTo>
                  <a:pt x="22136" y="1703"/>
                  <a:pt x="44447" y="1855"/>
                  <a:pt x="66409" y="5109"/>
                </a:cubicBezTo>
                <a:cubicBezTo>
                  <a:pt x="165122" y="19734"/>
                  <a:pt x="108621" y="23438"/>
                  <a:pt x="204335" y="25542"/>
                </a:cubicBezTo>
                <a:lnTo>
                  <a:pt x="602788" y="30651"/>
                </a:lnTo>
                <a:cubicBezTo>
                  <a:pt x="614708" y="32354"/>
                  <a:pt x="626572" y="34499"/>
                  <a:pt x="638547" y="35759"/>
                </a:cubicBezTo>
                <a:cubicBezTo>
                  <a:pt x="706099" y="42869"/>
                  <a:pt x="715816" y="40548"/>
                  <a:pt x="791799" y="45976"/>
                </a:cubicBezTo>
                <a:cubicBezTo>
                  <a:pt x="832703" y="48898"/>
                  <a:pt x="873436" y="54273"/>
                  <a:pt x="914400" y="56193"/>
                </a:cubicBezTo>
                <a:cubicBezTo>
                  <a:pt x="982458" y="59383"/>
                  <a:pt x="1050628" y="59409"/>
                  <a:pt x="1118735" y="61301"/>
                </a:cubicBezTo>
                <a:lnTo>
                  <a:pt x="1282203" y="66409"/>
                </a:lnTo>
                <a:lnTo>
                  <a:pt x="1476321" y="71518"/>
                </a:lnTo>
                <a:lnTo>
                  <a:pt x="1609139" y="81734"/>
                </a:lnTo>
                <a:cubicBezTo>
                  <a:pt x="1619434" y="82878"/>
                  <a:pt x="1629573" y="85140"/>
                  <a:pt x="1639790" y="86843"/>
                </a:cubicBezTo>
                <a:cubicBezTo>
                  <a:pt x="1684062" y="85140"/>
                  <a:pt x="1728302" y="81734"/>
                  <a:pt x="1772607" y="81734"/>
                </a:cubicBezTo>
                <a:cubicBezTo>
                  <a:pt x="1833354" y="81734"/>
                  <a:pt x="1892006" y="82813"/>
                  <a:pt x="1951401" y="91951"/>
                </a:cubicBezTo>
                <a:cubicBezTo>
                  <a:pt x="1959983" y="93271"/>
                  <a:pt x="1968429" y="95357"/>
                  <a:pt x="1976943" y="97060"/>
                </a:cubicBezTo>
                <a:cubicBezTo>
                  <a:pt x="1978646" y="102168"/>
                  <a:pt x="1979643" y="107569"/>
                  <a:pt x="1982051" y="112385"/>
                </a:cubicBezTo>
                <a:cubicBezTo>
                  <a:pt x="1989163" y="126608"/>
                  <a:pt x="1996296" y="131738"/>
                  <a:pt x="2007593" y="143035"/>
                </a:cubicBezTo>
                <a:cubicBezTo>
                  <a:pt x="2005890" y="165171"/>
                  <a:pt x="2008206" y="187992"/>
                  <a:pt x="2002485" y="209444"/>
                </a:cubicBezTo>
                <a:cubicBezTo>
                  <a:pt x="2000903" y="215376"/>
                  <a:pt x="1991876" y="215730"/>
                  <a:pt x="1987159" y="219661"/>
                </a:cubicBezTo>
                <a:cubicBezTo>
                  <a:pt x="1961648" y="240919"/>
                  <a:pt x="1983441" y="231117"/>
                  <a:pt x="1956509" y="240094"/>
                </a:cubicBezTo>
                <a:cubicBezTo>
                  <a:pt x="1949698" y="245202"/>
                  <a:pt x="1943296" y="250907"/>
                  <a:pt x="1936076" y="255419"/>
                </a:cubicBezTo>
                <a:cubicBezTo>
                  <a:pt x="1929618" y="259455"/>
                  <a:pt x="1922279" y="261902"/>
                  <a:pt x="1915642" y="265636"/>
                </a:cubicBezTo>
                <a:cubicBezTo>
                  <a:pt x="1862365" y="295605"/>
                  <a:pt x="1870566" y="290579"/>
                  <a:pt x="1839016" y="311612"/>
                </a:cubicBezTo>
                <a:cubicBezTo>
                  <a:pt x="1833908" y="318423"/>
                  <a:pt x="1827915" y="324653"/>
                  <a:pt x="1823691" y="332045"/>
                </a:cubicBezTo>
                <a:cubicBezTo>
                  <a:pt x="1817774" y="342400"/>
                  <a:pt x="1814725" y="370519"/>
                  <a:pt x="1813475" y="378020"/>
                </a:cubicBezTo>
                <a:cubicBezTo>
                  <a:pt x="1820286" y="398454"/>
                  <a:pt x="1820356" y="422580"/>
                  <a:pt x="1833908" y="439321"/>
                </a:cubicBezTo>
                <a:cubicBezTo>
                  <a:pt x="1857528" y="468498"/>
                  <a:pt x="1904694" y="489394"/>
                  <a:pt x="1941184" y="500622"/>
                </a:cubicBezTo>
                <a:cubicBezTo>
                  <a:pt x="1949483" y="503175"/>
                  <a:pt x="1958212" y="504027"/>
                  <a:pt x="1966726" y="505730"/>
                </a:cubicBezTo>
                <a:cubicBezTo>
                  <a:pt x="1992541" y="522940"/>
                  <a:pt x="1989961" y="514339"/>
                  <a:pt x="1971834" y="561922"/>
                </a:cubicBezTo>
                <a:cubicBezTo>
                  <a:pt x="1963701" y="583271"/>
                  <a:pt x="1949669" y="602012"/>
                  <a:pt x="1941184" y="623223"/>
                </a:cubicBezTo>
                <a:cubicBezTo>
                  <a:pt x="1937778" y="631737"/>
                  <a:pt x="1934101" y="640147"/>
                  <a:pt x="1930967" y="648765"/>
                </a:cubicBezTo>
                <a:cubicBezTo>
                  <a:pt x="1919646" y="679898"/>
                  <a:pt x="1923221" y="676412"/>
                  <a:pt x="1910534" y="704957"/>
                </a:cubicBezTo>
                <a:cubicBezTo>
                  <a:pt x="1907441" y="711916"/>
                  <a:pt x="1903723" y="718579"/>
                  <a:pt x="1900317" y="725390"/>
                </a:cubicBezTo>
                <a:cubicBezTo>
                  <a:pt x="1887107" y="791444"/>
                  <a:pt x="1891882" y="757221"/>
                  <a:pt x="1900317" y="883750"/>
                </a:cubicBezTo>
                <a:cubicBezTo>
                  <a:pt x="1900784" y="890755"/>
                  <a:pt x="1904048" y="897299"/>
                  <a:pt x="1905425" y="904184"/>
                </a:cubicBezTo>
                <a:cubicBezTo>
                  <a:pt x="1907456" y="914340"/>
                  <a:pt x="1908831" y="924617"/>
                  <a:pt x="1910534" y="934834"/>
                </a:cubicBezTo>
                <a:cubicBezTo>
                  <a:pt x="1905962" y="980554"/>
                  <a:pt x="1901669" y="987568"/>
                  <a:pt x="1910534" y="1031893"/>
                </a:cubicBezTo>
                <a:cubicBezTo>
                  <a:pt x="1912646" y="1042453"/>
                  <a:pt x="1917344" y="1052326"/>
                  <a:pt x="1920750" y="1062543"/>
                </a:cubicBezTo>
                <a:lnTo>
                  <a:pt x="1925859" y="1077868"/>
                </a:lnTo>
                <a:cubicBezTo>
                  <a:pt x="1927562" y="1093193"/>
                  <a:pt x="1928929" y="1108560"/>
                  <a:pt x="1930967" y="1123844"/>
                </a:cubicBezTo>
                <a:cubicBezTo>
                  <a:pt x="1932336" y="1134111"/>
                  <a:pt x="1935094" y="1144183"/>
                  <a:pt x="1936076" y="1154494"/>
                </a:cubicBezTo>
                <a:cubicBezTo>
                  <a:pt x="1938503" y="1179977"/>
                  <a:pt x="1939481" y="1205578"/>
                  <a:pt x="1941184" y="1231120"/>
                </a:cubicBezTo>
                <a:cubicBezTo>
                  <a:pt x="1939481" y="1271987"/>
                  <a:pt x="1939098" y="1312930"/>
                  <a:pt x="1936076" y="1353721"/>
                </a:cubicBezTo>
                <a:cubicBezTo>
                  <a:pt x="1935678" y="1359091"/>
                  <a:pt x="1931786" y="1363724"/>
                  <a:pt x="1930967" y="1369046"/>
                </a:cubicBezTo>
                <a:cubicBezTo>
                  <a:pt x="1928365" y="1385960"/>
                  <a:pt x="1927651" y="1403111"/>
                  <a:pt x="1925859" y="1420130"/>
                </a:cubicBezTo>
                <a:cubicBezTo>
                  <a:pt x="1924245" y="1435465"/>
                  <a:pt x="1923095" y="1450865"/>
                  <a:pt x="1920750" y="1466105"/>
                </a:cubicBezTo>
                <a:cubicBezTo>
                  <a:pt x="1919682" y="1473044"/>
                  <a:pt x="1917571" y="1479788"/>
                  <a:pt x="1915642" y="1486539"/>
                </a:cubicBezTo>
                <a:cubicBezTo>
                  <a:pt x="1914163" y="1491716"/>
                  <a:pt x="1911295" y="1496533"/>
                  <a:pt x="1910534" y="1501864"/>
                </a:cubicBezTo>
                <a:cubicBezTo>
                  <a:pt x="1909571" y="1508607"/>
                  <a:pt x="1910534" y="1515487"/>
                  <a:pt x="1910534" y="1522298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4235" y="1412777"/>
            <a:ext cx="3133992" cy="4824536"/>
          </a:xfrm>
          <a:prstGeom prst="roundRect">
            <a:avLst>
              <a:gd name="adj" fmla="val 864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99792" y="6065913"/>
            <a:ext cx="3312368" cy="24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42" idx="2"/>
          </p:cNvCxnSpPr>
          <p:nvPr/>
        </p:nvCxnSpPr>
        <p:spPr>
          <a:xfrm>
            <a:off x="4320911" y="4762128"/>
            <a:ext cx="0" cy="11871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0" idx="2"/>
            <a:endCxn id="34" idx="0"/>
          </p:cNvCxnSpPr>
          <p:nvPr/>
        </p:nvCxnSpPr>
        <p:spPr>
          <a:xfrm flipH="1">
            <a:off x="4320911" y="3050804"/>
            <a:ext cx="1574" cy="11495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81" y="1455302"/>
            <a:ext cx="215899" cy="20189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576698" y="4431593"/>
            <a:ext cx="1587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lock</a:t>
            </a:r>
            <a:r>
              <a:rPr lang="ko-KR" altLang="en-US" sz="1000" dirty="0"/>
              <a:t> 연산은 </a:t>
            </a:r>
            <a:r>
              <a:rPr lang="ko-KR" altLang="en-US" sz="1000" dirty="0" err="1"/>
              <a:t>락이</a:t>
            </a:r>
            <a:r>
              <a:rPr lang="ko-KR" altLang="en-US" sz="1000" dirty="0"/>
              <a:t> 풀리면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락을</a:t>
            </a:r>
            <a:r>
              <a:rPr lang="ko-KR" altLang="en-US" sz="1000" dirty="0" smtClean="0"/>
              <a:t> 잠그고 </a:t>
            </a:r>
            <a:r>
              <a:rPr lang="ko-KR" altLang="en-US" sz="1000" dirty="0" err="1" smtClean="0"/>
              <a:t>리턴한다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621483"/>
            <a:ext cx="1049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/>
              <a:t>lock </a:t>
            </a:r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3999389"/>
            <a:ext cx="10493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/>
              <a:t>unlock </a:t>
            </a:r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668945" y="2988697"/>
            <a:ext cx="9670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/>
              <a:t>lock </a:t>
            </a:r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69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스핀락</a:t>
            </a:r>
            <a:r>
              <a:rPr lang="ko-KR" altLang="en-US" dirty="0" smtClean="0"/>
              <a:t> </a:t>
            </a:r>
            <a:r>
              <a:rPr lang="ko-KR" altLang="en-US" dirty="0"/>
              <a:t>특징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4847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스핀락를</a:t>
            </a:r>
            <a:r>
              <a:rPr lang="ko-KR" altLang="en-US" dirty="0" smtClean="0"/>
              <a:t> </a:t>
            </a:r>
            <a:r>
              <a:rPr lang="ko-KR" altLang="en-US" dirty="0"/>
              <a:t>이용한 </a:t>
            </a:r>
            <a:r>
              <a:rPr lang="ko-KR" altLang="en-US" dirty="0" smtClean="0"/>
              <a:t>동기화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뮤텍스의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non-blocking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- </a:t>
            </a:r>
          </a:p>
          <a:p>
            <a:pPr lvl="2"/>
            <a:r>
              <a:rPr lang="ko-KR" altLang="en-US" dirty="0" err="1" smtClean="0"/>
              <a:t>락이</a:t>
            </a:r>
            <a:r>
              <a:rPr lang="ko-KR" altLang="en-US" dirty="0" smtClean="0"/>
              <a:t> 잠겨 있을 때 </a:t>
            </a:r>
            <a:r>
              <a:rPr lang="ko-KR" altLang="en-US" dirty="0" err="1" smtClean="0"/>
              <a:t>블록되지</a:t>
            </a:r>
            <a:r>
              <a:rPr lang="ko-KR" altLang="en-US" dirty="0" smtClean="0"/>
              <a:t> 않고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풀릴 때까지 검사 코드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en-US" altLang="ko-KR" dirty="0" smtClean="0"/>
              <a:t>CPU(</a:t>
            </a:r>
            <a:r>
              <a:rPr lang="ko-KR" altLang="en-US" dirty="0" smtClean="0"/>
              <a:t>단일 코어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가진 운영체제에서 비효율적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 코어에 적합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코어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 의미 없는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시간 낭비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스핀락을</a:t>
            </a:r>
            <a:r>
              <a:rPr lang="ko-KR" altLang="en-US" dirty="0" smtClean="0"/>
              <a:t> 검사하는 스레드의 타임 슬라이스가 끝날 때까지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스레드 실행 안 됨</a:t>
            </a:r>
            <a:r>
              <a:rPr lang="en-US" altLang="ko-KR" dirty="0" smtClean="0"/>
              <a:t>, </a:t>
            </a:r>
            <a:r>
              <a:rPr lang="ko-KR" altLang="en-US" dirty="0"/>
              <a:t>다른 스레드의 실행 기회 뺏음</a:t>
            </a:r>
            <a:endParaRPr lang="en-US" altLang="ko-KR" dirty="0"/>
          </a:p>
          <a:p>
            <a:pPr lvl="3"/>
            <a:r>
              <a:rPr lang="ko-KR" altLang="en-US" dirty="0" err="1" smtClean="0"/>
              <a:t>락을</a:t>
            </a:r>
            <a:r>
              <a:rPr lang="ko-KR" altLang="en-US" dirty="0" smtClean="0"/>
              <a:t> 소유한 다른 스레드가 실행되어야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풀림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임계구역의</a:t>
            </a:r>
            <a:r>
              <a:rPr lang="ko-KR" altLang="en-US" dirty="0" smtClean="0"/>
              <a:t> 실행 시간이 짧은 경우 효과적</a:t>
            </a:r>
            <a:endParaRPr lang="en-US" altLang="ko-KR" dirty="0" smtClean="0"/>
          </a:p>
          <a:p>
            <a:r>
              <a:rPr lang="ko-KR" altLang="en-US" dirty="0" err="1" smtClean="0"/>
              <a:t>스핀락</a:t>
            </a:r>
            <a:r>
              <a:rPr lang="ko-KR" altLang="en-US" dirty="0" smtClean="0"/>
              <a:t> 동기화를 위한 </a:t>
            </a:r>
            <a:r>
              <a:rPr lang="en-US" altLang="ko-KR" dirty="0"/>
              <a:t>POSIX</a:t>
            </a:r>
            <a:r>
              <a:rPr lang="ko-KR" altLang="en-US" dirty="0"/>
              <a:t> </a:t>
            </a:r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스핀락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pthread_spinlock_t</a:t>
            </a:r>
            <a:r>
              <a:rPr lang="en-US" altLang="ko-KR" dirty="0" smtClean="0"/>
              <a:t> </a:t>
            </a:r>
            <a:r>
              <a:rPr lang="en-US" altLang="ko-KR" dirty="0"/>
              <a:t>lock; </a:t>
            </a:r>
            <a:endParaRPr lang="ko-KR" altLang="en-US" dirty="0"/>
          </a:p>
          <a:p>
            <a:pPr lvl="1" fontAlgn="base"/>
            <a:r>
              <a:rPr lang="ko-KR" altLang="en-US" dirty="0" err="1"/>
              <a:t>스핀락</a:t>
            </a:r>
            <a:r>
              <a:rPr lang="ko-KR" altLang="en-US" dirty="0"/>
              <a:t> 조작 함수들 </a:t>
            </a:r>
          </a:p>
          <a:p>
            <a:pPr lvl="2" fontAlgn="base"/>
            <a:r>
              <a:rPr lang="en-US" altLang="ko-KR" dirty="0" err="1"/>
              <a:t>pthread_spin_init</a:t>
            </a:r>
            <a:r>
              <a:rPr lang="en-US" altLang="ko-KR" dirty="0"/>
              <a:t>() - </a:t>
            </a:r>
            <a:r>
              <a:rPr lang="ko-KR" altLang="en-US" dirty="0" err="1"/>
              <a:t>스핀락</a:t>
            </a:r>
            <a:r>
              <a:rPr lang="ko-KR" altLang="en-US" dirty="0"/>
              <a:t> 변수 초기화</a:t>
            </a:r>
          </a:p>
          <a:p>
            <a:pPr lvl="2" fontAlgn="base"/>
            <a:r>
              <a:rPr lang="en-US" altLang="ko-KR" dirty="0" err="1" smtClean="0"/>
              <a:t>pthread_spin_lock</a:t>
            </a:r>
            <a:r>
              <a:rPr lang="en-US" altLang="ko-KR" dirty="0"/>
              <a:t>() - </a:t>
            </a:r>
            <a:r>
              <a:rPr lang="ko-KR" altLang="en-US" dirty="0" err="1"/>
              <a:t>스핀락</a:t>
            </a:r>
            <a:r>
              <a:rPr lang="ko-KR" altLang="en-US" dirty="0"/>
              <a:t> 잠그기</a:t>
            </a:r>
          </a:p>
          <a:p>
            <a:pPr lvl="2" fontAlgn="base"/>
            <a:r>
              <a:rPr lang="en-US" altLang="ko-KR" dirty="0" err="1"/>
              <a:t>pthread_spin_unlock</a:t>
            </a:r>
            <a:r>
              <a:rPr lang="en-US" altLang="ko-KR" dirty="0"/>
              <a:t>() - </a:t>
            </a:r>
            <a:r>
              <a:rPr lang="ko-KR" altLang="en-US" dirty="0" err="1"/>
              <a:t>스핀락</a:t>
            </a:r>
            <a:r>
              <a:rPr lang="ko-KR" altLang="en-US" dirty="0"/>
              <a:t> 풀기</a:t>
            </a:r>
          </a:p>
          <a:p>
            <a:pPr lvl="2" fontAlgn="base"/>
            <a:r>
              <a:rPr lang="en-US" altLang="ko-KR" dirty="0" err="1" smtClean="0"/>
              <a:t>pthread_spin_destroy</a:t>
            </a:r>
            <a:r>
              <a:rPr lang="en-US" altLang="ko-KR" dirty="0"/>
              <a:t>() - </a:t>
            </a:r>
            <a:r>
              <a:rPr lang="ko-KR" altLang="en-US" dirty="0" err="1"/>
              <a:t>스핀락</a:t>
            </a:r>
            <a:r>
              <a:rPr lang="ko-KR" altLang="en-US" dirty="0"/>
              <a:t> 변수 사용 종료</a:t>
            </a:r>
          </a:p>
          <a:p>
            <a:pPr lvl="2" fontAlgn="base"/>
            <a:endParaRPr lang="ko-KR" altLang="en-US" dirty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pthread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스핀락</a:t>
            </a:r>
            <a:r>
              <a:rPr lang="ko-KR" altLang="en-US" dirty="0" smtClean="0"/>
              <a:t> 동기화 코딩 사례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589240"/>
            <a:ext cx="559024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200" dirty="0" err="1" smtClean="0"/>
              <a:t>pthread_spinlock_t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lock;</a:t>
            </a:r>
            <a:r>
              <a:rPr lang="ko-KR" altLang="en-US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스핀락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 생성</a:t>
            </a:r>
            <a:endParaRPr lang="en-US" altLang="ko-KR" sz="1200" dirty="0" smtClean="0"/>
          </a:p>
          <a:p>
            <a:pPr fontAlgn="base" latinLnBrk="0"/>
            <a:r>
              <a:rPr lang="en-US" altLang="ko-KR" sz="1200" dirty="0" err="1" smtClean="0"/>
              <a:t>pthread_spin_init</a:t>
            </a:r>
            <a:r>
              <a:rPr lang="en-US" altLang="ko-KR" sz="1200" dirty="0"/>
              <a:t>(&amp;lock, NULL); </a:t>
            </a:r>
            <a:r>
              <a:rPr lang="en-US" altLang="ko-KR" sz="1200" dirty="0" smtClean="0"/>
              <a:t>	// </a:t>
            </a:r>
            <a:r>
              <a:rPr lang="ko-KR" altLang="en-US" sz="1200" dirty="0" err="1"/>
              <a:t>스핀락</a:t>
            </a:r>
            <a:r>
              <a:rPr lang="ko-KR" altLang="en-US" sz="1200" dirty="0"/>
              <a:t> 변수 초기화</a:t>
            </a:r>
          </a:p>
          <a:p>
            <a:pPr fontAlgn="base" latinLnBrk="0"/>
            <a:r>
              <a:rPr lang="en-US" altLang="ko-KR" sz="1200" dirty="0" err="1" smtClean="0"/>
              <a:t>pthread_spin_lock</a:t>
            </a:r>
            <a:r>
              <a:rPr lang="en-US" altLang="ko-KR" sz="1200" dirty="0"/>
              <a:t>(&amp;lock</a:t>
            </a:r>
            <a:r>
              <a:rPr lang="en-US" altLang="ko-KR" sz="1200"/>
              <a:t>); </a:t>
            </a:r>
            <a:r>
              <a:rPr lang="en-US" altLang="ko-KR" sz="1200" smtClean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err="1"/>
              <a:t>임계구역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코드</a:t>
            </a:r>
            <a:r>
              <a:rPr lang="en-US" altLang="ko-KR" sz="1200" dirty="0"/>
              <a:t>. </a:t>
            </a:r>
            <a:r>
              <a:rPr lang="ko-KR" altLang="en-US" sz="1200" dirty="0" err="1" smtClean="0"/>
              <a:t>스핀락</a:t>
            </a:r>
            <a:r>
              <a:rPr lang="ko-KR" altLang="en-US" sz="1200" dirty="0" smtClean="0"/>
              <a:t> 잠그기</a:t>
            </a:r>
            <a:endParaRPr lang="ko-KR" altLang="en-US" sz="1200" dirty="0"/>
          </a:p>
          <a:p>
            <a:pPr fontAlgn="base" latinLnBrk="0"/>
            <a:r>
              <a:rPr lang="en-US" altLang="ko-KR" sz="1200" dirty="0"/>
              <a:t> </a:t>
            </a:r>
            <a:r>
              <a:rPr lang="en-US" altLang="ko-KR" sz="1200" dirty="0" smtClean="0"/>
              <a:t> ... </a:t>
            </a:r>
            <a:r>
              <a:rPr lang="ko-KR" altLang="en-US" sz="1200" dirty="0"/>
              <a:t>임계구역코드 </a:t>
            </a:r>
            <a:r>
              <a:rPr lang="en-US" altLang="ko-KR" sz="1200" dirty="0" smtClean="0"/>
              <a:t>....</a:t>
            </a:r>
          </a:p>
          <a:p>
            <a:pPr fontAlgn="base" latinLnBrk="0"/>
            <a:r>
              <a:rPr lang="en-US" altLang="ko-KR" sz="1200" dirty="0" err="1" smtClean="0"/>
              <a:t>pthread_spin_unlock</a:t>
            </a:r>
            <a:r>
              <a:rPr lang="en-US" altLang="ko-KR" sz="1200" dirty="0" smtClean="0"/>
              <a:t>(&amp;lock); 	// </a:t>
            </a:r>
            <a:r>
              <a:rPr lang="ko-KR" altLang="en-US" sz="1200" dirty="0" err="1"/>
              <a:t>임계구역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exit </a:t>
            </a:r>
            <a:r>
              <a:rPr lang="ko-KR" altLang="en-US" sz="1200" dirty="0" smtClean="0"/>
              <a:t>코드</a:t>
            </a:r>
            <a:r>
              <a:rPr lang="en-US" altLang="ko-KR" sz="1200" dirty="0"/>
              <a:t>. </a:t>
            </a:r>
            <a:r>
              <a:rPr lang="ko-KR" altLang="en-US" sz="1200" dirty="0" err="1" smtClean="0"/>
              <a:t>스핀락</a:t>
            </a:r>
            <a:r>
              <a:rPr lang="ko-KR" altLang="en-US" sz="1200" dirty="0" smtClean="0"/>
              <a:t> 열기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403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6-3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pthread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스핀락을</a:t>
            </a:r>
            <a:r>
              <a:rPr lang="ko-KR" altLang="en-US" dirty="0" smtClean="0"/>
              <a:t> </a:t>
            </a:r>
            <a:r>
              <a:rPr lang="ko-KR" altLang="en-US" dirty="0"/>
              <a:t>이용한 공유 </a:t>
            </a:r>
            <a:r>
              <a:rPr lang="ko-KR" altLang="en-US" dirty="0" err="1"/>
              <a:t>집계판의</a:t>
            </a:r>
            <a:r>
              <a:rPr lang="ko-KR" altLang="en-US" dirty="0"/>
              <a:t> 스레드 </a:t>
            </a:r>
            <a:r>
              <a:rPr lang="ko-KR" altLang="en-US" dirty="0" smtClean="0"/>
              <a:t>동기화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7021" y="1747898"/>
            <a:ext cx="334965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include&lt;</a:t>
            </a:r>
            <a:r>
              <a:rPr lang="en-US" altLang="ko-KR" sz="1000" dirty="0" err="1"/>
              <a:t>pthread.h</a:t>
            </a:r>
            <a:r>
              <a:rPr lang="en-US" altLang="ko-KR" sz="1000" dirty="0"/>
              <a:t>&gt;</a:t>
            </a:r>
          </a:p>
          <a:p>
            <a:pPr defTabSz="180000"/>
            <a:endParaRPr lang="en-US" altLang="ko-KR" sz="1000" b="1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err="1" smtClean="0">
                <a:cs typeface="Courier New" panose="02070309020205020404" pitchFamily="49" charset="0"/>
              </a:rPr>
              <a:t>int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 sum </a:t>
            </a:r>
            <a:r>
              <a:rPr lang="en-US" altLang="ko-KR" sz="1000" b="1" dirty="0">
                <a:cs typeface="Courier New" panose="02070309020205020404" pitchFamily="49" charset="0"/>
              </a:rPr>
              <a:t>= 0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; </a:t>
            </a:r>
            <a:r>
              <a:rPr lang="en-US" altLang="ko-KR" sz="1000" dirty="0" smtClean="0">
                <a:cs typeface="Courier New" panose="02070309020205020404" pitchFamily="49" charset="0"/>
              </a:rPr>
              <a:t>// </a:t>
            </a:r>
            <a:r>
              <a:rPr lang="ko-KR" altLang="en-US" sz="1000" dirty="0" smtClean="0">
                <a:cs typeface="Courier New" panose="02070309020205020404" pitchFamily="49" charset="0"/>
              </a:rPr>
              <a:t>두 스레드가 공유하는 변수</a:t>
            </a:r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err="1" smtClean="0"/>
              <a:t>pthread_spinlock_t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lock; </a:t>
            </a:r>
            <a:r>
              <a:rPr lang="en-US" altLang="ko-KR" sz="1000" dirty="0"/>
              <a:t>// </a:t>
            </a:r>
            <a:r>
              <a:rPr lang="ko-KR" altLang="en-US" sz="1000" dirty="0" err="1" smtClean="0"/>
              <a:t>스핀락</a:t>
            </a:r>
            <a:r>
              <a:rPr lang="ko-KR" altLang="en-US" sz="1000" dirty="0" smtClean="0"/>
              <a:t> 변수</a:t>
            </a:r>
            <a:endParaRPr lang="ko-KR" altLang="en-US" sz="1000" dirty="0"/>
          </a:p>
          <a:p>
            <a:pPr defTabSz="180000"/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>
                <a:cs typeface="Courier New" panose="02070309020205020404" pitchFamily="49" charset="0"/>
              </a:rPr>
              <a:t>void* </a:t>
            </a:r>
            <a:r>
              <a:rPr lang="en-US" altLang="ko-KR" sz="1000" b="1" dirty="0" smtClean="0">
                <a:cs typeface="Courier New" panose="02070309020205020404" pitchFamily="49" charset="0"/>
              </a:rPr>
              <a:t>worker</a:t>
            </a:r>
            <a:r>
              <a:rPr lang="en-US" altLang="ko-KR" sz="1000" dirty="0" smtClean="0">
                <a:cs typeface="Courier New" panose="02070309020205020404" pitchFamily="49" charset="0"/>
              </a:rPr>
              <a:t>(void*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arg</a:t>
            </a:r>
            <a:r>
              <a:rPr lang="en-US" altLang="ko-KR" sz="1000" dirty="0" smtClean="0">
                <a:cs typeface="Courier New" panose="02070309020205020404" pitchFamily="49" charset="0"/>
              </a:rPr>
              <a:t>) </a:t>
            </a:r>
            <a:r>
              <a:rPr lang="en-US" altLang="ko-KR" sz="1000" dirty="0" smtClean="0">
                <a:cs typeface="Courier New" panose="02070309020205020404" pitchFamily="49" charset="0"/>
              </a:rPr>
              <a:t>{ // </a:t>
            </a:r>
            <a:r>
              <a:rPr lang="ko-KR" altLang="en-US" sz="1000" dirty="0" smtClean="0">
                <a:cs typeface="Courier New" panose="02070309020205020404" pitchFamily="49" charset="0"/>
              </a:rPr>
              <a:t>스레드 코드</a:t>
            </a:r>
            <a:endParaRPr lang="en-US" altLang="ko-KR" sz="10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printf</a:t>
            </a:r>
            <a:r>
              <a:rPr lang="ko-KR" altLang="en-US" sz="1000" dirty="0" smtClean="0"/>
              <a:t>(＂%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시작 \</a:t>
            </a:r>
            <a:r>
              <a:rPr lang="ko-KR" altLang="en-US" sz="1000" dirty="0" err="1" smtClean="0"/>
              <a:t>n</a:t>
            </a:r>
            <a:r>
              <a:rPr lang="ko-KR" altLang="en-US" sz="1000" dirty="0" smtClean="0"/>
              <a:t>＂, </a:t>
            </a:r>
            <a:r>
              <a:rPr lang="ko-KR" altLang="en-US" sz="1000" dirty="0"/>
              <a:t>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r>
              <a:rPr lang="en-US" altLang="ko-KR" sz="1000" dirty="0">
                <a:cs typeface="Courier New" panose="02070309020205020404" pitchFamily="49" charset="0"/>
              </a:rPr>
              <a:t>	</a:t>
            </a:r>
            <a:r>
              <a:rPr lang="en-US" altLang="ko-KR" sz="1000" dirty="0" smtClean="0">
                <a:cs typeface="Courier New" panose="02070309020205020404" pitchFamily="49" charset="0"/>
              </a:rPr>
              <a:t>for(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int</a:t>
            </a:r>
            <a:r>
              <a:rPr lang="en-US" altLang="ko-KR" sz="1000" dirty="0" smtClean="0">
                <a:cs typeface="Courier New" panose="02070309020205020404" pitchFamily="49" charset="0"/>
              </a:rPr>
              <a:t>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=0;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&lt;10000; </a:t>
            </a:r>
            <a:r>
              <a:rPr lang="en-US" altLang="ko-KR" sz="10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000" dirty="0" smtClean="0">
                <a:cs typeface="Courier New" panose="02070309020205020404" pitchFamily="49" charset="0"/>
              </a:rPr>
              <a:t>++)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/>
              <a:t>	</a:t>
            </a:r>
            <a:r>
              <a:rPr lang="en-US" altLang="ko-KR" sz="1000" b="1" dirty="0" err="1" smtClean="0"/>
              <a:t>pthread_spin_lock</a:t>
            </a:r>
            <a:r>
              <a:rPr lang="en-US" altLang="ko-KR" sz="1000" b="1" dirty="0"/>
              <a:t>(&amp;lock); // </a:t>
            </a:r>
            <a:r>
              <a:rPr lang="en-US" altLang="ko-KR" sz="1000" b="1" dirty="0" smtClean="0"/>
              <a:t>entry </a:t>
            </a:r>
            <a:r>
              <a:rPr lang="ko-KR" altLang="en-US" sz="1000" b="1" dirty="0" smtClean="0"/>
              <a:t>코드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b="1" dirty="0" smtClean="0">
                <a:cs typeface="Courier New" panose="02070309020205020404" pitchFamily="49" charset="0"/>
              </a:rPr>
              <a:t>		sum = sum + 10; // </a:t>
            </a:r>
            <a:r>
              <a:rPr lang="ko-KR" altLang="en-US" sz="1000" b="1" dirty="0" err="1" smtClean="0">
                <a:cs typeface="Courier New" panose="02070309020205020404" pitchFamily="49" charset="0"/>
              </a:rPr>
              <a:t>임계구역</a:t>
            </a:r>
            <a:r>
              <a:rPr lang="ko-KR" altLang="en-US" sz="1000" b="1" dirty="0" smtClean="0">
                <a:cs typeface="Courier New" panose="02070309020205020404" pitchFamily="49" charset="0"/>
              </a:rPr>
              <a:t> 코드</a:t>
            </a:r>
            <a:endParaRPr lang="en-US" altLang="ko-KR" sz="1000" b="1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pthread_spin_unlock</a:t>
            </a:r>
            <a:r>
              <a:rPr lang="en-US" altLang="ko-KR" sz="1000" b="1" dirty="0"/>
              <a:t>(&amp;lock); // </a:t>
            </a:r>
            <a:r>
              <a:rPr lang="en-US" altLang="ko-KR" sz="1000" b="1" dirty="0" smtClean="0"/>
              <a:t>exit</a:t>
            </a:r>
            <a:r>
              <a:rPr lang="ko-KR" altLang="en-US" sz="1000" b="1" dirty="0" smtClean="0"/>
              <a:t> 코드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 smtClean="0">
                <a:cs typeface="Courier New" panose="02070309020205020404" pitchFamily="49" charset="0"/>
              </a:rPr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끝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en-US" altLang="ko-KR" sz="1000" dirty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000" dirty="0" smtClean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1340768"/>
            <a:ext cx="513015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char *name[] = { </a:t>
            </a:r>
            <a:r>
              <a:rPr lang="en-US" altLang="ko-KR" sz="1000" dirty="0" smtClean="0"/>
              <a:t>＂</a:t>
            </a:r>
            <a:r>
              <a:rPr lang="ko-KR" altLang="en-US" sz="1000" dirty="0" err="1" smtClean="0"/>
              <a:t>황기태</a:t>
            </a:r>
            <a:r>
              <a:rPr lang="en-US" altLang="ko-KR" sz="1000" dirty="0" smtClean="0"/>
              <a:t>＂, ＂</a:t>
            </a:r>
            <a:r>
              <a:rPr lang="ko-KR" altLang="en-US" sz="1000" dirty="0" smtClean="0"/>
              <a:t>이찬수</a:t>
            </a:r>
            <a:r>
              <a:rPr lang="en-US" altLang="ko-KR" sz="1000" dirty="0" smtClean="0"/>
              <a:t>"};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pthread_t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tid</a:t>
            </a:r>
            <a:r>
              <a:rPr lang="en-US" altLang="ko-KR" sz="1000" dirty="0"/>
              <a:t>[2</a:t>
            </a:r>
            <a:r>
              <a:rPr lang="en-US" altLang="ko-KR" sz="1000" dirty="0" smtClean="0"/>
              <a:t>]; </a:t>
            </a:r>
            <a:r>
              <a:rPr lang="en-US" altLang="ko-KR" sz="1000" dirty="0"/>
              <a:t>// </a:t>
            </a:r>
            <a:r>
              <a:rPr lang="ko-KR" altLang="en-US" sz="1000" dirty="0"/>
              <a:t>두 스레드의 </a:t>
            </a:r>
            <a:r>
              <a:rPr lang="en-US" altLang="ko-KR" sz="1000" dirty="0"/>
              <a:t>ID</a:t>
            </a:r>
            <a:r>
              <a:rPr lang="ko-KR" altLang="en-US" sz="1000" dirty="0"/>
              <a:t>를 저장할 배열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   </a:t>
            </a:r>
            <a:r>
              <a:rPr lang="en-US" altLang="ko-KR" sz="1000" dirty="0" err="1" smtClean="0"/>
              <a:t>pthread_attr_t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[2]; // </a:t>
            </a:r>
            <a:r>
              <a:rPr lang="ko-KR" altLang="en-US" sz="1000" dirty="0"/>
              <a:t>스레드 정보를 담을 구조체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   </a:t>
            </a:r>
            <a:r>
              <a:rPr lang="en-US" altLang="ko-KR" sz="1000" dirty="0" err="1" smtClean="0"/>
              <a:t>pthread_attr_init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[0]); // </a:t>
            </a:r>
            <a:r>
              <a:rPr lang="ko-KR" altLang="en-US" sz="1000" dirty="0"/>
              <a:t>디폴트 속성으로 초기화</a:t>
            </a:r>
          </a:p>
          <a:p>
            <a:pPr defTabSz="180000"/>
            <a:r>
              <a:rPr lang="ko-KR" altLang="en-US" sz="1000" dirty="0"/>
              <a:t>   </a:t>
            </a:r>
            <a:r>
              <a:rPr lang="en-US" altLang="ko-KR" sz="1000" dirty="0" err="1" smtClean="0"/>
              <a:t>pthread_attr_init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[1]); // </a:t>
            </a:r>
            <a:r>
              <a:rPr lang="ko-KR" altLang="en-US" sz="1000" dirty="0"/>
              <a:t>디폴트 속성으로 초기화</a:t>
            </a:r>
            <a:endParaRPr lang="en-US" altLang="ko-KR" sz="1000" dirty="0"/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pthread_spin_init</a:t>
            </a:r>
            <a:r>
              <a:rPr lang="en-US" altLang="ko-KR" sz="1000" b="1" dirty="0" smtClean="0"/>
              <a:t>(&amp;lock, PTHREAD_PROCESS_PRIVATE); </a:t>
            </a:r>
            <a:r>
              <a:rPr lang="en-US" altLang="ko-KR" sz="1000" dirty="0" smtClean="0"/>
              <a:t>// lock</a:t>
            </a:r>
            <a:r>
              <a:rPr lang="ko-KR" altLang="en-US" sz="1000" dirty="0" smtClean="0"/>
              <a:t>을 한 프로세스에 속한 스레드만이 공유하는 변수로 선언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[0], </a:t>
            </a:r>
            <a:r>
              <a:rPr lang="en-US" altLang="ko-KR" sz="1000" dirty="0"/>
              <a:t>&amp;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[0], </a:t>
            </a:r>
            <a:r>
              <a:rPr lang="en-US" altLang="ko-KR" sz="1000" b="1" dirty="0" smtClean="0"/>
              <a:t>worker</a:t>
            </a:r>
            <a:r>
              <a:rPr lang="en-US" altLang="ko-KR" sz="1000" dirty="0" smtClean="0"/>
              <a:t>, name[0]);  </a:t>
            </a:r>
            <a:r>
              <a:rPr lang="en-US" altLang="ko-KR" sz="1000" dirty="0"/>
              <a:t>// </a:t>
            </a:r>
            <a:r>
              <a:rPr lang="ko-KR" altLang="en-US" sz="1000" dirty="0"/>
              <a:t>스레드 생성</a:t>
            </a:r>
            <a:endParaRPr lang="en-US" altLang="ko-KR" sz="1000" dirty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pthread_create</a:t>
            </a:r>
            <a:r>
              <a:rPr lang="en-US" altLang="ko-KR" sz="1000" dirty="0"/>
              <a:t>(&amp;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[1], </a:t>
            </a:r>
            <a:r>
              <a:rPr lang="en-US" altLang="ko-KR" sz="1000" dirty="0"/>
              <a:t>&amp;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[1], </a:t>
            </a:r>
            <a:r>
              <a:rPr lang="en-US" altLang="ko-KR" sz="1000" b="1" dirty="0"/>
              <a:t>worker</a:t>
            </a:r>
            <a:r>
              <a:rPr lang="en-US" altLang="ko-KR" sz="1000" dirty="0" smtClean="0"/>
              <a:t>, name[1]); </a:t>
            </a:r>
            <a:r>
              <a:rPr lang="en-US" altLang="ko-KR" sz="1000" dirty="0"/>
              <a:t>// </a:t>
            </a:r>
            <a:r>
              <a:rPr lang="ko-KR" altLang="en-US" sz="1000" dirty="0"/>
              <a:t>스레드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[0], NULL);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pthread_join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tid</a:t>
            </a:r>
            <a:r>
              <a:rPr lang="en-US" altLang="ko-KR" sz="1000" dirty="0" smtClean="0"/>
              <a:t>[1], NULL);</a:t>
            </a:r>
          </a:p>
          <a:p>
            <a:pPr defTabSz="180000"/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 smtClean="0"/>
              <a:t>("total sum = </a:t>
            </a:r>
            <a:r>
              <a:rPr lang="en-US" altLang="ko-KR" sz="1000" dirty="0"/>
              <a:t>%d\n", </a:t>
            </a:r>
            <a:r>
              <a:rPr lang="en-US" altLang="ko-KR" sz="1000" b="1" dirty="0" smtClean="0"/>
              <a:t>sum</a:t>
            </a:r>
            <a:r>
              <a:rPr lang="en-US" altLang="ko-KR" sz="1000" dirty="0" smtClean="0"/>
              <a:t>); </a:t>
            </a:r>
            <a:r>
              <a:rPr lang="en-US" altLang="ko-KR" sz="1000" dirty="0"/>
              <a:t>// </a:t>
            </a:r>
            <a:r>
              <a:rPr lang="ko-KR" altLang="en-US" sz="1000" dirty="0"/>
              <a:t>최종 합 출력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pthread_spin_destroy</a:t>
            </a:r>
            <a:r>
              <a:rPr lang="en-US" altLang="ko-KR" sz="1000" b="1" dirty="0"/>
              <a:t>(&amp;lock);</a:t>
            </a:r>
            <a:endParaRPr lang="en-US" altLang="ko-KR" sz="1000" dirty="0"/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	return 0;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34054" y="5345921"/>
            <a:ext cx="5130152" cy="132343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$ </a:t>
            </a:r>
            <a:r>
              <a:rPr lang="en-US" altLang="ko-KR" sz="1000" dirty="0" err="1" smtClean="0"/>
              <a:t>gcc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-o spinlock </a:t>
            </a:r>
            <a:r>
              <a:rPr lang="en-US" altLang="ko-KR" sz="1000" dirty="0" err="1"/>
              <a:t>spinlock.c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lpthread</a:t>
            </a:r>
            <a:endParaRPr lang="en-US" altLang="ko-KR" sz="1000" dirty="0"/>
          </a:p>
          <a:p>
            <a:r>
              <a:rPr lang="en-US" altLang="ko-KR" sz="1000" dirty="0" smtClean="0"/>
              <a:t>$ ./spinlock</a:t>
            </a:r>
            <a:endParaRPr lang="en-US" altLang="ko-KR" sz="1000" dirty="0"/>
          </a:p>
          <a:p>
            <a:r>
              <a:rPr lang="ko-KR" altLang="en-US" sz="1000" dirty="0" err="1" smtClean="0"/>
              <a:t>황기태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시작</a:t>
            </a:r>
          </a:p>
          <a:p>
            <a:r>
              <a:rPr lang="ko-KR" altLang="en-US" sz="1000" dirty="0"/>
              <a:t>이찬수 시작</a:t>
            </a:r>
          </a:p>
          <a:p>
            <a:r>
              <a:rPr lang="ko-KR" altLang="en-US" sz="1000" dirty="0" err="1"/>
              <a:t>황기태</a:t>
            </a:r>
            <a:r>
              <a:rPr lang="ko-KR" altLang="en-US" sz="1000" dirty="0"/>
              <a:t> 끝</a:t>
            </a:r>
          </a:p>
          <a:p>
            <a:r>
              <a:rPr lang="ko-KR" altLang="en-US" sz="1000" dirty="0"/>
              <a:t>이찬수 끝</a:t>
            </a:r>
          </a:p>
          <a:p>
            <a:r>
              <a:rPr lang="en-US" altLang="ko-KR" sz="1000" dirty="0"/>
              <a:t>total sum = 200000</a:t>
            </a:r>
          </a:p>
          <a:p>
            <a:r>
              <a:rPr lang="en-US" altLang="ko-KR" sz="1000" dirty="0" smtClean="0"/>
              <a:t>$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6242" y="5192032"/>
            <a:ext cx="33496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void* </a:t>
            </a:r>
            <a:r>
              <a:rPr lang="en-US" altLang="ko-KR" sz="1000" dirty="0" smtClean="0"/>
              <a:t>worker(void* </a:t>
            </a:r>
            <a:r>
              <a:rPr lang="en-US" altLang="ko-KR" sz="1000" dirty="0" err="1" smtClean="0"/>
              <a:t>arg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{ // </a:t>
            </a:r>
            <a:r>
              <a:rPr lang="ko-KR" altLang="en-US" sz="1000" dirty="0"/>
              <a:t>스레드 </a:t>
            </a:r>
            <a:r>
              <a:rPr lang="ko-KR" altLang="en-US" sz="1000" dirty="0" smtClean="0"/>
              <a:t>코드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시작 </a:t>
            </a:r>
            <a:r>
              <a:rPr lang="ko-KR" altLang="en-US" sz="1000" dirty="0" smtClean="0"/>
              <a:t>\</a:t>
            </a:r>
            <a:r>
              <a:rPr lang="ko-KR" altLang="en-US" sz="1000" dirty="0" err="1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</a:t>
            </a:r>
            <a:r>
              <a:rPr lang="en-US" altLang="ko-KR" sz="1000" b="1" dirty="0" err="1"/>
              <a:t>spin</a:t>
            </a:r>
            <a:r>
              <a:rPr lang="en-US" altLang="ko-KR" sz="1000" dirty="0" err="1" smtClean="0"/>
              <a:t>_lock</a:t>
            </a:r>
            <a:r>
              <a:rPr lang="en-US" altLang="ko-KR" sz="1000" dirty="0"/>
              <a:t>(&amp;lock); // </a:t>
            </a:r>
            <a:r>
              <a:rPr lang="en-US" altLang="ko-KR" sz="1000" dirty="0" smtClean="0"/>
              <a:t>entry code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&lt;10000;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0000"/>
            <a:r>
              <a:rPr lang="en-US" altLang="ko-KR" sz="1000" dirty="0"/>
              <a:t>		sum </a:t>
            </a:r>
            <a:r>
              <a:rPr lang="en-US" altLang="ko-KR" sz="1000" dirty="0" smtClean="0"/>
              <a:t>= sum + 10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 smtClean="0"/>
              <a:t>pthread_</a:t>
            </a:r>
            <a:r>
              <a:rPr lang="en-US" altLang="ko-KR" sz="1000" b="1" dirty="0" err="1"/>
              <a:t>spin</a:t>
            </a:r>
            <a:r>
              <a:rPr lang="en-US" altLang="ko-KR" sz="1000" dirty="0" err="1" smtClean="0"/>
              <a:t>_unlock</a:t>
            </a:r>
            <a:r>
              <a:rPr lang="en-US" altLang="ko-KR" sz="1000" dirty="0"/>
              <a:t>(&amp;lock); // </a:t>
            </a:r>
            <a:r>
              <a:rPr lang="en-US" altLang="ko-KR" sz="1000" dirty="0" smtClean="0"/>
              <a:t>exit code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 err="1"/>
              <a:t>printf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끝 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", 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*)</a:t>
            </a:r>
            <a:r>
              <a:rPr lang="ko-KR" altLang="en-US" sz="1000" dirty="0" err="1" smtClean="0"/>
              <a:t>arg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7021" y="1433623"/>
            <a:ext cx="98116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spinlock.c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334" y="4915033"/>
            <a:ext cx="376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worker() </a:t>
            </a:r>
            <a:r>
              <a:rPr lang="ko-KR" altLang="en-US" sz="1200" dirty="0" smtClean="0"/>
              <a:t>함수를 다음과 같이 작성하면 어떻게 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25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뮤텍스와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스핀락은</a:t>
            </a:r>
            <a:r>
              <a:rPr lang="ko-KR" altLang="en-US" dirty="0" smtClean="0"/>
              <a:t> </a:t>
            </a:r>
            <a:r>
              <a:rPr lang="ko-KR" altLang="en-US" dirty="0"/>
              <a:t>어</a:t>
            </a:r>
            <a:r>
              <a:rPr lang="ko-KR" altLang="en-US" dirty="0" smtClean="0"/>
              <a:t>떤 경우에 적합한가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락이</a:t>
            </a:r>
            <a:r>
              <a:rPr lang="ko-KR" altLang="en-US" sz="1800" dirty="0" smtClean="0"/>
              <a:t> 잠기는 시간이 긴 응용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뮤텍스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락을</a:t>
            </a:r>
            <a:r>
              <a:rPr lang="ko-KR" altLang="en-US" sz="1600" dirty="0" smtClean="0"/>
              <a:t> 얻지 못했을 때</a:t>
            </a:r>
            <a:r>
              <a:rPr lang="en-US" altLang="ko-KR" sz="1600" dirty="0" smtClean="0"/>
              <a:t>, CPU</a:t>
            </a:r>
            <a:r>
              <a:rPr lang="ko-KR" altLang="en-US" sz="1600" dirty="0" smtClean="0"/>
              <a:t>를 다른 </a:t>
            </a:r>
            <a:r>
              <a:rPr lang="ko-KR" altLang="en-US" sz="1600" dirty="0" err="1" smtClean="0"/>
              <a:t>스레드에게</a:t>
            </a:r>
            <a:r>
              <a:rPr lang="ko-KR" altLang="en-US" sz="1600" dirty="0" smtClean="0"/>
              <a:t> 양보하는 것이 효율적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락이</a:t>
            </a:r>
            <a:r>
              <a:rPr lang="ko-KR" altLang="en-US" sz="1600" dirty="0" smtClean="0"/>
              <a:t> 잠기는 시간이 짧은 경우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스핀락이</a:t>
            </a:r>
            <a:r>
              <a:rPr lang="ko-KR" altLang="en-US" sz="1600" dirty="0" smtClean="0"/>
              <a:t> 효율적</a:t>
            </a:r>
            <a:endParaRPr lang="en-US" altLang="ko-KR" sz="16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단일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가진 시스템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뮤텍스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단일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스핀락은</a:t>
            </a:r>
            <a:r>
              <a:rPr lang="ko-KR" altLang="en-US" sz="1600" dirty="0" smtClean="0"/>
              <a:t> 크게 의미 없음</a:t>
            </a:r>
            <a:endParaRPr lang="en-US" altLang="ko-KR" sz="16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멀티 코어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멀티 </a:t>
            </a:r>
            <a:r>
              <a:rPr lang="en-US" altLang="ko-KR" sz="1800" dirty="0" smtClean="0"/>
              <a:t>CPU)</a:t>
            </a:r>
            <a:r>
              <a:rPr lang="ko-KR" altLang="en-US" sz="1800" dirty="0" smtClean="0"/>
              <a:t>를 가진 시스템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스핀락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잠자고 깨는 컨텍스트 스위칭 없이 바로 자원 사용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임계구역은</a:t>
            </a:r>
            <a:r>
              <a:rPr lang="ko-KR" altLang="en-US" sz="1600" dirty="0" smtClean="0"/>
              <a:t> 가능한 짧게 작성하므로</a:t>
            </a:r>
            <a:endParaRPr lang="en-US" altLang="ko-KR" sz="1600" dirty="0"/>
          </a:p>
          <a:p>
            <a:pPr marL="320040" lvl="1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사용자 응용프로그램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뮤텍스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커널 코드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스핀락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커널 코드나 인터럽트 서비스 루틴을 빨리 실행되어야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인터럽트 서비스 루틴 내에서 잠잘 수 없기 때문</a:t>
            </a:r>
            <a:endParaRPr lang="en-US" altLang="ko-KR" sz="16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err="1" smtClean="0"/>
              <a:t>스핀락을</a:t>
            </a:r>
            <a:r>
              <a:rPr lang="ko-KR" altLang="en-US" sz="1800" dirty="0" smtClean="0"/>
              <a:t> 사용하면 기아 발생 가능</a:t>
            </a:r>
            <a:endParaRPr lang="en-US" altLang="ko-KR" sz="1800" dirty="0" smtClean="0"/>
          </a:p>
          <a:p>
            <a:pPr marL="937260" lvl="2" indent="-342900"/>
            <a:r>
              <a:rPr lang="ko-KR" altLang="en-US" sz="1600" dirty="0" err="1" smtClean="0"/>
              <a:t>스핀락은</a:t>
            </a:r>
            <a:r>
              <a:rPr lang="ko-KR" altLang="en-US" sz="1600" dirty="0" smtClean="0"/>
              <a:t> 무한 경쟁 방식이어서 기아가 발생 가능</a:t>
            </a:r>
            <a:endParaRPr lang="en-US" altLang="ko-KR" sz="1600" dirty="0" smtClean="0"/>
          </a:p>
          <a:p>
            <a:pPr marL="1394460" lvl="3" indent="-342900"/>
            <a:r>
              <a:rPr lang="ko-KR" altLang="en-US" sz="1200" dirty="0" err="1" smtClean="0"/>
              <a:t>락을</a:t>
            </a:r>
            <a:r>
              <a:rPr lang="ko-KR" altLang="en-US" sz="1200" dirty="0" smtClean="0"/>
              <a:t> 소유한 스레드가 </a:t>
            </a:r>
            <a:r>
              <a:rPr lang="ko-KR" altLang="en-US" sz="1200" dirty="0" err="1" smtClean="0"/>
              <a:t>락을</a:t>
            </a:r>
            <a:r>
              <a:rPr lang="ko-KR" altLang="en-US" sz="1200" dirty="0" smtClean="0"/>
              <a:t> 풀지 않고 계속 실행하거나 종료해버린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코딩이 잘못된 경우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</a:t>
            </a:r>
            <a:endParaRPr lang="en-US" altLang="ko-KR" sz="1200" dirty="0" smtClean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4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사례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75" y="2475111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-761177" y="1260665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타원형 설명선 5"/>
          <p:cNvSpPr/>
          <p:nvPr/>
        </p:nvSpPr>
        <p:spPr>
          <a:xfrm>
            <a:off x="2524971" y="2260797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50+10=60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310393" y="2403673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50+10=60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427" y="468968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881997" y="468968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9615" y="197504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을 기록하고 나간 후</a:t>
            </a:r>
            <a:endParaRPr lang="en-US" altLang="ko-KR" sz="1200" dirty="0" smtClean="0"/>
          </a:p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가 계산하여 </a:t>
            </a:r>
            <a:r>
              <a:rPr lang="en-US" altLang="ko-KR" sz="1200" dirty="0" smtClean="0"/>
              <a:t>70</a:t>
            </a:r>
            <a:r>
              <a:rPr lang="ko-KR" altLang="en-US" sz="1200" dirty="0" smtClean="0"/>
              <a:t>을 기록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39681" y="461980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25235" y="433249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8573" y="390387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39945" y="2046483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는 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을 기록하고 나감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5843" y="5357826"/>
            <a:ext cx="3318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(a) </a:t>
            </a:r>
            <a:r>
              <a:rPr lang="ko-KR" altLang="en-US" sz="1400" dirty="0" smtClean="0"/>
              <a:t>학생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가 동시에 방에 들어와서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집계판을</a:t>
            </a:r>
            <a:r>
              <a:rPr lang="ko-KR" altLang="en-US" sz="1400" dirty="0" smtClean="0"/>
              <a:t> 수정하는 경우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집계 </a:t>
            </a:r>
            <a:r>
              <a:rPr lang="ko-KR" altLang="en-US" sz="1400" b="1" dirty="0" smtClean="0"/>
              <a:t>결과가 잘못됨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34001" y="5357826"/>
            <a:ext cx="3049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학생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집계 작업을 끝내도록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학생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가 대기하는 경우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집계 결과는 </a:t>
            </a:r>
            <a:r>
              <a:rPr lang="ko-KR" altLang="en-US" sz="1400" b="1" dirty="0" smtClean="0"/>
              <a:t>정상</a:t>
            </a:r>
            <a:endParaRPr lang="ko-KR" altLang="en-US" sz="1400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2304" y="1377140"/>
            <a:ext cx="6744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문제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: MT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가는 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학생들이 짐을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개씩 옮긴 뒤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집계판에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씩 더하기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735026" y="3429000"/>
            <a:ext cx="692958" cy="2248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35026" y="3612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해결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뮤텍스와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스핀락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433" y="4293096"/>
            <a:ext cx="707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왜 알아야 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개발자로서 둘 중 하나를 선택하여야 하기 때문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그리고 시스템의 성능 관점에서 볼 수 있어야 하기 때문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7529"/>
              </p:ext>
            </p:extLst>
          </p:nvPr>
        </p:nvGraphicFramePr>
        <p:xfrm>
          <a:off x="808433" y="1556792"/>
          <a:ext cx="7560840" cy="25557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13247">
                  <a:extLst>
                    <a:ext uri="{9D8B030D-6E8A-4147-A177-3AD203B41FA5}">
                      <a16:colId xmlns:a16="http://schemas.microsoft.com/office/drawing/2014/main" val="2703515444"/>
                    </a:ext>
                  </a:extLst>
                </a:gridCol>
                <a:gridCol w="2717273">
                  <a:extLst>
                    <a:ext uri="{9D8B030D-6E8A-4147-A177-3AD203B41FA5}">
                      <a16:colId xmlns:a16="http://schemas.microsoft.com/office/drawing/2014/main" val="421482871"/>
                    </a:ext>
                  </a:extLst>
                </a:gridCol>
                <a:gridCol w="3030320">
                  <a:extLst>
                    <a:ext uri="{9D8B030D-6E8A-4147-A177-3AD203B41FA5}">
                      <a16:colId xmlns:a16="http://schemas.microsoft.com/office/drawing/2014/main" val="167804311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뮤텍스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스핀락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045839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대기 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없음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35924554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block </a:t>
                      </a:r>
                      <a:r>
                        <a:rPr lang="ko-KR" altLang="en-US" sz="1200" kern="0" spc="0">
                          <a:effectLst/>
                        </a:rPr>
                        <a:t>가능여부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락이</a:t>
                      </a:r>
                      <a:r>
                        <a:rPr lang="ko-KR" altLang="en-US" sz="1200" kern="0" spc="0" dirty="0">
                          <a:effectLst/>
                        </a:rPr>
                        <a:t> 잠겨 있으면 </a:t>
                      </a:r>
                      <a:r>
                        <a:rPr lang="ko-KR" altLang="en-US" sz="1200" kern="0" spc="0" dirty="0" err="1">
                          <a:effectLst/>
                        </a:rPr>
                        <a:t>블록됨</a:t>
                      </a:r>
                      <a:r>
                        <a:rPr lang="en-US" altLang="ko-KR" sz="1200" kern="0" spc="0" dirty="0">
                          <a:effectLst/>
                        </a:rPr>
                        <a:t>(blocking)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effectLst/>
                        </a:rPr>
                        <a:t>락이</a:t>
                      </a:r>
                      <a:r>
                        <a:rPr lang="ko-KR" altLang="en-US" sz="1200" kern="0" spc="0" dirty="0">
                          <a:effectLst/>
                        </a:rPr>
                        <a:t> 잠겨 </a:t>
                      </a:r>
                      <a:r>
                        <a:rPr lang="ko-KR" altLang="en-US" sz="1200" kern="0" spc="0" dirty="0" err="1">
                          <a:effectLst/>
                        </a:rPr>
                        <a:t>있으도</a:t>
                      </a:r>
                      <a:r>
                        <a:rPr lang="ko-KR" altLang="en-US" sz="1200" kern="0" spc="0" dirty="0">
                          <a:effectLst/>
                        </a:rPr>
                        <a:t> </a:t>
                      </a:r>
                      <a:r>
                        <a:rPr lang="ko-KR" altLang="en-US" sz="1200" kern="0" spc="0" dirty="0" err="1">
                          <a:effectLst/>
                        </a:rPr>
                        <a:t>블록되지</a:t>
                      </a:r>
                      <a:r>
                        <a:rPr lang="ko-KR" altLang="en-US" sz="1200" kern="0" spc="0" dirty="0">
                          <a:effectLst/>
                        </a:rPr>
                        <a:t> 않고 계속 </a:t>
                      </a:r>
                      <a:r>
                        <a:rPr lang="ko-KR" altLang="en-US" sz="1200" kern="0" spc="0" dirty="0" err="1">
                          <a:effectLst/>
                        </a:rPr>
                        <a:t>락</a:t>
                      </a:r>
                      <a:r>
                        <a:rPr lang="ko-KR" altLang="en-US" sz="1200" kern="0" spc="0" dirty="0">
                          <a:effectLst/>
                        </a:rPr>
                        <a:t> 검사</a:t>
                      </a:r>
                      <a:r>
                        <a:rPr lang="en-US" altLang="ko-KR" sz="1200" kern="0" spc="0" dirty="0">
                          <a:effectLst/>
                        </a:rPr>
                        <a:t>(non-blocking)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3467334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lock/unlock </a:t>
                      </a:r>
                      <a:r>
                        <a:rPr lang="ko-KR" altLang="en-US" sz="1200" kern="0" spc="0">
                          <a:effectLst/>
                        </a:rPr>
                        <a:t>연산 비용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싸다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CPU</a:t>
                      </a:r>
                      <a:r>
                        <a:rPr lang="ko-KR" altLang="en-US" sz="1200" kern="0" spc="0">
                          <a:effectLst/>
                        </a:rPr>
                        <a:t>를 계속 사용하므로 비싸다</a:t>
                      </a:r>
                      <a:r>
                        <a:rPr lang="en-US" altLang="ko-KR" sz="1200" kern="0" spc="0">
                          <a:effectLst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7901767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하드웨어 관련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단일 </a:t>
                      </a:r>
                      <a:r>
                        <a:rPr lang="en-US" altLang="ko-KR" sz="1200" kern="0" spc="0">
                          <a:effectLst/>
                        </a:rPr>
                        <a:t>CPU</a:t>
                      </a:r>
                      <a:r>
                        <a:rPr lang="ko-KR" altLang="en-US" sz="1200" kern="0" spc="0">
                          <a:effectLst/>
                        </a:rPr>
                        <a:t>에서 적합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멀티코어 </a:t>
                      </a:r>
                      <a:r>
                        <a:rPr lang="en-US" altLang="ko-KR" sz="1200" kern="0" spc="0" dirty="0">
                          <a:effectLst/>
                        </a:rPr>
                        <a:t>CPU</a:t>
                      </a:r>
                      <a:r>
                        <a:rPr lang="ko-KR" altLang="en-US" sz="1200" kern="0" spc="0" dirty="0">
                          <a:effectLst/>
                        </a:rPr>
                        <a:t>에서 적합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429784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주 사용처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사용자 모드</a:t>
                      </a:r>
                      <a:r>
                        <a:rPr lang="en-US" altLang="ko-KR" sz="1200" kern="0" spc="0">
                          <a:effectLst/>
                        </a:rPr>
                        <a:t>, </a:t>
                      </a:r>
                      <a:r>
                        <a:rPr lang="ko-KR" altLang="en-US" sz="1200" kern="0" spc="0">
                          <a:effectLst/>
                        </a:rPr>
                        <a:t>사용자 응용 프로그램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커널 모드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커널 코드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인터럽트 서비스 루틴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0913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필요성을 이해하기 </a:t>
            </a:r>
            <a:r>
              <a:rPr lang="ko-KR" altLang="en-US" dirty="0"/>
              <a:t>위한 대여 시스템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자원을 여러 명이 사용하는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55575" y="4586719"/>
            <a:ext cx="2795683" cy="64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23331" y="4768833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55379" y="4768833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87427" y="4768833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217257" y="4763370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349083" y="5564912"/>
            <a:ext cx="334138" cy="2323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520" y="5564912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사용가능 칸 수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2451258" y="5542991"/>
            <a:ext cx="329526" cy="2616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12307" y="554299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대기자 수</a:t>
            </a:r>
            <a:endParaRPr lang="ko-KR" altLang="en-US" sz="11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803384" y="5292777"/>
            <a:ext cx="1773138" cy="682449"/>
            <a:chOff x="5967214" y="1589713"/>
            <a:chExt cx="1773138" cy="682449"/>
          </a:xfrm>
        </p:grpSpPr>
        <p:sp>
          <p:nvSpPr>
            <p:cNvPr id="65" name="직사각형 64"/>
            <p:cNvSpPr/>
            <p:nvPr/>
          </p:nvSpPr>
          <p:spPr>
            <a:xfrm>
              <a:off x="5967214" y="1589713"/>
              <a:ext cx="140373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학생 대기 줄</a:t>
              </a:r>
              <a:endParaRPr lang="ko-KR" altLang="en-US" sz="110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200743" y="1868721"/>
              <a:ext cx="265988" cy="22328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학생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6649458" y="1880918"/>
              <a:ext cx="265988" cy="22328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학생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18496" y="1833368"/>
              <a:ext cx="1575148" cy="31838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567211" y="1833368"/>
              <a:ext cx="0" cy="297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020272" y="1833368"/>
              <a:ext cx="0" cy="318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7522231" y="1720518"/>
              <a:ext cx="218121" cy="55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124000" y="1868042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556048" y="1868042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988096" y="1868042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124000" y="2290228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556048" y="2285256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988096" y="2285256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124000" y="2651041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556048" y="2651041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988096" y="2651041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417926" y="1862579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417926" y="2283419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17926" y="2661656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07975" y="1724026"/>
            <a:ext cx="2712533" cy="133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509942" y="3364585"/>
            <a:ext cx="334138" cy="2323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3528" y="336458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사용가능 방 수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2612117" y="3342664"/>
            <a:ext cx="329526" cy="2616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73166" y="33426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대기자 수</a:t>
            </a:r>
            <a:endParaRPr lang="ko-KR" altLang="en-US" sz="11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951262" y="3077344"/>
            <a:ext cx="1773138" cy="682449"/>
            <a:chOff x="5967214" y="1589713"/>
            <a:chExt cx="1773138" cy="682449"/>
          </a:xfrm>
        </p:grpSpPr>
        <p:sp>
          <p:nvSpPr>
            <p:cNvPr id="94" name="직사각형 93"/>
            <p:cNvSpPr/>
            <p:nvPr/>
          </p:nvSpPr>
          <p:spPr>
            <a:xfrm>
              <a:off x="5967214" y="1589713"/>
              <a:ext cx="140373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학생 대기 줄</a:t>
              </a:r>
              <a:endParaRPr lang="ko-KR" altLang="en-US" sz="11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18496" y="1833368"/>
              <a:ext cx="1575148" cy="31838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6567211" y="1833368"/>
              <a:ext cx="0" cy="297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020272" y="1833368"/>
              <a:ext cx="0" cy="318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7522231" y="1720518"/>
              <a:ext cx="218121" cy="55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460865" y="1874205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92913" y="1874205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4961" y="1874205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60865" y="2296391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2913" y="2291419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4961" y="2291419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0865" y="2657204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92913" y="2657204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24961" y="2657204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54791" y="1868742"/>
            <a:ext cx="288032" cy="28228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54791" y="2289582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54791" y="2667819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44841" y="1730189"/>
            <a:ext cx="2684252" cy="133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90823" y="3370748"/>
            <a:ext cx="334138" cy="2323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6056" y="33623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카운터 변수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4617" y="1396144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</a:t>
            </a:r>
            <a:r>
              <a:rPr lang="ko-KR" altLang="en-US" sz="1100" dirty="0" smtClean="0"/>
              <a:t>개의 세미나 방 대여 시스템</a:t>
            </a:r>
            <a:endParaRPr lang="ko-KR" altLang="en-US" sz="11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6468977" y="3128599"/>
            <a:ext cx="1773138" cy="682449"/>
            <a:chOff x="5967214" y="1589713"/>
            <a:chExt cx="1773138" cy="682449"/>
          </a:xfrm>
        </p:grpSpPr>
        <p:sp>
          <p:nvSpPr>
            <p:cNvPr id="42" name="직사각형 41"/>
            <p:cNvSpPr/>
            <p:nvPr/>
          </p:nvSpPr>
          <p:spPr>
            <a:xfrm>
              <a:off x="5967214" y="1589713"/>
              <a:ext cx="16078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대기 </a:t>
              </a:r>
              <a:r>
                <a:rPr lang="ko-KR" altLang="en-US" sz="1100" dirty="0">
                  <a:solidFill>
                    <a:srgbClr val="FF0000"/>
                  </a:solidFill>
                </a:rPr>
                <a:t>큐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18496" y="1833368"/>
              <a:ext cx="1575148" cy="31838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567211" y="1833368"/>
              <a:ext cx="0" cy="297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020272" y="1833368"/>
              <a:ext cx="0" cy="318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7522231" y="1720518"/>
              <a:ext cx="218121" cy="55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128874" y="216258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자원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인스턴스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18244" y="4581128"/>
            <a:ext cx="2714544" cy="651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434268" y="4711475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866316" y="4711475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98364" y="4711475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28194" y="4706012"/>
            <a:ext cx="288032" cy="2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032926" y="5507554"/>
            <a:ext cx="334138" cy="2323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22376" y="55098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카운터 변수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471270" y="5242757"/>
            <a:ext cx="1773138" cy="682449"/>
            <a:chOff x="5967214" y="1589713"/>
            <a:chExt cx="1773138" cy="682449"/>
          </a:xfrm>
        </p:grpSpPr>
        <p:sp>
          <p:nvSpPr>
            <p:cNvPr id="113" name="직사각형 112"/>
            <p:cNvSpPr/>
            <p:nvPr/>
          </p:nvSpPr>
          <p:spPr>
            <a:xfrm>
              <a:off x="5967214" y="1589713"/>
              <a:ext cx="167587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대기 큐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6200743" y="1868721"/>
              <a:ext cx="265988" cy="22328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T5</a:t>
              </a: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649458" y="1880918"/>
              <a:ext cx="265988" cy="22328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T6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118496" y="1833368"/>
              <a:ext cx="1575148" cy="31838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6567211" y="1833368"/>
              <a:ext cx="0" cy="297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020272" y="1833368"/>
              <a:ext cx="0" cy="318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7522231" y="1720518"/>
              <a:ext cx="218121" cy="551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7180197" y="4673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자원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279" y="3862316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현실에서 세미나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 대여 시스템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082998" y="3840562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(a’) </a:t>
            </a:r>
            <a:r>
              <a:rPr lang="ko-KR" altLang="en-US" sz="1200" dirty="0" smtClean="0"/>
              <a:t>소프트웨어로 구성한 대여 시스템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11032" y="6092064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현실에서 화장실 대여 시스템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91327" y="6075361"/>
            <a:ext cx="3294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(b’) </a:t>
            </a:r>
            <a:r>
              <a:rPr lang="ko-KR" altLang="en-US" sz="1200" dirty="0"/>
              <a:t>소프트웨어로 구성한 </a:t>
            </a:r>
            <a:r>
              <a:rPr lang="ko-KR" altLang="en-US" sz="1200" dirty="0" smtClean="0"/>
              <a:t>화장실 대여 시스템</a:t>
            </a:r>
            <a:endParaRPr lang="ko-KR" altLang="en-US" sz="1200" dirty="0"/>
          </a:p>
        </p:txBody>
      </p:sp>
      <p:sp>
        <p:nvSpPr>
          <p:cNvPr id="111" name="직사각형 110"/>
          <p:cNvSpPr/>
          <p:nvPr/>
        </p:nvSpPr>
        <p:spPr>
          <a:xfrm>
            <a:off x="2776880" y="227687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세미나 방</a:t>
            </a:r>
            <a:endParaRPr lang="ko-KR" altLang="en-US" sz="1200" dirty="0"/>
          </a:p>
        </p:txBody>
      </p:sp>
      <p:sp>
        <p:nvSpPr>
          <p:cNvPr id="124" name="직사각형 123"/>
          <p:cNvSpPr/>
          <p:nvPr/>
        </p:nvSpPr>
        <p:spPr>
          <a:xfrm>
            <a:off x="2743213" y="477117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화장실</a:t>
            </a:r>
            <a:endParaRPr lang="ko-KR" altLang="en-US" sz="12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2348880"/>
            <a:ext cx="393724" cy="2049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오른쪽 화살표 124"/>
          <p:cNvSpPr/>
          <p:nvPr/>
        </p:nvSpPr>
        <p:spPr>
          <a:xfrm>
            <a:off x="4236826" y="4783308"/>
            <a:ext cx="393724" cy="2049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세마포가</a:t>
            </a:r>
            <a:r>
              <a:rPr lang="ko-KR" altLang="en-US" dirty="0" smtClean="0"/>
              <a:t> 필요한 상황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3568" y="2492896"/>
            <a:ext cx="2232248" cy="22322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7167" y="261194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자원 풀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1916" y="2996952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67461" y="3149352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5892" y="3501008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4316" y="4005064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7960" y="3568370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5736" y="3636134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71996" y="4077072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3544" y="2996616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987824" y="2348880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37705" y="2969332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70324" y="3866340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13050" y="4573606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5855" y="3383704"/>
            <a:ext cx="543739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.......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6" idx="2"/>
            <a:endCxn id="5" idx="7"/>
          </p:cNvCxnSpPr>
          <p:nvPr/>
        </p:nvCxnSpPr>
        <p:spPr>
          <a:xfrm flipH="1">
            <a:off x="2588911" y="2528900"/>
            <a:ext cx="398913" cy="2909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2"/>
          </p:cNvCxnSpPr>
          <p:nvPr/>
        </p:nvCxnSpPr>
        <p:spPr>
          <a:xfrm flipH="1">
            <a:off x="2852264" y="3149352"/>
            <a:ext cx="285441" cy="636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1"/>
            <a:endCxn id="5" idx="5"/>
          </p:cNvCxnSpPr>
          <p:nvPr/>
        </p:nvCxnSpPr>
        <p:spPr>
          <a:xfrm flipH="1" flipV="1">
            <a:off x="2588911" y="4398239"/>
            <a:ext cx="276866" cy="2280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2"/>
          </p:cNvCxnSpPr>
          <p:nvPr/>
        </p:nvCxnSpPr>
        <p:spPr>
          <a:xfrm flipH="1" flipV="1">
            <a:off x="2845743" y="3961538"/>
            <a:ext cx="224581" cy="848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72549" y="20280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멀티스레드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798679" y="2348880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948560" y="2969332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81179" y="3866340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23905" y="4573606"/>
            <a:ext cx="360040" cy="3600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6710" y="3383704"/>
            <a:ext cx="543739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.......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0" idx="2"/>
          </p:cNvCxnSpPr>
          <p:nvPr/>
        </p:nvCxnSpPr>
        <p:spPr>
          <a:xfrm flipH="1">
            <a:off x="7368130" y="2528900"/>
            <a:ext cx="430549" cy="2909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2"/>
          </p:cNvCxnSpPr>
          <p:nvPr/>
        </p:nvCxnSpPr>
        <p:spPr>
          <a:xfrm flipH="1">
            <a:off x="7368130" y="3149352"/>
            <a:ext cx="580430" cy="12104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1"/>
          </p:cNvCxnSpPr>
          <p:nvPr/>
        </p:nvCxnSpPr>
        <p:spPr>
          <a:xfrm flipH="1" flipV="1">
            <a:off x="7368130" y="4398239"/>
            <a:ext cx="308502" cy="2280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2"/>
          </p:cNvCxnSpPr>
          <p:nvPr/>
        </p:nvCxnSpPr>
        <p:spPr>
          <a:xfrm flipH="1" flipV="1">
            <a:off x="7328995" y="3836759"/>
            <a:ext cx="552184" cy="2096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3404" y="20280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멀티스레드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956852" y="2528900"/>
            <a:ext cx="372143" cy="21242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624" y="5246981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smtClean="0"/>
              <a:t>멀티스레드가</a:t>
            </a:r>
            <a:r>
              <a:rPr lang="en-US" altLang="ko-KR" sz="1400" dirty="0" smtClean="0"/>
              <a:t> n</a:t>
            </a:r>
            <a:r>
              <a:rPr lang="ko-KR" altLang="en-US" sz="1400" dirty="0" smtClean="0"/>
              <a:t>개의 자원을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활용하려는 상황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542826" y="5221280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err="1" smtClean="0"/>
              <a:t>세마포를</a:t>
            </a:r>
            <a:r>
              <a:rPr lang="ko-KR" altLang="en-US" sz="1400" dirty="0" smtClean="0"/>
              <a:t> 이용하여 멀티스레드가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자원을 원활히 사용할 수 있도록 관리</a:t>
            </a:r>
            <a:endParaRPr lang="ko-KR" altLang="en-US" sz="1400" dirty="0"/>
          </a:p>
        </p:txBody>
      </p:sp>
      <p:sp>
        <p:nvSpPr>
          <p:cNvPr id="51" name="타원 50"/>
          <p:cNvSpPr/>
          <p:nvPr/>
        </p:nvSpPr>
        <p:spPr>
          <a:xfrm>
            <a:off x="4712827" y="2491582"/>
            <a:ext cx="2232248" cy="22322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236426" y="2610627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자원 풀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81175" y="2995638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096720" y="3148038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965151" y="3499694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33575" y="4003750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7219" y="3567056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24995" y="3634820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901255" y="4075758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52803" y="2995302"/>
            <a:ext cx="36004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세마포</a:t>
            </a:r>
            <a:r>
              <a:rPr lang="en-US" altLang="ko-KR" dirty="0" smtClean="0"/>
              <a:t>(semaphore)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err="1"/>
              <a:t>멀티스레드</a:t>
            </a:r>
            <a:r>
              <a:rPr lang="ko-KR" altLang="en-US" dirty="0"/>
              <a:t> 사이의 자원 관리 기법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개의 공유 자원을 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스레드가 공유하여 사용하도록 돕는 자원 관리 기법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</a:t>
            </a:r>
            <a:r>
              <a:rPr lang="ko-KR" altLang="en-US" dirty="0" smtClean="0"/>
              <a:t>개의 프린터가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프린터를 사용하고자 하는 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스레드의 프린터 관리</a:t>
            </a:r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ko-KR" altLang="en-US" dirty="0"/>
              <a:t>요소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 : n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대기 큐 </a:t>
            </a:r>
            <a:r>
              <a:rPr lang="en-US" altLang="ko-KR" dirty="0"/>
              <a:t>: </a:t>
            </a:r>
            <a:r>
              <a:rPr lang="ko-KR" altLang="en-US" dirty="0" smtClean="0"/>
              <a:t>자원을 </a:t>
            </a:r>
            <a:r>
              <a:rPr lang="ko-KR" altLang="en-US" dirty="0" err="1" smtClean="0"/>
              <a:t>할당받지</a:t>
            </a:r>
            <a:r>
              <a:rPr lang="ko-KR" altLang="en-US" dirty="0" smtClean="0"/>
              <a:t> 못한 스레드들이 대기하는 큐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3. counter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ko-KR" altLang="en-US" dirty="0"/>
              <a:t>사용 가능한 자원의 </a:t>
            </a:r>
            <a:r>
              <a:rPr lang="ko-KR" altLang="en-US" dirty="0" smtClean="0"/>
              <a:t>개수를 </a:t>
            </a:r>
            <a:r>
              <a:rPr lang="ko-KR" altLang="en-US" dirty="0"/>
              <a:t>나타내는 </a:t>
            </a:r>
            <a:r>
              <a:rPr lang="ko-KR" altLang="en-US" dirty="0" smtClean="0"/>
              <a:t>정수형 전역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으로 초기화</a:t>
            </a:r>
            <a:r>
              <a:rPr lang="en-US" altLang="ko-KR" dirty="0"/>
              <a:t>(counter</a:t>
            </a:r>
            <a:r>
              <a:rPr lang="ko-KR" altLang="en-US" dirty="0"/>
              <a:t> </a:t>
            </a:r>
            <a:r>
              <a:rPr lang="en-US" altLang="ko-KR" dirty="0"/>
              <a:t>= n</a:t>
            </a:r>
            <a:r>
              <a:rPr lang="en-US" altLang="ko-KR" dirty="0" smtClean="0"/>
              <a:t>)</a:t>
            </a:r>
          </a:p>
          <a:p>
            <a:pPr marL="411480" lvl="1" indent="0">
              <a:buNone/>
            </a:pPr>
            <a:r>
              <a:rPr lang="en-US" altLang="ko-KR" dirty="0" smtClean="0"/>
              <a:t>4. P/V </a:t>
            </a:r>
            <a:r>
              <a:rPr lang="ko-KR" altLang="en-US" dirty="0" smtClean="0"/>
              <a:t>연산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(wait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자원 요청 시 실행하는 연산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자원 사용 허가를 얻는 과정</a:t>
            </a:r>
            <a:endParaRPr lang="en-US" altLang="ko-KR" dirty="0"/>
          </a:p>
          <a:p>
            <a:pPr lvl="2"/>
            <a:r>
              <a:rPr lang="en-US" altLang="ko-KR" dirty="0" smtClean="0"/>
              <a:t>V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(signal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자원 반환 시 실행하는 연산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자원 사용이 끝났음을 알리는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3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세마포를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자원 관리의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731" y="1323545"/>
            <a:ext cx="8006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개의 </a:t>
            </a:r>
            <a:r>
              <a:rPr lang="ko-KR" altLang="en-US" sz="1400" dirty="0"/>
              <a:t>인스턴스를 가진 자원에 </a:t>
            </a:r>
            <a:r>
              <a:rPr lang="ko-KR" altLang="en-US" sz="1400" dirty="0" smtClean="0"/>
              <a:t>대해</a:t>
            </a:r>
            <a:r>
              <a:rPr lang="en-US" altLang="ko-KR" sz="1400" dirty="0" smtClean="0"/>
              <a:t>, 4</a:t>
            </a:r>
            <a:r>
              <a:rPr lang="ko-KR" altLang="en-US" sz="1400" dirty="0" smtClean="0"/>
              <a:t>개의 </a:t>
            </a:r>
            <a:r>
              <a:rPr lang="ko-KR" altLang="en-US" sz="1400" dirty="0"/>
              <a:t>스레드</a:t>
            </a:r>
            <a:r>
              <a:rPr lang="en-US" altLang="ko-KR" sz="1400" dirty="0"/>
              <a:t>(T1~T4)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할당 받아 사용</a:t>
            </a:r>
            <a:r>
              <a:rPr lang="en-US" altLang="ko-KR" sz="1400" dirty="0"/>
              <a:t>,</a:t>
            </a:r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ko-KR" altLang="en-US" sz="1400" dirty="0"/>
              <a:t>개의 스레드 </a:t>
            </a:r>
            <a:r>
              <a:rPr lang="en-US" altLang="ko-KR" sz="1400" dirty="0"/>
              <a:t>T5</a:t>
            </a:r>
            <a:r>
              <a:rPr lang="ko-KR" altLang="en-US" sz="1400" dirty="0"/>
              <a:t>와 </a:t>
            </a:r>
            <a:r>
              <a:rPr lang="en-US" altLang="ko-KR" sz="1400" dirty="0"/>
              <a:t>T6</a:t>
            </a:r>
            <a:r>
              <a:rPr lang="ko-KR" altLang="en-US" sz="1400" dirty="0"/>
              <a:t>는 자원을 기다리고 있는 </a:t>
            </a:r>
            <a:r>
              <a:rPr lang="ko-KR" altLang="en-US" sz="1400" dirty="0" smtClean="0"/>
              <a:t>상태</a:t>
            </a:r>
            <a:endParaRPr lang="en-US" altLang="ko-KR" sz="1400" dirty="0" smtClean="0"/>
          </a:p>
          <a:p>
            <a:r>
              <a:rPr lang="en-US" altLang="ko-KR" sz="1400" dirty="0" smtClean="0"/>
              <a:t>counter </a:t>
            </a:r>
            <a:r>
              <a:rPr lang="ko-KR" altLang="en-US" sz="1400" dirty="0" smtClean="0"/>
              <a:t>변수는 사용 가능한 자원의 개수를 나타내지만 음수이면 대기 중인 스레드의 수를 나타냄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2851047" y="3134162"/>
            <a:ext cx="393988" cy="38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07563" y="4402887"/>
            <a:ext cx="559074" cy="54876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자원을 사용하는 코드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84044" y="4256108"/>
            <a:ext cx="829087" cy="1435431"/>
          </a:xfrm>
          <a:prstGeom prst="roundRect">
            <a:avLst>
              <a:gd name="adj" fmla="val 7577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557" y="4046782"/>
            <a:ext cx="2504938" cy="25691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 </a:t>
            </a:r>
            <a:r>
              <a:rPr lang="ko-KR" altLang="en-US" sz="1400" dirty="0" smtClean="0">
                <a:solidFill>
                  <a:schemeClr val="tx1"/>
                </a:solidFill>
              </a:rPr>
              <a:t>연산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557" y="5691539"/>
            <a:ext cx="2504938" cy="2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</a:t>
            </a:r>
            <a:r>
              <a:rPr lang="ko-KR" altLang="en-US" sz="1400" dirty="0" smtClean="0">
                <a:solidFill>
                  <a:schemeClr val="tx1"/>
                </a:solidFill>
              </a:rPr>
              <a:t> 연산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087112" y="3548027"/>
            <a:ext cx="45719" cy="974690"/>
          </a:xfrm>
          <a:custGeom>
            <a:avLst/>
            <a:gdLst>
              <a:gd name="connsiteX0" fmla="*/ 0 w 229937"/>
              <a:gd name="connsiteY0" fmla="*/ 0 h 1171074"/>
              <a:gd name="connsiteX1" fmla="*/ 21389 w 229937"/>
              <a:gd name="connsiteY1" fmla="*/ 26737 h 1171074"/>
              <a:gd name="connsiteX2" fmla="*/ 32084 w 229937"/>
              <a:gd name="connsiteY2" fmla="*/ 42779 h 1171074"/>
              <a:gd name="connsiteX3" fmla="*/ 69516 w 229937"/>
              <a:gd name="connsiteY3" fmla="*/ 74863 h 1171074"/>
              <a:gd name="connsiteX4" fmla="*/ 90905 w 229937"/>
              <a:gd name="connsiteY4" fmla="*/ 122990 h 1171074"/>
              <a:gd name="connsiteX5" fmla="*/ 128337 w 229937"/>
              <a:gd name="connsiteY5" fmla="*/ 176463 h 1171074"/>
              <a:gd name="connsiteX6" fmla="*/ 149726 w 229937"/>
              <a:gd name="connsiteY6" fmla="*/ 224590 h 1171074"/>
              <a:gd name="connsiteX7" fmla="*/ 155074 w 229937"/>
              <a:gd name="connsiteY7" fmla="*/ 401053 h 1171074"/>
              <a:gd name="connsiteX8" fmla="*/ 160421 w 229937"/>
              <a:gd name="connsiteY8" fmla="*/ 449179 h 1171074"/>
              <a:gd name="connsiteX9" fmla="*/ 176463 w 229937"/>
              <a:gd name="connsiteY9" fmla="*/ 497305 h 1171074"/>
              <a:gd name="connsiteX10" fmla="*/ 155074 w 229937"/>
              <a:gd name="connsiteY10" fmla="*/ 550779 h 1171074"/>
              <a:gd name="connsiteX11" fmla="*/ 139032 w 229937"/>
              <a:gd name="connsiteY11" fmla="*/ 566821 h 1171074"/>
              <a:gd name="connsiteX12" fmla="*/ 133684 w 229937"/>
              <a:gd name="connsiteY12" fmla="*/ 582863 h 1171074"/>
              <a:gd name="connsiteX13" fmla="*/ 122989 w 229937"/>
              <a:gd name="connsiteY13" fmla="*/ 598905 h 1171074"/>
              <a:gd name="connsiteX14" fmla="*/ 133684 w 229937"/>
              <a:gd name="connsiteY14" fmla="*/ 673769 h 1171074"/>
              <a:gd name="connsiteX15" fmla="*/ 144379 w 229937"/>
              <a:gd name="connsiteY15" fmla="*/ 689811 h 1171074"/>
              <a:gd name="connsiteX16" fmla="*/ 149726 w 229937"/>
              <a:gd name="connsiteY16" fmla="*/ 705853 h 1171074"/>
              <a:gd name="connsiteX17" fmla="*/ 139032 w 229937"/>
              <a:gd name="connsiteY17" fmla="*/ 775369 h 1171074"/>
              <a:gd name="connsiteX18" fmla="*/ 133684 w 229937"/>
              <a:gd name="connsiteY18" fmla="*/ 791411 h 1171074"/>
              <a:gd name="connsiteX19" fmla="*/ 122989 w 229937"/>
              <a:gd name="connsiteY19" fmla="*/ 807453 h 1171074"/>
              <a:gd name="connsiteX20" fmla="*/ 117642 w 229937"/>
              <a:gd name="connsiteY20" fmla="*/ 823495 h 1171074"/>
              <a:gd name="connsiteX21" fmla="*/ 144379 w 229937"/>
              <a:gd name="connsiteY21" fmla="*/ 850232 h 1171074"/>
              <a:gd name="connsiteX22" fmla="*/ 155074 w 229937"/>
              <a:gd name="connsiteY22" fmla="*/ 866274 h 1171074"/>
              <a:gd name="connsiteX23" fmla="*/ 149726 w 229937"/>
              <a:gd name="connsiteY23" fmla="*/ 893011 h 1171074"/>
              <a:gd name="connsiteX24" fmla="*/ 144379 w 229937"/>
              <a:gd name="connsiteY24" fmla="*/ 909053 h 1171074"/>
              <a:gd name="connsiteX25" fmla="*/ 101600 w 229937"/>
              <a:gd name="connsiteY25" fmla="*/ 946484 h 1171074"/>
              <a:gd name="connsiteX26" fmla="*/ 90905 w 229937"/>
              <a:gd name="connsiteY26" fmla="*/ 962526 h 1171074"/>
              <a:gd name="connsiteX27" fmla="*/ 101600 w 229937"/>
              <a:gd name="connsiteY27" fmla="*/ 999958 h 1171074"/>
              <a:gd name="connsiteX28" fmla="*/ 106947 w 229937"/>
              <a:gd name="connsiteY28" fmla="*/ 1080169 h 1171074"/>
              <a:gd name="connsiteX29" fmla="*/ 133684 w 229937"/>
              <a:gd name="connsiteY29" fmla="*/ 1122947 h 1171074"/>
              <a:gd name="connsiteX30" fmla="*/ 176463 w 229937"/>
              <a:gd name="connsiteY30" fmla="*/ 1144337 h 1171074"/>
              <a:gd name="connsiteX31" fmla="*/ 229937 w 229937"/>
              <a:gd name="connsiteY31" fmla="*/ 1165726 h 1171074"/>
              <a:gd name="connsiteX32" fmla="*/ 213895 w 229937"/>
              <a:gd name="connsiteY32" fmla="*/ 1171074 h 1171074"/>
              <a:gd name="connsiteX33" fmla="*/ 197853 w 229937"/>
              <a:gd name="connsiteY33" fmla="*/ 1165726 h 1171074"/>
              <a:gd name="connsiteX34" fmla="*/ 187158 w 229937"/>
              <a:gd name="connsiteY34" fmla="*/ 1165726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9937" h="1171074">
                <a:moveTo>
                  <a:pt x="0" y="0"/>
                </a:moveTo>
                <a:cubicBezTo>
                  <a:pt x="7130" y="8912"/>
                  <a:pt x="14541" y="17606"/>
                  <a:pt x="21389" y="26737"/>
                </a:cubicBezTo>
                <a:cubicBezTo>
                  <a:pt x="25245" y="31878"/>
                  <a:pt x="27540" y="38235"/>
                  <a:pt x="32084" y="42779"/>
                </a:cubicBezTo>
                <a:cubicBezTo>
                  <a:pt x="67483" y="78177"/>
                  <a:pt x="40419" y="39945"/>
                  <a:pt x="69516" y="74863"/>
                </a:cubicBezTo>
                <a:cubicBezTo>
                  <a:pt x="105795" y="118399"/>
                  <a:pt x="44266" y="53033"/>
                  <a:pt x="90905" y="122990"/>
                </a:cubicBezTo>
                <a:cubicBezTo>
                  <a:pt x="117239" y="162489"/>
                  <a:pt x="104583" y="144791"/>
                  <a:pt x="128337" y="176463"/>
                </a:cubicBezTo>
                <a:cubicBezTo>
                  <a:pt x="141064" y="214644"/>
                  <a:pt x="132779" y="199167"/>
                  <a:pt x="149726" y="224590"/>
                </a:cubicBezTo>
                <a:cubicBezTo>
                  <a:pt x="151509" y="283411"/>
                  <a:pt x="152275" y="342272"/>
                  <a:pt x="155074" y="401053"/>
                </a:cubicBezTo>
                <a:cubicBezTo>
                  <a:pt x="155842" y="417175"/>
                  <a:pt x="156920" y="433423"/>
                  <a:pt x="160421" y="449179"/>
                </a:cubicBezTo>
                <a:cubicBezTo>
                  <a:pt x="164089" y="465686"/>
                  <a:pt x="176463" y="497305"/>
                  <a:pt x="176463" y="497305"/>
                </a:cubicBezTo>
                <a:cubicBezTo>
                  <a:pt x="171594" y="511912"/>
                  <a:pt x="164908" y="537011"/>
                  <a:pt x="155074" y="550779"/>
                </a:cubicBezTo>
                <a:cubicBezTo>
                  <a:pt x="150679" y="556933"/>
                  <a:pt x="144379" y="561474"/>
                  <a:pt x="139032" y="566821"/>
                </a:cubicBezTo>
                <a:cubicBezTo>
                  <a:pt x="137249" y="572168"/>
                  <a:pt x="136205" y="577821"/>
                  <a:pt x="133684" y="582863"/>
                </a:cubicBezTo>
                <a:cubicBezTo>
                  <a:pt x="130810" y="588611"/>
                  <a:pt x="123482" y="592497"/>
                  <a:pt x="122989" y="598905"/>
                </a:cubicBezTo>
                <a:cubicBezTo>
                  <a:pt x="122518" y="605030"/>
                  <a:pt x="126680" y="657426"/>
                  <a:pt x="133684" y="673769"/>
                </a:cubicBezTo>
                <a:cubicBezTo>
                  <a:pt x="136216" y="679676"/>
                  <a:pt x="140814" y="684464"/>
                  <a:pt x="144379" y="689811"/>
                </a:cubicBezTo>
                <a:cubicBezTo>
                  <a:pt x="146161" y="695158"/>
                  <a:pt x="149726" y="700216"/>
                  <a:pt x="149726" y="705853"/>
                </a:cubicBezTo>
                <a:cubicBezTo>
                  <a:pt x="149726" y="729550"/>
                  <a:pt x="145489" y="752769"/>
                  <a:pt x="139032" y="775369"/>
                </a:cubicBezTo>
                <a:cubicBezTo>
                  <a:pt x="137483" y="780789"/>
                  <a:pt x="136205" y="786369"/>
                  <a:pt x="133684" y="791411"/>
                </a:cubicBezTo>
                <a:cubicBezTo>
                  <a:pt x="130810" y="797159"/>
                  <a:pt x="126554" y="802106"/>
                  <a:pt x="122989" y="807453"/>
                </a:cubicBezTo>
                <a:cubicBezTo>
                  <a:pt x="121207" y="812800"/>
                  <a:pt x="116845" y="817915"/>
                  <a:pt x="117642" y="823495"/>
                </a:cubicBezTo>
                <a:cubicBezTo>
                  <a:pt x="120946" y="846621"/>
                  <a:pt x="127784" y="844700"/>
                  <a:pt x="144379" y="850232"/>
                </a:cubicBezTo>
                <a:cubicBezTo>
                  <a:pt x="147944" y="855579"/>
                  <a:pt x="154277" y="859897"/>
                  <a:pt x="155074" y="866274"/>
                </a:cubicBezTo>
                <a:cubicBezTo>
                  <a:pt x="156201" y="875293"/>
                  <a:pt x="151930" y="884194"/>
                  <a:pt x="149726" y="893011"/>
                </a:cubicBezTo>
                <a:cubicBezTo>
                  <a:pt x="148359" y="898479"/>
                  <a:pt x="147761" y="904544"/>
                  <a:pt x="144379" y="909053"/>
                </a:cubicBezTo>
                <a:cubicBezTo>
                  <a:pt x="128738" y="929908"/>
                  <a:pt x="120155" y="934115"/>
                  <a:pt x="101600" y="946484"/>
                </a:cubicBezTo>
                <a:cubicBezTo>
                  <a:pt x="98035" y="951831"/>
                  <a:pt x="91814" y="956164"/>
                  <a:pt x="90905" y="962526"/>
                </a:cubicBezTo>
                <a:cubicBezTo>
                  <a:pt x="90234" y="967224"/>
                  <a:pt x="99594" y="993939"/>
                  <a:pt x="101600" y="999958"/>
                </a:cubicBezTo>
                <a:cubicBezTo>
                  <a:pt x="103382" y="1026695"/>
                  <a:pt x="103157" y="1053642"/>
                  <a:pt x="106947" y="1080169"/>
                </a:cubicBezTo>
                <a:cubicBezTo>
                  <a:pt x="110950" y="1108187"/>
                  <a:pt x="113236" y="1111793"/>
                  <a:pt x="133684" y="1122947"/>
                </a:cubicBezTo>
                <a:cubicBezTo>
                  <a:pt x="147680" y="1130581"/>
                  <a:pt x="162016" y="1137595"/>
                  <a:pt x="176463" y="1144337"/>
                </a:cubicBezTo>
                <a:cubicBezTo>
                  <a:pt x="206900" y="1158541"/>
                  <a:pt x="206072" y="1157772"/>
                  <a:pt x="229937" y="1165726"/>
                </a:cubicBezTo>
                <a:cubicBezTo>
                  <a:pt x="224590" y="1167509"/>
                  <a:pt x="219532" y="1171074"/>
                  <a:pt x="213895" y="1171074"/>
                </a:cubicBezTo>
                <a:cubicBezTo>
                  <a:pt x="208258" y="1171074"/>
                  <a:pt x="203380" y="1166832"/>
                  <a:pt x="197853" y="1165726"/>
                </a:cubicBezTo>
                <a:cubicBezTo>
                  <a:pt x="194357" y="1165027"/>
                  <a:pt x="190723" y="1165726"/>
                  <a:pt x="187158" y="116572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19518" y="4800439"/>
            <a:ext cx="399046" cy="3097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2132" y="4782828"/>
            <a:ext cx="107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counter </a:t>
            </a:r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5695817" y="3234741"/>
            <a:ext cx="393988" cy="38416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T5</a:t>
            </a:r>
          </a:p>
        </p:txBody>
      </p:sp>
      <p:sp>
        <p:nvSpPr>
          <p:cNvPr id="28" name="타원 27"/>
          <p:cNvSpPr/>
          <p:nvPr/>
        </p:nvSpPr>
        <p:spPr>
          <a:xfrm>
            <a:off x="6213131" y="3236944"/>
            <a:ext cx="393988" cy="384166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23809" y="3155770"/>
            <a:ext cx="2333148" cy="54778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09325" y="3002705"/>
            <a:ext cx="358663" cy="84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138271" y="3155770"/>
            <a:ext cx="0" cy="54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77690" y="3156698"/>
            <a:ext cx="0" cy="54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5687892" y="4703494"/>
            <a:ext cx="232724" cy="158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87892" y="5045340"/>
            <a:ext cx="232724" cy="158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87892" y="5357660"/>
            <a:ext cx="232724" cy="158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87892" y="4401349"/>
            <a:ext cx="232724" cy="158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374709" y="3148096"/>
            <a:ext cx="393988" cy="38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938719" y="3163861"/>
            <a:ext cx="393988" cy="38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404416" y="3166682"/>
            <a:ext cx="393988" cy="38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4981741"/>
            <a:ext cx="483953" cy="58988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자원을 사용하는 코드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46378" y="4502646"/>
            <a:ext cx="488235" cy="55382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자원을 사용하는 코드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601459" y="5014045"/>
            <a:ext cx="487622" cy="54812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자원을 사용하는 코드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1456" y="273502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T5</a:t>
            </a:r>
            <a:r>
              <a:rPr lang="ko-KR" altLang="en-US" sz="1000" dirty="0" smtClean="0">
                <a:solidFill>
                  <a:srgbClr val="0070C0"/>
                </a:solidFill>
              </a:rPr>
              <a:t>와</a:t>
            </a:r>
            <a:r>
              <a:rPr lang="en-US" altLang="ko-KR" sz="1000" dirty="0" smtClean="0">
                <a:solidFill>
                  <a:srgbClr val="0070C0"/>
                </a:solidFill>
              </a:rPr>
              <a:t> T6</a:t>
            </a:r>
            <a:r>
              <a:rPr lang="ko-KR" altLang="en-US" sz="1000" dirty="0" smtClean="0">
                <a:solidFill>
                  <a:srgbClr val="0070C0"/>
                </a:solidFill>
              </a:rPr>
              <a:t>은 </a:t>
            </a:r>
            <a:r>
              <a:rPr lang="en-US" altLang="ko-KR" sz="1000" dirty="0" smtClean="0">
                <a:solidFill>
                  <a:srgbClr val="0070C0"/>
                </a:solidFill>
              </a:rPr>
              <a:t>P</a:t>
            </a:r>
            <a:r>
              <a:rPr lang="ko-KR" altLang="en-US" sz="1000" dirty="0" smtClean="0">
                <a:solidFill>
                  <a:srgbClr val="0070C0"/>
                </a:solidFill>
              </a:rPr>
              <a:t>연산 실행 중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자원이 없어 대기 큐에서 기다림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5576" y="5176275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T5, T6</a:t>
            </a:r>
            <a:r>
              <a:rPr lang="ko-KR" altLang="en-US" sz="1000" dirty="0" smtClean="0">
                <a:solidFill>
                  <a:srgbClr val="0070C0"/>
                </a:solidFill>
              </a:rPr>
              <a:t>이 대기 중이므로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counter </a:t>
            </a:r>
            <a:r>
              <a:rPr lang="ko-KR" altLang="en-US" sz="1000" dirty="0" smtClean="0">
                <a:solidFill>
                  <a:srgbClr val="0070C0"/>
                </a:solidFill>
              </a:rPr>
              <a:t>변수는 </a:t>
            </a:r>
            <a:r>
              <a:rPr lang="en-US" altLang="ko-KR" sz="1000" dirty="0" smtClean="0">
                <a:solidFill>
                  <a:srgbClr val="0070C0"/>
                </a:solidFill>
              </a:rPr>
              <a:t>-2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3522483" y="3508497"/>
            <a:ext cx="116624" cy="1617330"/>
          </a:xfrm>
          <a:custGeom>
            <a:avLst/>
            <a:gdLst>
              <a:gd name="connsiteX0" fmla="*/ 0 w 229937"/>
              <a:gd name="connsiteY0" fmla="*/ 0 h 1171074"/>
              <a:gd name="connsiteX1" fmla="*/ 21389 w 229937"/>
              <a:gd name="connsiteY1" fmla="*/ 26737 h 1171074"/>
              <a:gd name="connsiteX2" fmla="*/ 32084 w 229937"/>
              <a:gd name="connsiteY2" fmla="*/ 42779 h 1171074"/>
              <a:gd name="connsiteX3" fmla="*/ 69516 w 229937"/>
              <a:gd name="connsiteY3" fmla="*/ 74863 h 1171074"/>
              <a:gd name="connsiteX4" fmla="*/ 90905 w 229937"/>
              <a:gd name="connsiteY4" fmla="*/ 122990 h 1171074"/>
              <a:gd name="connsiteX5" fmla="*/ 128337 w 229937"/>
              <a:gd name="connsiteY5" fmla="*/ 176463 h 1171074"/>
              <a:gd name="connsiteX6" fmla="*/ 149726 w 229937"/>
              <a:gd name="connsiteY6" fmla="*/ 224590 h 1171074"/>
              <a:gd name="connsiteX7" fmla="*/ 155074 w 229937"/>
              <a:gd name="connsiteY7" fmla="*/ 401053 h 1171074"/>
              <a:gd name="connsiteX8" fmla="*/ 160421 w 229937"/>
              <a:gd name="connsiteY8" fmla="*/ 449179 h 1171074"/>
              <a:gd name="connsiteX9" fmla="*/ 176463 w 229937"/>
              <a:gd name="connsiteY9" fmla="*/ 497305 h 1171074"/>
              <a:gd name="connsiteX10" fmla="*/ 155074 w 229937"/>
              <a:gd name="connsiteY10" fmla="*/ 550779 h 1171074"/>
              <a:gd name="connsiteX11" fmla="*/ 139032 w 229937"/>
              <a:gd name="connsiteY11" fmla="*/ 566821 h 1171074"/>
              <a:gd name="connsiteX12" fmla="*/ 133684 w 229937"/>
              <a:gd name="connsiteY12" fmla="*/ 582863 h 1171074"/>
              <a:gd name="connsiteX13" fmla="*/ 122989 w 229937"/>
              <a:gd name="connsiteY13" fmla="*/ 598905 h 1171074"/>
              <a:gd name="connsiteX14" fmla="*/ 133684 w 229937"/>
              <a:gd name="connsiteY14" fmla="*/ 673769 h 1171074"/>
              <a:gd name="connsiteX15" fmla="*/ 144379 w 229937"/>
              <a:gd name="connsiteY15" fmla="*/ 689811 h 1171074"/>
              <a:gd name="connsiteX16" fmla="*/ 149726 w 229937"/>
              <a:gd name="connsiteY16" fmla="*/ 705853 h 1171074"/>
              <a:gd name="connsiteX17" fmla="*/ 139032 w 229937"/>
              <a:gd name="connsiteY17" fmla="*/ 775369 h 1171074"/>
              <a:gd name="connsiteX18" fmla="*/ 133684 w 229937"/>
              <a:gd name="connsiteY18" fmla="*/ 791411 h 1171074"/>
              <a:gd name="connsiteX19" fmla="*/ 122989 w 229937"/>
              <a:gd name="connsiteY19" fmla="*/ 807453 h 1171074"/>
              <a:gd name="connsiteX20" fmla="*/ 117642 w 229937"/>
              <a:gd name="connsiteY20" fmla="*/ 823495 h 1171074"/>
              <a:gd name="connsiteX21" fmla="*/ 144379 w 229937"/>
              <a:gd name="connsiteY21" fmla="*/ 850232 h 1171074"/>
              <a:gd name="connsiteX22" fmla="*/ 155074 w 229937"/>
              <a:gd name="connsiteY22" fmla="*/ 866274 h 1171074"/>
              <a:gd name="connsiteX23" fmla="*/ 149726 w 229937"/>
              <a:gd name="connsiteY23" fmla="*/ 893011 h 1171074"/>
              <a:gd name="connsiteX24" fmla="*/ 144379 w 229937"/>
              <a:gd name="connsiteY24" fmla="*/ 909053 h 1171074"/>
              <a:gd name="connsiteX25" fmla="*/ 101600 w 229937"/>
              <a:gd name="connsiteY25" fmla="*/ 946484 h 1171074"/>
              <a:gd name="connsiteX26" fmla="*/ 90905 w 229937"/>
              <a:gd name="connsiteY26" fmla="*/ 962526 h 1171074"/>
              <a:gd name="connsiteX27" fmla="*/ 101600 w 229937"/>
              <a:gd name="connsiteY27" fmla="*/ 999958 h 1171074"/>
              <a:gd name="connsiteX28" fmla="*/ 106947 w 229937"/>
              <a:gd name="connsiteY28" fmla="*/ 1080169 h 1171074"/>
              <a:gd name="connsiteX29" fmla="*/ 133684 w 229937"/>
              <a:gd name="connsiteY29" fmla="*/ 1122947 h 1171074"/>
              <a:gd name="connsiteX30" fmla="*/ 176463 w 229937"/>
              <a:gd name="connsiteY30" fmla="*/ 1144337 h 1171074"/>
              <a:gd name="connsiteX31" fmla="*/ 229937 w 229937"/>
              <a:gd name="connsiteY31" fmla="*/ 1165726 h 1171074"/>
              <a:gd name="connsiteX32" fmla="*/ 213895 w 229937"/>
              <a:gd name="connsiteY32" fmla="*/ 1171074 h 1171074"/>
              <a:gd name="connsiteX33" fmla="*/ 197853 w 229937"/>
              <a:gd name="connsiteY33" fmla="*/ 1165726 h 1171074"/>
              <a:gd name="connsiteX34" fmla="*/ 187158 w 229937"/>
              <a:gd name="connsiteY34" fmla="*/ 1165726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9937" h="1171074">
                <a:moveTo>
                  <a:pt x="0" y="0"/>
                </a:moveTo>
                <a:cubicBezTo>
                  <a:pt x="7130" y="8912"/>
                  <a:pt x="14541" y="17606"/>
                  <a:pt x="21389" y="26737"/>
                </a:cubicBezTo>
                <a:cubicBezTo>
                  <a:pt x="25245" y="31878"/>
                  <a:pt x="27540" y="38235"/>
                  <a:pt x="32084" y="42779"/>
                </a:cubicBezTo>
                <a:cubicBezTo>
                  <a:pt x="67483" y="78177"/>
                  <a:pt x="40419" y="39945"/>
                  <a:pt x="69516" y="74863"/>
                </a:cubicBezTo>
                <a:cubicBezTo>
                  <a:pt x="105795" y="118399"/>
                  <a:pt x="44266" y="53033"/>
                  <a:pt x="90905" y="122990"/>
                </a:cubicBezTo>
                <a:cubicBezTo>
                  <a:pt x="117239" y="162489"/>
                  <a:pt x="104583" y="144791"/>
                  <a:pt x="128337" y="176463"/>
                </a:cubicBezTo>
                <a:cubicBezTo>
                  <a:pt x="141064" y="214644"/>
                  <a:pt x="132779" y="199167"/>
                  <a:pt x="149726" y="224590"/>
                </a:cubicBezTo>
                <a:cubicBezTo>
                  <a:pt x="151509" y="283411"/>
                  <a:pt x="152275" y="342272"/>
                  <a:pt x="155074" y="401053"/>
                </a:cubicBezTo>
                <a:cubicBezTo>
                  <a:pt x="155842" y="417175"/>
                  <a:pt x="156920" y="433423"/>
                  <a:pt x="160421" y="449179"/>
                </a:cubicBezTo>
                <a:cubicBezTo>
                  <a:pt x="164089" y="465686"/>
                  <a:pt x="176463" y="497305"/>
                  <a:pt x="176463" y="497305"/>
                </a:cubicBezTo>
                <a:cubicBezTo>
                  <a:pt x="171594" y="511912"/>
                  <a:pt x="164908" y="537011"/>
                  <a:pt x="155074" y="550779"/>
                </a:cubicBezTo>
                <a:cubicBezTo>
                  <a:pt x="150679" y="556933"/>
                  <a:pt x="144379" y="561474"/>
                  <a:pt x="139032" y="566821"/>
                </a:cubicBezTo>
                <a:cubicBezTo>
                  <a:pt x="137249" y="572168"/>
                  <a:pt x="136205" y="577821"/>
                  <a:pt x="133684" y="582863"/>
                </a:cubicBezTo>
                <a:cubicBezTo>
                  <a:pt x="130810" y="588611"/>
                  <a:pt x="123482" y="592497"/>
                  <a:pt x="122989" y="598905"/>
                </a:cubicBezTo>
                <a:cubicBezTo>
                  <a:pt x="122518" y="605030"/>
                  <a:pt x="126680" y="657426"/>
                  <a:pt x="133684" y="673769"/>
                </a:cubicBezTo>
                <a:cubicBezTo>
                  <a:pt x="136216" y="679676"/>
                  <a:pt x="140814" y="684464"/>
                  <a:pt x="144379" y="689811"/>
                </a:cubicBezTo>
                <a:cubicBezTo>
                  <a:pt x="146161" y="695158"/>
                  <a:pt x="149726" y="700216"/>
                  <a:pt x="149726" y="705853"/>
                </a:cubicBezTo>
                <a:cubicBezTo>
                  <a:pt x="149726" y="729550"/>
                  <a:pt x="145489" y="752769"/>
                  <a:pt x="139032" y="775369"/>
                </a:cubicBezTo>
                <a:cubicBezTo>
                  <a:pt x="137483" y="780789"/>
                  <a:pt x="136205" y="786369"/>
                  <a:pt x="133684" y="791411"/>
                </a:cubicBezTo>
                <a:cubicBezTo>
                  <a:pt x="130810" y="797159"/>
                  <a:pt x="126554" y="802106"/>
                  <a:pt x="122989" y="807453"/>
                </a:cubicBezTo>
                <a:cubicBezTo>
                  <a:pt x="121207" y="812800"/>
                  <a:pt x="116845" y="817915"/>
                  <a:pt x="117642" y="823495"/>
                </a:cubicBezTo>
                <a:cubicBezTo>
                  <a:pt x="120946" y="846621"/>
                  <a:pt x="127784" y="844700"/>
                  <a:pt x="144379" y="850232"/>
                </a:cubicBezTo>
                <a:cubicBezTo>
                  <a:pt x="147944" y="855579"/>
                  <a:pt x="154277" y="859897"/>
                  <a:pt x="155074" y="866274"/>
                </a:cubicBezTo>
                <a:cubicBezTo>
                  <a:pt x="156201" y="875293"/>
                  <a:pt x="151930" y="884194"/>
                  <a:pt x="149726" y="893011"/>
                </a:cubicBezTo>
                <a:cubicBezTo>
                  <a:pt x="148359" y="898479"/>
                  <a:pt x="147761" y="904544"/>
                  <a:pt x="144379" y="909053"/>
                </a:cubicBezTo>
                <a:cubicBezTo>
                  <a:pt x="128738" y="929908"/>
                  <a:pt x="120155" y="934115"/>
                  <a:pt x="101600" y="946484"/>
                </a:cubicBezTo>
                <a:cubicBezTo>
                  <a:pt x="98035" y="951831"/>
                  <a:pt x="91814" y="956164"/>
                  <a:pt x="90905" y="962526"/>
                </a:cubicBezTo>
                <a:cubicBezTo>
                  <a:pt x="90234" y="967224"/>
                  <a:pt x="99594" y="993939"/>
                  <a:pt x="101600" y="999958"/>
                </a:cubicBezTo>
                <a:cubicBezTo>
                  <a:pt x="103382" y="1026695"/>
                  <a:pt x="103157" y="1053642"/>
                  <a:pt x="106947" y="1080169"/>
                </a:cubicBezTo>
                <a:cubicBezTo>
                  <a:pt x="110950" y="1108187"/>
                  <a:pt x="113236" y="1111793"/>
                  <a:pt x="133684" y="1122947"/>
                </a:cubicBezTo>
                <a:cubicBezTo>
                  <a:pt x="147680" y="1130581"/>
                  <a:pt x="162016" y="1137595"/>
                  <a:pt x="176463" y="1144337"/>
                </a:cubicBezTo>
                <a:cubicBezTo>
                  <a:pt x="206900" y="1158541"/>
                  <a:pt x="206072" y="1157772"/>
                  <a:pt x="229937" y="1165726"/>
                </a:cubicBezTo>
                <a:cubicBezTo>
                  <a:pt x="224590" y="1167509"/>
                  <a:pt x="219532" y="1171074"/>
                  <a:pt x="213895" y="1171074"/>
                </a:cubicBezTo>
                <a:cubicBezTo>
                  <a:pt x="208258" y="1171074"/>
                  <a:pt x="203380" y="1166832"/>
                  <a:pt x="197853" y="1165726"/>
                </a:cubicBezTo>
                <a:cubicBezTo>
                  <a:pt x="194357" y="1165027"/>
                  <a:pt x="190723" y="1165726"/>
                  <a:pt x="187158" y="116572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13" idx="1"/>
            <a:endCxn id="22" idx="0"/>
          </p:cNvCxnSpPr>
          <p:nvPr/>
        </p:nvCxnSpPr>
        <p:spPr>
          <a:xfrm rot="10800000" flipV="1">
            <a:off x="2219041" y="4175239"/>
            <a:ext cx="480516" cy="62519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22" idx="2"/>
          </p:cNvCxnSpPr>
          <p:nvPr/>
        </p:nvCxnSpPr>
        <p:spPr>
          <a:xfrm rot="10800000">
            <a:off x="2219041" y="5110196"/>
            <a:ext cx="480516" cy="71021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자유형 60"/>
          <p:cNvSpPr/>
          <p:nvPr/>
        </p:nvSpPr>
        <p:spPr>
          <a:xfrm>
            <a:off x="4118633" y="3508497"/>
            <a:ext cx="229937" cy="1171074"/>
          </a:xfrm>
          <a:custGeom>
            <a:avLst/>
            <a:gdLst>
              <a:gd name="connsiteX0" fmla="*/ 0 w 229937"/>
              <a:gd name="connsiteY0" fmla="*/ 0 h 1171074"/>
              <a:gd name="connsiteX1" fmla="*/ 21389 w 229937"/>
              <a:gd name="connsiteY1" fmla="*/ 26737 h 1171074"/>
              <a:gd name="connsiteX2" fmla="*/ 32084 w 229937"/>
              <a:gd name="connsiteY2" fmla="*/ 42779 h 1171074"/>
              <a:gd name="connsiteX3" fmla="*/ 69516 w 229937"/>
              <a:gd name="connsiteY3" fmla="*/ 74863 h 1171074"/>
              <a:gd name="connsiteX4" fmla="*/ 90905 w 229937"/>
              <a:gd name="connsiteY4" fmla="*/ 122990 h 1171074"/>
              <a:gd name="connsiteX5" fmla="*/ 128337 w 229937"/>
              <a:gd name="connsiteY5" fmla="*/ 176463 h 1171074"/>
              <a:gd name="connsiteX6" fmla="*/ 149726 w 229937"/>
              <a:gd name="connsiteY6" fmla="*/ 224590 h 1171074"/>
              <a:gd name="connsiteX7" fmla="*/ 155074 w 229937"/>
              <a:gd name="connsiteY7" fmla="*/ 401053 h 1171074"/>
              <a:gd name="connsiteX8" fmla="*/ 160421 w 229937"/>
              <a:gd name="connsiteY8" fmla="*/ 449179 h 1171074"/>
              <a:gd name="connsiteX9" fmla="*/ 176463 w 229937"/>
              <a:gd name="connsiteY9" fmla="*/ 497305 h 1171074"/>
              <a:gd name="connsiteX10" fmla="*/ 155074 w 229937"/>
              <a:gd name="connsiteY10" fmla="*/ 550779 h 1171074"/>
              <a:gd name="connsiteX11" fmla="*/ 139032 w 229937"/>
              <a:gd name="connsiteY11" fmla="*/ 566821 h 1171074"/>
              <a:gd name="connsiteX12" fmla="*/ 133684 w 229937"/>
              <a:gd name="connsiteY12" fmla="*/ 582863 h 1171074"/>
              <a:gd name="connsiteX13" fmla="*/ 122989 w 229937"/>
              <a:gd name="connsiteY13" fmla="*/ 598905 h 1171074"/>
              <a:gd name="connsiteX14" fmla="*/ 133684 w 229937"/>
              <a:gd name="connsiteY14" fmla="*/ 673769 h 1171074"/>
              <a:gd name="connsiteX15" fmla="*/ 144379 w 229937"/>
              <a:gd name="connsiteY15" fmla="*/ 689811 h 1171074"/>
              <a:gd name="connsiteX16" fmla="*/ 149726 w 229937"/>
              <a:gd name="connsiteY16" fmla="*/ 705853 h 1171074"/>
              <a:gd name="connsiteX17" fmla="*/ 139032 w 229937"/>
              <a:gd name="connsiteY17" fmla="*/ 775369 h 1171074"/>
              <a:gd name="connsiteX18" fmla="*/ 133684 w 229937"/>
              <a:gd name="connsiteY18" fmla="*/ 791411 h 1171074"/>
              <a:gd name="connsiteX19" fmla="*/ 122989 w 229937"/>
              <a:gd name="connsiteY19" fmla="*/ 807453 h 1171074"/>
              <a:gd name="connsiteX20" fmla="*/ 117642 w 229937"/>
              <a:gd name="connsiteY20" fmla="*/ 823495 h 1171074"/>
              <a:gd name="connsiteX21" fmla="*/ 144379 w 229937"/>
              <a:gd name="connsiteY21" fmla="*/ 850232 h 1171074"/>
              <a:gd name="connsiteX22" fmla="*/ 155074 w 229937"/>
              <a:gd name="connsiteY22" fmla="*/ 866274 h 1171074"/>
              <a:gd name="connsiteX23" fmla="*/ 149726 w 229937"/>
              <a:gd name="connsiteY23" fmla="*/ 893011 h 1171074"/>
              <a:gd name="connsiteX24" fmla="*/ 144379 w 229937"/>
              <a:gd name="connsiteY24" fmla="*/ 909053 h 1171074"/>
              <a:gd name="connsiteX25" fmla="*/ 101600 w 229937"/>
              <a:gd name="connsiteY25" fmla="*/ 946484 h 1171074"/>
              <a:gd name="connsiteX26" fmla="*/ 90905 w 229937"/>
              <a:gd name="connsiteY26" fmla="*/ 962526 h 1171074"/>
              <a:gd name="connsiteX27" fmla="*/ 101600 w 229937"/>
              <a:gd name="connsiteY27" fmla="*/ 999958 h 1171074"/>
              <a:gd name="connsiteX28" fmla="*/ 106947 w 229937"/>
              <a:gd name="connsiteY28" fmla="*/ 1080169 h 1171074"/>
              <a:gd name="connsiteX29" fmla="*/ 133684 w 229937"/>
              <a:gd name="connsiteY29" fmla="*/ 1122947 h 1171074"/>
              <a:gd name="connsiteX30" fmla="*/ 176463 w 229937"/>
              <a:gd name="connsiteY30" fmla="*/ 1144337 h 1171074"/>
              <a:gd name="connsiteX31" fmla="*/ 229937 w 229937"/>
              <a:gd name="connsiteY31" fmla="*/ 1165726 h 1171074"/>
              <a:gd name="connsiteX32" fmla="*/ 213895 w 229937"/>
              <a:gd name="connsiteY32" fmla="*/ 1171074 h 1171074"/>
              <a:gd name="connsiteX33" fmla="*/ 197853 w 229937"/>
              <a:gd name="connsiteY33" fmla="*/ 1165726 h 1171074"/>
              <a:gd name="connsiteX34" fmla="*/ 187158 w 229937"/>
              <a:gd name="connsiteY34" fmla="*/ 1165726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9937" h="1171074">
                <a:moveTo>
                  <a:pt x="0" y="0"/>
                </a:moveTo>
                <a:cubicBezTo>
                  <a:pt x="7130" y="8912"/>
                  <a:pt x="14541" y="17606"/>
                  <a:pt x="21389" y="26737"/>
                </a:cubicBezTo>
                <a:cubicBezTo>
                  <a:pt x="25245" y="31878"/>
                  <a:pt x="27540" y="38235"/>
                  <a:pt x="32084" y="42779"/>
                </a:cubicBezTo>
                <a:cubicBezTo>
                  <a:pt x="67483" y="78177"/>
                  <a:pt x="40419" y="39945"/>
                  <a:pt x="69516" y="74863"/>
                </a:cubicBezTo>
                <a:cubicBezTo>
                  <a:pt x="105795" y="118399"/>
                  <a:pt x="44266" y="53033"/>
                  <a:pt x="90905" y="122990"/>
                </a:cubicBezTo>
                <a:cubicBezTo>
                  <a:pt x="117239" y="162489"/>
                  <a:pt x="104583" y="144791"/>
                  <a:pt x="128337" y="176463"/>
                </a:cubicBezTo>
                <a:cubicBezTo>
                  <a:pt x="141064" y="214644"/>
                  <a:pt x="132779" y="199167"/>
                  <a:pt x="149726" y="224590"/>
                </a:cubicBezTo>
                <a:cubicBezTo>
                  <a:pt x="151509" y="283411"/>
                  <a:pt x="152275" y="342272"/>
                  <a:pt x="155074" y="401053"/>
                </a:cubicBezTo>
                <a:cubicBezTo>
                  <a:pt x="155842" y="417175"/>
                  <a:pt x="156920" y="433423"/>
                  <a:pt x="160421" y="449179"/>
                </a:cubicBezTo>
                <a:cubicBezTo>
                  <a:pt x="164089" y="465686"/>
                  <a:pt x="176463" y="497305"/>
                  <a:pt x="176463" y="497305"/>
                </a:cubicBezTo>
                <a:cubicBezTo>
                  <a:pt x="171594" y="511912"/>
                  <a:pt x="164908" y="537011"/>
                  <a:pt x="155074" y="550779"/>
                </a:cubicBezTo>
                <a:cubicBezTo>
                  <a:pt x="150679" y="556933"/>
                  <a:pt x="144379" y="561474"/>
                  <a:pt x="139032" y="566821"/>
                </a:cubicBezTo>
                <a:cubicBezTo>
                  <a:pt x="137249" y="572168"/>
                  <a:pt x="136205" y="577821"/>
                  <a:pt x="133684" y="582863"/>
                </a:cubicBezTo>
                <a:cubicBezTo>
                  <a:pt x="130810" y="588611"/>
                  <a:pt x="123482" y="592497"/>
                  <a:pt x="122989" y="598905"/>
                </a:cubicBezTo>
                <a:cubicBezTo>
                  <a:pt x="122518" y="605030"/>
                  <a:pt x="126680" y="657426"/>
                  <a:pt x="133684" y="673769"/>
                </a:cubicBezTo>
                <a:cubicBezTo>
                  <a:pt x="136216" y="679676"/>
                  <a:pt x="140814" y="684464"/>
                  <a:pt x="144379" y="689811"/>
                </a:cubicBezTo>
                <a:cubicBezTo>
                  <a:pt x="146161" y="695158"/>
                  <a:pt x="149726" y="700216"/>
                  <a:pt x="149726" y="705853"/>
                </a:cubicBezTo>
                <a:cubicBezTo>
                  <a:pt x="149726" y="729550"/>
                  <a:pt x="145489" y="752769"/>
                  <a:pt x="139032" y="775369"/>
                </a:cubicBezTo>
                <a:cubicBezTo>
                  <a:pt x="137483" y="780789"/>
                  <a:pt x="136205" y="786369"/>
                  <a:pt x="133684" y="791411"/>
                </a:cubicBezTo>
                <a:cubicBezTo>
                  <a:pt x="130810" y="797159"/>
                  <a:pt x="126554" y="802106"/>
                  <a:pt x="122989" y="807453"/>
                </a:cubicBezTo>
                <a:cubicBezTo>
                  <a:pt x="121207" y="812800"/>
                  <a:pt x="116845" y="817915"/>
                  <a:pt x="117642" y="823495"/>
                </a:cubicBezTo>
                <a:cubicBezTo>
                  <a:pt x="120946" y="846621"/>
                  <a:pt x="127784" y="844700"/>
                  <a:pt x="144379" y="850232"/>
                </a:cubicBezTo>
                <a:cubicBezTo>
                  <a:pt x="147944" y="855579"/>
                  <a:pt x="154277" y="859897"/>
                  <a:pt x="155074" y="866274"/>
                </a:cubicBezTo>
                <a:cubicBezTo>
                  <a:pt x="156201" y="875293"/>
                  <a:pt x="151930" y="884194"/>
                  <a:pt x="149726" y="893011"/>
                </a:cubicBezTo>
                <a:cubicBezTo>
                  <a:pt x="148359" y="898479"/>
                  <a:pt x="147761" y="904544"/>
                  <a:pt x="144379" y="909053"/>
                </a:cubicBezTo>
                <a:cubicBezTo>
                  <a:pt x="128738" y="929908"/>
                  <a:pt x="120155" y="934115"/>
                  <a:pt x="101600" y="946484"/>
                </a:cubicBezTo>
                <a:cubicBezTo>
                  <a:pt x="98035" y="951831"/>
                  <a:pt x="91814" y="956164"/>
                  <a:pt x="90905" y="962526"/>
                </a:cubicBezTo>
                <a:cubicBezTo>
                  <a:pt x="90234" y="967224"/>
                  <a:pt x="99594" y="993939"/>
                  <a:pt x="101600" y="999958"/>
                </a:cubicBezTo>
                <a:cubicBezTo>
                  <a:pt x="103382" y="1026695"/>
                  <a:pt x="103157" y="1053642"/>
                  <a:pt x="106947" y="1080169"/>
                </a:cubicBezTo>
                <a:cubicBezTo>
                  <a:pt x="110950" y="1108187"/>
                  <a:pt x="113236" y="1111793"/>
                  <a:pt x="133684" y="1122947"/>
                </a:cubicBezTo>
                <a:cubicBezTo>
                  <a:pt x="147680" y="1130581"/>
                  <a:pt x="162016" y="1137595"/>
                  <a:pt x="176463" y="1144337"/>
                </a:cubicBezTo>
                <a:cubicBezTo>
                  <a:pt x="206900" y="1158541"/>
                  <a:pt x="206072" y="1157772"/>
                  <a:pt x="229937" y="1165726"/>
                </a:cubicBezTo>
                <a:cubicBezTo>
                  <a:pt x="224590" y="1167509"/>
                  <a:pt x="219532" y="1171074"/>
                  <a:pt x="213895" y="1171074"/>
                </a:cubicBezTo>
                <a:cubicBezTo>
                  <a:pt x="208258" y="1171074"/>
                  <a:pt x="203380" y="1166832"/>
                  <a:pt x="197853" y="1165726"/>
                </a:cubicBezTo>
                <a:cubicBezTo>
                  <a:pt x="194357" y="1165027"/>
                  <a:pt x="190723" y="1165726"/>
                  <a:pt x="187158" y="116572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723858" y="3516077"/>
            <a:ext cx="116624" cy="1617330"/>
          </a:xfrm>
          <a:custGeom>
            <a:avLst/>
            <a:gdLst>
              <a:gd name="connsiteX0" fmla="*/ 0 w 229937"/>
              <a:gd name="connsiteY0" fmla="*/ 0 h 1171074"/>
              <a:gd name="connsiteX1" fmla="*/ 21389 w 229937"/>
              <a:gd name="connsiteY1" fmla="*/ 26737 h 1171074"/>
              <a:gd name="connsiteX2" fmla="*/ 32084 w 229937"/>
              <a:gd name="connsiteY2" fmla="*/ 42779 h 1171074"/>
              <a:gd name="connsiteX3" fmla="*/ 69516 w 229937"/>
              <a:gd name="connsiteY3" fmla="*/ 74863 h 1171074"/>
              <a:gd name="connsiteX4" fmla="*/ 90905 w 229937"/>
              <a:gd name="connsiteY4" fmla="*/ 122990 h 1171074"/>
              <a:gd name="connsiteX5" fmla="*/ 128337 w 229937"/>
              <a:gd name="connsiteY5" fmla="*/ 176463 h 1171074"/>
              <a:gd name="connsiteX6" fmla="*/ 149726 w 229937"/>
              <a:gd name="connsiteY6" fmla="*/ 224590 h 1171074"/>
              <a:gd name="connsiteX7" fmla="*/ 155074 w 229937"/>
              <a:gd name="connsiteY7" fmla="*/ 401053 h 1171074"/>
              <a:gd name="connsiteX8" fmla="*/ 160421 w 229937"/>
              <a:gd name="connsiteY8" fmla="*/ 449179 h 1171074"/>
              <a:gd name="connsiteX9" fmla="*/ 176463 w 229937"/>
              <a:gd name="connsiteY9" fmla="*/ 497305 h 1171074"/>
              <a:gd name="connsiteX10" fmla="*/ 155074 w 229937"/>
              <a:gd name="connsiteY10" fmla="*/ 550779 h 1171074"/>
              <a:gd name="connsiteX11" fmla="*/ 139032 w 229937"/>
              <a:gd name="connsiteY11" fmla="*/ 566821 h 1171074"/>
              <a:gd name="connsiteX12" fmla="*/ 133684 w 229937"/>
              <a:gd name="connsiteY12" fmla="*/ 582863 h 1171074"/>
              <a:gd name="connsiteX13" fmla="*/ 122989 w 229937"/>
              <a:gd name="connsiteY13" fmla="*/ 598905 h 1171074"/>
              <a:gd name="connsiteX14" fmla="*/ 133684 w 229937"/>
              <a:gd name="connsiteY14" fmla="*/ 673769 h 1171074"/>
              <a:gd name="connsiteX15" fmla="*/ 144379 w 229937"/>
              <a:gd name="connsiteY15" fmla="*/ 689811 h 1171074"/>
              <a:gd name="connsiteX16" fmla="*/ 149726 w 229937"/>
              <a:gd name="connsiteY16" fmla="*/ 705853 h 1171074"/>
              <a:gd name="connsiteX17" fmla="*/ 139032 w 229937"/>
              <a:gd name="connsiteY17" fmla="*/ 775369 h 1171074"/>
              <a:gd name="connsiteX18" fmla="*/ 133684 w 229937"/>
              <a:gd name="connsiteY18" fmla="*/ 791411 h 1171074"/>
              <a:gd name="connsiteX19" fmla="*/ 122989 w 229937"/>
              <a:gd name="connsiteY19" fmla="*/ 807453 h 1171074"/>
              <a:gd name="connsiteX20" fmla="*/ 117642 w 229937"/>
              <a:gd name="connsiteY20" fmla="*/ 823495 h 1171074"/>
              <a:gd name="connsiteX21" fmla="*/ 144379 w 229937"/>
              <a:gd name="connsiteY21" fmla="*/ 850232 h 1171074"/>
              <a:gd name="connsiteX22" fmla="*/ 155074 w 229937"/>
              <a:gd name="connsiteY22" fmla="*/ 866274 h 1171074"/>
              <a:gd name="connsiteX23" fmla="*/ 149726 w 229937"/>
              <a:gd name="connsiteY23" fmla="*/ 893011 h 1171074"/>
              <a:gd name="connsiteX24" fmla="*/ 144379 w 229937"/>
              <a:gd name="connsiteY24" fmla="*/ 909053 h 1171074"/>
              <a:gd name="connsiteX25" fmla="*/ 101600 w 229937"/>
              <a:gd name="connsiteY25" fmla="*/ 946484 h 1171074"/>
              <a:gd name="connsiteX26" fmla="*/ 90905 w 229937"/>
              <a:gd name="connsiteY26" fmla="*/ 962526 h 1171074"/>
              <a:gd name="connsiteX27" fmla="*/ 101600 w 229937"/>
              <a:gd name="connsiteY27" fmla="*/ 999958 h 1171074"/>
              <a:gd name="connsiteX28" fmla="*/ 106947 w 229937"/>
              <a:gd name="connsiteY28" fmla="*/ 1080169 h 1171074"/>
              <a:gd name="connsiteX29" fmla="*/ 133684 w 229937"/>
              <a:gd name="connsiteY29" fmla="*/ 1122947 h 1171074"/>
              <a:gd name="connsiteX30" fmla="*/ 176463 w 229937"/>
              <a:gd name="connsiteY30" fmla="*/ 1144337 h 1171074"/>
              <a:gd name="connsiteX31" fmla="*/ 229937 w 229937"/>
              <a:gd name="connsiteY31" fmla="*/ 1165726 h 1171074"/>
              <a:gd name="connsiteX32" fmla="*/ 213895 w 229937"/>
              <a:gd name="connsiteY32" fmla="*/ 1171074 h 1171074"/>
              <a:gd name="connsiteX33" fmla="*/ 197853 w 229937"/>
              <a:gd name="connsiteY33" fmla="*/ 1165726 h 1171074"/>
              <a:gd name="connsiteX34" fmla="*/ 187158 w 229937"/>
              <a:gd name="connsiteY34" fmla="*/ 1165726 h 117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9937" h="1171074">
                <a:moveTo>
                  <a:pt x="0" y="0"/>
                </a:moveTo>
                <a:cubicBezTo>
                  <a:pt x="7130" y="8912"/>
                  <a:pt x="14541" y="17606"/>
                  <a:pt x="21389" y="26737"/>
                </a:cubicBezTo>
                <a:cubicBezTo>
                  <a:pt x="25245" y="31878"/>
                  <a:pt x="27540" y="38235"/>
                  <a:pt x="32084" y="42779"/>
                </a:cubicBezTo>
                <a:cubicBezTo>
                  <a:pt x="67483" y="78177"/>
                  <a:pt x="40419" y="39945"/>
                  <a:pt x="69516" y="74863"/>
                </a:cubicBezTo>
                <a:cubicBezTo>
                  <a:pt x="105795" y="118399"/>
                  <a:pt x="44266" y="53033"/>
                  <a:pt x="90905" y="122990"/>
                </a:cubicBezTo>
                <a:cubicBezTo>
                  <a:pt x="117239" y="162489"/>
                  <a:pt x="104583" y="144791"/>
                  <a:pt x="128337" y="176463"/>
                </a:cubicBezTo>
                <a:cubicBezTo>
                  <a:pt x="141064" y="214644"/>
                  <a:pt x="132779" y="199167"/>
                  <a:pt x="149726" y="224590"/>
                </a:cubicBezTo>
                <a:cubicBezTo>
                  <a:pt x="151509" y="283411"/>
                  <a:pt x="152275" y="342272"/>
                  <a:pt x="155074" y="401053"/>
                </a:cubicBezTo>
                <a:cubicBezTo>
                  <a:pt x="155842" y="417175"/>
                  <a:pt x="156920" y="433423"/>
                  <a:pt x="160421" y="449179"/>
                </a:cubicBezTo>
                <a:cubicBezTo>
                  <a:pt x="164089" y="465686"/>
                  <a:pt x="176463" y="497305"/>
                  <a:pt x="176463" y="497305"/>
                </a:cubicBezTo>
                <a:cubicBezTo>
                  <a:pt x="171594" y="511912"/>
                  <a:pt x="164908" y="537011"/>
                  <a:pt x="155074" y="550779"/>
                </a:cubicBezTo>
                <a:cubicBezTo>
                  <a:pt x="150679" y="556933"/>
                  <a:pt x="144379" y="561474"/>
                  <a:pt x="139032" y="566821"/>
                </a:cubicBezTo>
                <a:cubicBezTo>
                  <a:pt x="137249" y="572168"/>
                  <a:pt x="136205" y="577821"/>
                  <a:pt x="133684" y="582863"/>
                </a:cubicBezTo>
                <a:cubicBezTo>
                  <a:pt x="130810" y="588611"/>
                  <a:pt x="123482" y="592497"/>
                  <a:pt x="122989" y="598905"/>
                </a:cubicBezTo>
                <a:cubicBezTo>
                  <a:pt x="122518" y="605030"/>
                  <a:pt x="126680" y="657426"/>
                  <a:pt x="133684" y="673769"/>
                </a:cubicBezTo>
                <a:cubicBezTo>
                  <a:pt x="136216" y="679676"/>
                  <a:pt x="140814" y="684464"/>
                  <a:pt x="144379" y="689811"/>
                </a:cubicBezTo>
                <a:cubicBezTo>
                  <a:pt x="146161" y="695158"/>
                  <a:pt x="149726" y="700216"/>
                  <a:pt x="149726" y="705853"/>
                </a:cubicBezTo>
                <a:cubicBezTo>
                  <a:pt x="149726" y="729550"/>
                  <a:pt x="145489" y="752769"/>
                  <a:pt x="139032" y="775369"/>
                </a:cubicBezTo>
                <a:cubicBezTo>
                  <a:pt x="137483" y="780789"/>
                  <a:pt x="136205" y="786369"/>
                  <a:pt x="133684" y="791411"/>
                </a:cubicBezTo>
                <a:cubicBezTo>
                  <a:pt x="130810" y="797159"/>
                  <a:pt x="126554" y="802106"/>
                  <a:pt x="122989" y="807453"/>
                </a:cubicBezTo>
                <a:cubicBezTo>
                  <a:pt x="121207" y="812800"/>
                  <a:pt x="116845" y="817915"/>
                  <a:pt x="117642" y="823495"/>
                </a:cubicBezTo>
                <a:cubicBezTo>
                  <a:pt x="120946" y="846621"/>
                  <a:pt x="127784" y="844700"/>
                  <a:pt x="144379" y="850232"/>
                </a:cubicBezTo>
                <a:cubicBezTo>
                  <a:pt x="147944" y="855579"/>
                  <a:pt x="154277" y="859897"/>
                  <a:pt x="155074" y="866274"/>
                </a:cubicBezTo>
                <a:cubicBezTo>
                  <a:pt x="156201" y="875293"/>
                  <a:pt x="151930" y="884194"/>
                  <a:pt x="149726" y="893011"/>
                </a:cubicBezTo>
                <a:cubicBezTo>
                  <a:pt x="148359" y="898479"/>
                  <a:pt x="147761" y="904544"/>
                  <a:pt x="144379" y="909053"/>
                </a:cubicBezTo>
                <a:cubicBezTo>
                  <a:pt x="128738" y="929908"/>
                  <a:pt x="120155" y="934115"/>
                  <a:pt x="101600" y="946484"/>
                </a:cubicBezTo>
                <a:cubicBezTo>
                  <a:pt x="98035" y="951831"/>
                  <a:pt x="91814" y="956164"/>
                  <a:pt x="90905" y="962526"/>
                </a:cubicBezTo>
                <a:cubicBezTo>
                  <a:pt x="90234" y="967224"/>
                  <a:pt x="99594" y="993939"/>
                  <a:pt x="101600" y="999958"/>
                </a:cubicBezTo>
                <a:cubicBezTo>
                  <a:pt x="103382" y="1026695"/>
                  <a:pt x="103157" y="1053642"/>
                  <a:pt x="106947" y="1080169"/>
                </a:cubicBezTo>
                <a:cubicBezTo>
                  <a:pt x="110950" y="1108187"/>
                  <a:pt x="113236" y="1111793"/>
                  <a:pt x="133684" y="1122947"/>
                </a:cubicBezTo>
                <a:cubicBezTo>
                  <a:pt x="147680" y="1130581"/>
                  <a:pt x="162016" y="1137595"/>
                  <a:pt x="176463" y="1144337"/>
                </a:cubicBezTo>
                <a:cubicBezTo>
                  <a:pt x="206900" y="1158541"/>
                  <a:pt x="206072" y="1157772"/>
                  <a:pt x="229937" y="1165726"/>
                </a:cubicBezTo>
                <a:cubicBezTo>
                  <a:pt x="224590" y="1167509"/>
                  <a:pt x="219532" y="1171074"/>
                  <a:pt x="213895" y="1171074"/>
                </a:cubicBezTo>
                <a:cubicBezTo>
                  <a:pt x="208258" y="1171074"/>
                  <a:pt x="203380" y="1166832"/>
                  <a:pt x="197853" y="1165726"/>
                </a:cubicBezTo>
                <a:cubicBezTo>
                  <a:pt x="194357" y="1165027"/>
                  <a:pt x="190723" y="1165726"/>
                  <a:pt x="187158" y="116572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06092" y="3300519"/>
            <a:ext cx="6622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대기 큐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6176628" y="4779558"/>
            <a:ext cx="747559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dirty="0" smtClean="0"/>
              <a:t>자원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인스턴스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3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연산과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042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P/V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wait/signal</a:t>
            </a:r>
            <a:r>
              <a:rPr lang="ko-KR" altLang="en-US" dirty="0" smtClean="0"/>
              <a:t>로 표기하기도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 사용을 허가하는 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사용가능 자원 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(counter--)</a:t>
            </a:r>
          </a:p>
          <a:p>
            <a:pPr lvl="1"/>
            <a:r>
              <a:rPr lang="en-US" altLang="ko-KR" dirty="0" smtClean="0"/>
              <a:t>V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사용을 마치는 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사용가능 자원 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(counter++)</a:t>
            </a:r>
          </a:p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자원을 </a:t>
            </a:r>
            <a:r>
              <a:rPr lang="ko-KR" altLang="en-US" dirty="0" err="1" smtClean="0"/>
              <a:t>할당받지</a:t>
            </a:r>
            <a:r>
              <a:rPr lang="ko-KR" altLang="en-US" dirty="0" smtClean="0"/>
              <a:t> 못</a:t>
            </a:r>
            <a:r>
              <a:rPr lang="ko-KR" altLang="en-US" dirty="0"/>
              <a:t>한</a:t>
            </a:r>
            <a:r>
              <a:rPr lang="ko-KR" altLang="en-US" dirty="0" smtClean="0"/>
              <a:t> 경우의 행동에 따라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sleep-wait </a:t>
            </a:r>
            <a:r>
              <a:rPr lang="ko-KR" altLang="en-US" dirty="0" err="1" smtClean="0"/>
              <a:t>세마포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 큐에서 잠자기</a:t>
            </a:r>
            <a:r>
              <a:rPr lang="en-US" altLang="ko-KR" dirty="0" smtClean="0"/>
              <a:t>, V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사용가능 자원이 있으면 잠자는 스레드 깨우기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busy-wait </a:t>
            </a:r>
            <a:r>
              <a:rPr lang="ko-KR" altLang="en-US" dirty="0" err="1" smtClean="0"/>
              <a:t>세마포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가능 자원이 생길 때까지 무한 루프</a:t>
            </a:r>
            <a:r>
              <a:rPr lang="en-US" altLang="ko-KR" dirty="0" smtClean="0"/>
              <a:t>, V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counter--;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619672" y="3717032"/>
            <a:ext cx="6404325" cy="3061310"/>
            <a:chOff x="1043607" y="1412776"/>
            <a:chExt cx="6404325" cy="3061310"/>
          </a:xfrm>
        </p:grpSpPr>
        <p:grpSp>
          <p:nvGrpSpPr>
            <p:cNvPr id="6" name="그룹 5"/>
            <p:cNvGrpSpPr/>
            <p:nvPr/>
          </p:nvGrpSpPr>
          <p:grpSpPr>
            <a:xfrm>
              <a:off x="4788024" y="1412776"/>
              <a:ext cx="2659908" cy="3061310"/>
              <a:chOff x="755576" y="1441777"/>
              <a:chExt cx="2659908" cy="306131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55576" y="1441777"/>
                <a:ext cx="2554225" cy="7694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defTabSz="180000"/>
                <a:r>
                  <a:rPr lang="en-US" altLang="ko-KR" sz="1100" b="1" dirty="0"/>
                  <a:t>P</a:t>
                </a:r>
                <a:r>
                  <a:rPr lang="en-US" altLang="ko-KR" sz="1100" dirty="0"/>
                  <a:t> </a:t>
                </a:r>
                <a:r>
                  <a:rPr lang="ko-KR" altLang="en-US" sz="1100" dirty="0" smtClean="0"/>
                  <a:t>연산</a:t>
                </a:r>
                <a:r>
                  <a:rPr lang="en-US" altLang="ko-KR" sz="1100" dirty="0" smtClean="0"/>
                  <a:t> { // </a:t>
                </a:r>
                <a:r>
                  <a:rPr lang="en-US" altLang="ko-KR" sz="1100" b="1" dirty="0" smtClean="0"/>
                  <a:t>wait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while counter &lt;= 0; // busy-wait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counter--;</a:t>
                </a:r>
              </a:p>
              <a:p>
                <a:pPr defTabSz="180000"/>
                <a:r>
                  <a:rPr lang="en-US" altLang="ko-KR" sz="1100" dirty="0"/>
                  <a:t>}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72231" y="3019599"/>
                <a:ext cx="2643253" cy="6001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100" b="1" dirty="0"/>
                  <a:t>V</a:t>
                </a:r>
                <a:r>
                  <a:rPr lang="en-US" altLang="ko-KR" sz="1100" dirty="0"/>
                  <a:t> </a:t>
                </a:r>
                <a:r>
                  <a:rPr lang="ko-KR" altLang="en-US" sz="1100" dirty="0" smtClean="0"/>
                  <a:t>연산</a:t>
                </a: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{ // </a:t>
                </a:r>
                <a:r>
                  <a:rPr lang="en-US" altLang="ko-KR" sz="1100" b="1" dirty="0" smtClean="0"/>
                  <a:t>signal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counter++;</a:t>
                </a:r>
              </a:p>
              <a:p>
                <a:pPr defTabSz="180000"/>
                <a:r>
                  <a:rPr lang="en-US" altLang="ko-KR" sz="1100" dirty="0"/>
                  <a:t>}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43608" y="4226088"/>
                <a:ext cx="1976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(b) busy-wait </a:t>
                </a:r>
                <a:r>
                  <a:rPr lang="ko-KR" altLang="en-US" sz="1200" dirty="0" err="1" smtClean="0"/>
                  <a:t>세마포</a:t>
                </a:r>
                <a:r>
                  <a:rPr lang="ko-KR" altLang="en-US" sz="1200" dirty="0" smtClean="0"/>
                  <a:t> 기법</a:t>
                </a:r>
                <a:endParaRPr lang="ko-KR" altLang="en-US" sz="12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1043607" y="1412776"/>
              <a:ext cx="3600400" cy="3056310"/>
              <a:chOff x="3631508" y="1441777"/>
              <a:chExt cx="3600400" cy="305631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631508" y="1441777"/>
                <a:ext cx="3600399" cy="12772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100" b="1" dirty="0"/>
                  <a:t>P</a:t>
                </a:r>
                <a:r>
                  <a:rPr lang="en-US" altLang="ko-KR" sz="1100" dirty="0"/>
                  <a:t> </a:t>
                </a:r>
                <a:r>
                  <a:rPr lang="ko-KR" altLang="en-US" sz="1100" dirty="0" smtClean="0"/>
                  <a:t>연산</a:t>
                </a: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{ // </a:t>
                </a:r>
                <a:r>
                  <a:rPr lang="en-US" altLang="ko-KR" sz="1100" b="1" dirty="0" smtClean="0"/>
                  <a:t>wait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counter--; // </a:t>
                </a:r>
                <a:r>
                  <a:rPr lang="ko-KR" altLang="en-US" sz="1100" dirty="0" smtClean="0"/>
                  <a:t>자원 요청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if counter &lt; 0 { 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	... </a:t>
                </a:r>
                <a:r>
                  <a:rPr lang="ko-KR" altLang="en-US" sz="1100" dirty="0" smtClean="0"/>
                  <a:t>현재 스레드를 대기 큐에 삽입 </a:t>
                </a:r>
                <a:r>
                  <a:rPr lang="en-US" altLang="ko-KR" sz="1100" dirty="0" smtClean="0"/>
                  <a:t>... // sleep-wait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}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... </a:t>
                </a:r>
                <a:r>
                  <a:rPr lang="ko-KR" altLang="en-US" sz="1100" dirty="0" smtClean="0"/>
                  <a:t>자원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획득 </a:t>
                </a:r>
                <a:r>
                  <a:rPr lang="en-US" altLang="ko-KR" sz="1100" dirty="0"/>
                  <a:t>... 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}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31509" y="3003986"/>
                <a:ext cx="3600399" cy="11079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100" b="1" dirty="0"/>
                  <a:t>V</a:t>
                </a:r>
                <a:r>
                  <a:rPr lang="en-US" altLang="ko-KR" sz="1100" dirty="0"/>
                  <a:t> </a:t>
                </a:r>
                <a:r>
                  <a:rPr lang="ko-KR" altLang="en-US" sz="1100" dirty="0" smtClean="0"/>
                  <a:t>연산</a:t>
                </a:r>
                <a:r>
                  <a:rPr lang="en-US" altLang="ko-KR" sz="1100" dirty="0" smtClean="0"/>
                  <a:t> { // </a:t>
                </a:r>
                <a:r>
                  <a:rPr lang="en-US" altLang="ko-KR" sz="1100" b="1" dirty="0" smtClean="0"/>
                  <a:t>signal</a:t>
                </a:r>
                <a:r>
                  <a:rPr lang="en-US" altLang="ko-KR" sz="1100" dirty="0" smtClean="0"/>
                  <a:t> 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counter++; // </a:t>
                </a:r>
                <a:r>
                  <a:rPr lang="ko-KR" altLang="en-US" sz="1100" dirty="0" smtClean="0"/>
                  <a:t>자원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반환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if counter &lt;= 0 { // </a:t>
                </a:r>
                <a:r>
                  <a:rPr lang="ko-KR" altLang="en-US" sz="1100" dirty="0" smtClean="0"/>
                  <a:t>기다리는 스레드 있는 경우</a:t>
                </a:r>
                <a:endParaRPr lang="en-US" altLang="ko-KR" sz="1100" dirty="0" smtClean="0"/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	... </a:t>
                </a:r>
                <a:r>
                  <a:rPr lang="ko-KR" altLang="en-US" sz="1100" dirty="0" smtClean="0"/>
                  <a:t>대기 큐에서 한 스레드 깨움 </a:t>
                </a:r>
                <a:r>
                  <a:rPr lang="en-US" altLang="ko-KR" sz="1100" dirty="0" smtClean="0"/>
                  <a:t>...</a:t>
                </a:r>
              </a:p>
              <a:p>
                <a:pPr defTabSz="180000"/>
                <a:r>
                  <a:rPr lang="en-US" altLang="ko-KR" sz="1100" dirty="0"/>
                  <a:t>	</a:t>
                </a:r>
                <a:r>
                  <a:rPr lang="en-US" altLang="ko-KR" sz="1100" dirty="0" smtClean="0"/>
                  <a:t>}</a:t>
                </a:r>
              </a:p>
              <a:p>
                <a:pPr defTabSz="180000"/>
                <a:r>
                  <a:rPr lang="en-US" altLang="ko-KR" sz="1100" dirty="0"/>
                  <a:t>}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07904" y="4221088"/>
                <a:ext cx="20008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(a) sleep-wait </a:t>
                </a:r>
                <a:r>
                  <a:rPr lang="ko-KR" altLang="en-US" sz="1200" dirty="0" err="1" smtClean="0"/>
                  <a:t>세마포</a:t>
                </a:r>
                <a:r>
                  <a:rPr lang="ko-KR" altLang="en-US" sz="1200" dirty="0" smtClean="0"/>
                  <a:t> 기법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활용을 위한 </a:t>
            </a:r>
            <a:r>
              <a:rPr lang="en-US" altLang="ko-KR" dirty="0" smtClean="0"/>
              <a:t>POSIX </a:t>
            </a:r>
            <a:r>
              <a:rPr lang="ko-KR" altLang="en-US" dirty="0" smtClean="0"/>
              <a:t>표준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92488"/>
          </a:xfrm>
        </p:spPr>
        <p:txBody>
          <a:bodyPr>
            <a:normAutofit fontScale="70000" lnSpcReduction="20000"/>
          </a:bodyPr>
          <a:lstStyle/>
          <a:p>
            <a:pPr lvl="0" fontAlgn="base"/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sem_t</a:t>
            </a:r>
            <a:r>
              <a:rPr lang="en-US" altLang="ko-KR" dirty="0" smtClean="0"/>
              <a:t> </a:t>
            </a:r>
            <a:r>
              <a:rPr lang="en-US" altLang="ko-KR" dirty="0"/>
              <a:t>s; // counter </a:t>
            </a:r>
            <a:r>
              <a:rPr lang="ko-KR" altLang="en-US" dirty="0"/>
              <a:t>변수 등을 가진 </a:t>
            </a:r>
            <a:r>
              <a:rPr lang="ko-KR" altLang="en-US" dirty="0" err="1"/>
              <a:t>세마포</a:t>
            </a:r>
            <a:r>
              <a:rPr lang="ko-KR" altLang="en-US" dirty="0"/>
              <a:t> 구조체</a:t>
            </a:r>
          </a:p>
          <a:p>
            <a:pPr lvl="0" fontAlgn="base"/>
            <a:r>
              <a:rPr lang="ko-KR" altLang="en-US" dirty="0" err="1"/>
              <a:t>세마포</a:t>
            </a:r>
            <a:r>
              <a:rPr lang="ko-KR" altLang="en-US" dirty="0"/>
              <a:t> 조작 함수들 </a:t>
            </a:r>
          </a:p>
          <a:p>
            <a:pPr lvl="1" fontAlgn="base"/>
            <a:r>
              <a:rPr lang="en-US" altLang="ko-KR" dirty="0" err="1" smtClean="0"/>
              <a:t>sem_init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ko-KR" altLang="en-US" dirty="0"/>
              <a:t>초기화</a:t>
            </a:r>
          </a:p>
          <a:p>
            <a:pPr lvl="1" fontAlgn="base"/>
            <a:r>
              <a:rPr lang="en-US" altLang="ko-KR" dirty="0" err="1" smtClean="0"/>
              <a:t>sem_destroy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ko-KR" altLang="en-US" dirty="0"/>
              <a:t>기능 </a:t>
            </a:r>
            <a:r>
              <a:rPr lang="ko-KR" altLang="en-US" dirty="0" smtClean="0"/>
              <a:t>소멸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sem_wait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en-US" altLang="ko-KR" dirty="0" smtClean="0"/>
              <a:t>P </a:t>
            </a:r>
            <a:r>
              <a:rPr lang="ko-KR" altLang="en-US" dirty="0" smtClean="0"/>
              <a:t>연산</a:t>
            </a:r>
            <a:r>
              <a:rPr lang="ko-KR" altLang="en-US" dirty="0"/>
              <a:t>을</a:t>
            </a:r>
            <a:r>
              <a:rPr lang="ko-KR" altLang="en-US" dirty="0" smtClean="0"/>
              <a:t> 수행하는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en-US" altLang="ko-KR" dirty="0" smtClean="0"/>
              <a:t>blocking</a:t>
            </a:r>
            <a:r>
              <a:rPr lang="en-US" altLang="ko-KR" dirty="0"/>
              <a:t> </a:t>
            </a:r>
            <a:r>
              <a:rPr lang="en-US" altLang="ko-KR" dirty="0" smtClean="0"/>
              <a:t>call)</a:t>
            </a:r>
          </a:p>
          <a:p>
            <a:pPr lvl="2" fontAlgn="base"/>
            <a:r>
              <a:rPr lang="en-US" altLang="ko-KR" dirty="0" smtClean="0"/>
              <a:t>sleep-wait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가용 자원이 없으면 대기 큐에서 잠을 잠</a:t>
            </a:r>
          </a:p>
          <a:p>
            <a:pPr lvl="1" fontAlgn="base"/>
            <a:r>
              <a:rPr lang="en-US" altLang="ko-KR" dirty="0" err="1" smtClean="0"/>
              <a:t>sem_trywait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en-US" altLang="ko-KR" dirty="0" smtClean="0"/>
              <a:t>P </a:t>
            </a:r>
            <a:r>
              <a:rPr lang="ko-KR" altLang="en-US" dirty="0" smtClean="0"/>
              <a:t>연산을 </a:t>
            </a:r>
            <a:r>
              <a:rPr lang="ko-KR" altLang="en-US" dirty="0"/>
              <a:t>수행하는 함수</a:t>
            </a:r>
            <a:r>
              <a:rPr lang="en-US" altLang="ko-KR" dirty="0"/>
              <a:t>(</a:t>
            </a:r>
            <a:r>
              <a:rPr lang="en-US" altLang="ko-KR" dirty="0" smtClean="0"/>
              <a:t>non-blocking call)</a:t>
            </a:r>
          </a:p>
          <a:p>
            <a:pPr lvl="2" fontAlgn="base"/>
            <a:r>
              <a:rPr lang="ko-KR" altLang="en-US" dirty="0"/>
              <a:t>가용 자원이 </a:t>
            </a:r>
            <a:r>
              <a:rPr lang="ko-KR" altLang="en-US" dirty="0" smtClean="0"/>
              <a:t>있으면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값을 </a:t>
            </a:r>
            <a:r>
              <a:rPr lang="ko-KR" altLang="en-US" dirty="0"/>
              <a:t>감소시키고 </a:t>
            </a:r>
            <a:r>
              <a:rPr lang="en-US" altLang="ko-KR" dirty="0"/>
              <a:t>0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없으면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counter </a:t>
            </a:r>
            <a:r>
              <a:rPr lang="ko-KR" altLang="en-US" dirty="0"/>
              <a:t>값을 감소시키지 않고 </a:t>
            </a:r>
            <a:r>
              <a:rPr lang="en-US" altLang="ko-KR" dirty="0"/>
              <a:t>-1 </a:t>
            </a:r>
            <a:r>
              <a:rPr lang="ko-KR" altLang="en-US" dirty="0" smtClean="0"/>
              <a:t>리턴</a:t>
            </a:r>
            <a:endParaRPr lang="ko-KR" altLang="en-US" dirty="0"/>
          </a:p>
          <a:p>
            <a:pPr lvl="1" fontAlgn="base"/>
            <a:r>
              <a:rPr lang="en-US" altLang="ko-KR" dirty="0" err="1" smtClean="0"/>
              <a:t>sem_post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en-US" altLang="ko-KR" dirty="0" smtClean="0"/>
              <a:t>V </a:t>
            </a:r>
            <a:r>
              <a:rPr lang="ko-KR" altLang="en-US" dirty="0" smtClean="0"/>
              <a:t>연산을 </a:t>
            </a:r>
            <a:r>
              <a:rPr lang="ko-KR" altLang="en-US" dirty="0"/>
              <a:t>수행하는 함수</a:t>
            </a:r>
          </a:p>
          <a:p>
            <a:pPr lvl="1" fontAlgn="base"/>
            <a:r>
              <a:rPr lang="en-US" altLang="ko-KR" dirty="0" err="1" smtClean="0"/>
              <a:t>sem_getvalue</a:t>
            </a:r>
            <a:r>
              <a:rPr lang="en-US" altLang="ko-KR" dirty="0" smtClean="0"/>
              <a:t>()</a:t>
            </a:r>
          </a:p>
          <a:p>
            <a:pPr lvl="2" fontAlgn="base"/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counter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759423"/>
            <a:ext cx="48965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 err="1"/>
              <a:t>sem_t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sem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							// </a:t>
            </a:r>
            <a:r>
              <a:rPr lang="ko-KR" altLang="en-US" sz="1400" dirty="0" err="1"/>
              <a:t>세마포</a:t>
            </a:r>
            <a:r>
              <a:rPr lang="ko-KR" altLang="en-US" sz="1400" dirty="0"/>
              <a:t> 구조체 생성</a:t>
            </a:r>
          </a:p>
          <a:p>
            <a:pPr defTabSz="180000" fontAlgn="base" latinLnBrk="0"/>
            <a:r>
              <a:rPr lang="en-US" altLang="ko-KR" sz="1400" dirty="0" err="1"/>
              <a:t>sem_wait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sem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P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자원사용 요청</a:t>
            </a:r>
          </a:p>
          <a:p>
            <a:pPr defTabSz="180000" fontAlgn="base" latinLnBrk="0"/>
            <a:r>
              <a:rPr lang="en-US" altLang="ko-KR" sz="1400" dirty="0"/>
              <a:t>... </a:t>
            </a:r>
            <a:r>
              <a:rPr lang="ko-KR" altLang="en-US" sz="1400" dirty="0" err="1"/>
              <a:t>할당받은</a:t>
            </a:r>
            <a:r>
              <a:rPr lang="ko-KR" altLang="en-US" sz="1400" dirty="0"/>
              <a:t> 자원 활용 </a:t>
            </a:r>
            <a:r>
              <a:rPr lang="en-US" altLang="ko-KR" sz="1400" dirty="0"/>
              <a:t>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sem_post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sem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V </a:t>
            </a:r>
            <a:r>
              <a:rPr lang="ko-KR" altLang="en-US" sz="1400" dirty="0"/>
              <a:t>연산</a:t>
            </a:r>
            <a:r>
              <a:rPr lang="en-US" altLang="ko-KR" sz="1400" dirty="0"/>
              <a:t>. </a:t>
            </a:r>
            <a:r>
              <a:rPr lang="ko-KR" altLang="en-US" sz="1400" dirty="0"/>
              <a:t>자원사용 </a:t>
            </a:r>
            <a:r>
              <a:rPr lang="ko-KR" altLang="en-US" sz="1400" dirty="0" smtClean="0"/>
              <a:t>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8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6-4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활용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03848" y="836712"/>
            <a:ext cx="5869840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 smtClean="0"/>
              <a:t>#</a:t>
            </a:r>
            <a:r>
              <a:rPr lang="en-US" altLang="ko-KR" sz="900" dirty="0"/>
              <a:t>include &lt;</a:t>
            </a:r>
            <a:r>
              <a:rPr lang="en-US" altLang="ko-KR" sz="900" dirty="0" err="1"/>
              <a:t>stdio.h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pthread.h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semaphore.h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err="1"/>
              <a:t>sem_t</a:t>
            </a:r>
            <a:r>
              <a:rPr lang="en-US" altLang="ko-KR" sz="900" dirty="0"/>
              <a:t> 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; // POSIX 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구조체로 모든 스레드에 의해 공유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void* </a:t>
            </a:r>
            <a:r>
              <a:rPr lang="en-US" altLang="ko-KR" sz="900" dirty="0" err="1"/>
              <a:t>guestThread</a:t>
            </a:r>
            <a:r>
              <a:rPr lang="en-US" altLang="ko-KR" sz="900" dirty="0"/>
              <a:t>(void* 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 { // </a:t>
            </a:r>
            <a:r>
              <a:rPr lang="ko-KR" altLang="en-US" sz="900" dirty="0"/>
              <a:t>고객의 행동을 묘사하는 스레드 코드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cnt</a:t>
            </a:r>
            <a:r>
              <a:rPr lang="en-US" altLang="ko-KR" sz="900" dirty="0"/>
              <a:t> = -1;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sem_wait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); // P </a:t>
            </a:r>
            <a:r>
              <a:rPr lang="ko-KR" altLang="en-US" sz="900" dirty="0"/>
              <a:t>연산</a:t>
            </a:r>
            <a:r>
              <a:rPr lang="en-US" altLang="ko-KR" sz="900" dirty="0"/>
              <a:t>. </a:t>
            </a:r>
            <a:r>
              <a:rPr lang="ko-KR" altLang="en-US" sz="900" dirty="0"/>
              <a:t>자원 사용 요청</a:t>
            </a:r>
            <a:r>
              <a:rPr lang="en-US" altLang="ko-KR" sz="900" dirty="0"/>
              <a:t>. </a:t>
            </a:r>
            <a:r>
              <a:rPr lang="ko-KR" altLang="en-US" sz="900" dirty="0" err="1"/>
              <a:t>세마포의</a:t>
            </a:r>
            <a:r>
              <a:rPr lang="ko-KR" altLang="en-US" sz="900" dirty="0"/>
              <a:t> </a:t>
            </a:r>
            <a:r>
              <a:rPr lang="en-US" altLang="ko-KR" sz="900" dirty="0"/>
              <a:t>counter </a:t>
            </a:r>
            <a:r>
              <a:rPr lang="ko-KR" altLang="en-US" sz="900" dirty="0"/>
              <a:t>값 </a:t>
            </a:r>
            <a:r>
              <a:rPr lang="en-US" altLang="ko-KR" sz="900" dirty="0"/>
              <a:t>1 </a:t>
            </a:r>
            <a:r>
              <a:rPr lang="ko-KR" altLang="en-US" sz="900" dirty="0"/>
              <a:t>감소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sem_getvalue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, &amp;</a:t>
            </a:r>
            <a:r>
              <a:rPr lang="en-US" altLang="ko-KR" sz="900" dirty="0" err="1"/>
              <a:t>cnt</a:t>
            </a:r>
            <a:r>
              <a:rPr lang="en-US" altLang="ko-KR" sz="900" dirty="0"/>
              <a:t>); //  </a:t>
            </a:r>
            <a:r>
              <a:rPr lang="ko-KR" altLang="en-US" sz="900" dirty="0" err="1"/>
              <a:t>세마포의</a:t>
            </a:r>
            <a:r>
              <a:rPr lang="ko-KR" altLang="en-US" sz="900" dirty="0"/>
              <a:t> </a:t>
            </a:r>
            <a:r>
              <a:rPr lang="en-US" altLang="ko-KR" sz="900" dirty="0"/>
              <a:t>counter </a:t>
            </a:r>
            <a:r>
              <a:rPr lang="ko-KR" altLang="en-US" sz="900" dirty="0"/>
              <a:t>을 </a:t>
            </a:r>
            <a:r>
              <a:rPr lang="en-US" altLang="ko-KR" sz="900" dirty="0" err="1"/>
              <a:t>cnt</a:t>
            </a:r>
            <a:r>
              <a:rPr lang="en-US" altLang="ko-KR" sz="900" dirty="0"/>
              <a:t> </a:t>
            </a:r>
            <a:r>
              <a:rPr lang="ko-KR" altLang="en-US" sz="900" dirty="0"/>
              <a:t>변수로 </a:t>
            </a:r>
            <a:r>
              <a:rPr lang="ko-KR" altLang="en-US" sz="900" dirty="0" err="1"/>
              <a:t>읽어오기</a:t>
            </a:r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</a:t>
            </a:r>
            <a:r>
              <a:rPr lang="ko-KR" altLang="en-US" sz="900" dirty="0"/>
              <a:t>고객</a:t>
            </a:r>
            <a:r>
              <a:rPr lang="en-US" altLang="ko-KR" sz="900" dirty="0"/>
              <a:t>%s </a:t>
            </a:r>
            <a:r>
              <a:rPr lang="ko-KR" altLang="en-US" sz="900" dirty="0"/>
              <a:t>화장실에 들어간다</a:t>
            </a:r>
            <a:r>
              <a:rPr lang="en-US" altLang="ko-KR" sz="900" dirty="0"/>
              <a:t>... 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</a:t>
            </a:r>
            <a:r>
              <a:rPr lang="en-US" altLang="ko-KR" sz="900" dirty="0"/>
              <a:t>counter = %d\n",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, </a:t>
            </a:r>
            <a:r>
              <a:rPr lang="en-US" altLang="ko-KR" sz="900" dirty="0" err="1"/>
              <a:t>cnt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/>
              <a:t>sleep(1); // 1</a:t>
            </a:r>
            <a:r>
              <a:rPr lang="ko-KR" altLang="en-US" sz="900" dirty="0"/>
              <a:t>초 동안 화장실을 사용한다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sem_post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); // V </a:t>
            </a:r>
            <a:r>
              <a:rPr lang="ko-KR" altLang="en-US" sz="900" dirty="0"/>
              <a:t>연산</a:t>
            </a:r>
            <a:r>
              <a:rPr lang="en-US" altLang="ko-KR" sz="900" dirty="0"/>
              <a:t>. </a:t>
            </a:r>
            <a:r>
              <a:rPr lang="ko-KR" altLang="en-US" sz="900" dirty="0"/>
              <a:t>화장실 사용을 끝냈음을 알림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sem_getvalue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, &amp;</a:t>
            </a:r>
            <a:r>
              <a:rPr lang="en-US" altLang="ko-KR" sz="900" dirty="0" err="1"/>
              <a:t>cnt</a:t>
            </a:r>
            <a:r>
              <a:rPr lang="en-US" altLang="ko-KR" sz="900" dirty="0"/>
              <a:t>); //  </a:t>
            </a:r>
            <a:r>
              <a:rPr lang="ko-KR" altLang="en-US" sz="900" dirty="0" err="1"/>
              <a:t>세마포의</a:t>
            </a:r>
            <a:r>
              <a:rPr lang="ko-KR" altLang="en-US" sz="900" dirty="0"/>
              <a:t> </a:t>
            </a:r>
            <a:r>
              <a:rPr lang="en-US" altLang="ko-KR" sz="900" dirty="0"/>
              <a:t>counter </a:t>
            </a:r>
            <a:r>
              <a:rPr lang="ko-KR" altLang="en-US" sz="900" dirty="0"/>
              <a:t>값을 </a:t>
            </a:r>
            <a:r>
              <a:rPr lang="en-US" altLang="ko-KR" sz="900" dirty="0" err="1"/>
              <a:t>cnt</a:t>
            </a:r>
            <a:r>
              <a:rPr lang="en-US" altLang="ko-KR" sz="900" dirty="0"/>
              <a:t> </a:t>
            </a:r>
            <a:r>
              <a:rPr lang="ko-KR" altLang="en-US" sz="900" dirty="0"/>
              <a:t>변수로 </a:t>
            </a:r>
            <a:r>
              <a:rPr lang="ko-KR" altLang="en-US" sz="900" dirty="0" err="1"/>
              <a:t>읽어오기</a:t>
            </a:r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</a:t>
            </a:r>
            <a:r>
              <a:rPr lang="ko-KR" altLang="en-US" sz="900" dirty="0"/>
              <a:t>고객</a:t>
            </a:r>
            <a:r>
              <a:rPr lang="en-US" altLang="ko-KR" sz="900" dirty="0"/>
              <a:t>%s </a:t>
            </a:r>
            <a:r>
              <a:rPr lang="ko-KR" altLang="en-US" sz="900" dirty="0"/>
              <a:t>화장실에서 나온다</a:t>
            </a:r>
            <a:r>
              <a:rPr lang="en-US" altLang="ko-KR" sz="900" dirty="0"/>
              <a:t>.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</a:t>
            </a:r>
            <a:r>
              <a:rPr lang="en-US" altLang="ko-KR" sz="900" dirty="0"/>
              <a:t>counter = %d\n",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, </a:t>
            </a:r>
            <a:r>
              <a:rPr lang="en-US" altLang="ko-KR" sz="900" dirty="0" err="1"/>
              <a:t>cnt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#define NO 0          // </a:t>
            </a:r>
            <a:r>
              <a:rPr lang="ko-KR" altLang="en-US" sz="900" dirty="0"/>
              <a:t>자식 프로세스와 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공유하지 않음</a:t>
            </a:r>
          </a:p>
          <a:p>
            <a:pPr defTabSz="180000"/>
            <a:r>
              <a:rPr lang="en-US" altLang="ko-KR" sz="900" dirty="0"/>
              <a:t>#define </a:t>
            </a:r>
            <a:r>
              <a:rPr lang="en-US" altLang="ko-KR" sz="900" dirty="0" err="1"/>
              <a:t>MAX_COUNTER</a:t>
            </a:r>
            <a:r>
              <a:rPr lang="en-US" altLang="ko-KR" sz="900" dirty="0"/>
              <a:t> 3 // </a:t>
            </a:r>
            <a:r>
              <a:rPr lang="ko-KR" altLang="en-US" sz="900" dirty="0"/>
              <a:t>자원의 개수</a:t>
            </a:r>
            <a:r>
              <a:rPr lang="en-US" altLang="ko-KR" sz="900" dirty="0"/>
              <a:t>, </a:t>
            </a:r>
            <a:r>
              <a:rPr lang="ko-KR" altLang="en-US" sz="900" dirty="0"/>
              <a:t>동시에 들어갈 수 있는 스레드의 개수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err="1"/>
              <a:t>int</a:t>
            </a:r>
            <a:r>
              <a:rPr lang="en-US" altLang="ko-KR" sz="900" dirty="0"/>
              <a:t> main() {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counter = -1;</a:t>
            </a:r>
          </a:p>
          <a:p>
            <a:pPr defTabSz="180000"/>
            <a:r>
              <a:rPr lang="en-US" altLang="ko-KR" sz="900" dirty="0"/>
              <a:t>    char *name[] = {"1", "2", "3", "4", "5" };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pthread_t</a:t>
            </a:r>
            <a:r>
              <a:rPr lang="en-US" altLang="ko-KR" sz="900" dirty="0"/>
              <a:t> t[5]; // </a:t>
            </a:r>
            <a:r>
              <a:rPr lang="ko-KR" altLang="en-US" sz="900" dirty="0" smtClean="0"/>
              <a:t>스레드 구조체</a:t>
            </a:r>
            <a:endParaRPr lang="ko-KR" altLang="en-US" sz="900" dirty="0"/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초기화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MAX_COUNTER</a:t>
            </a:r>
            <a:r>
              <a:rPr lang="en-US" altLang="ko-KR" sz="900" dirty="0"/>
              <a:t> </a:t>
            </a:r>
            <a:r>
              <a:rPr lang="ko-KR" altLang="en-US" sz="900" dirty="0"/>
              <a:t>명이 동시에 사용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sem_init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, NO, </a:t>
            </a:r>
            <a:r>
              <a:rPr lang="en-US" altLang="ko-KR" sz="900" dirty="0" err="1"/>
              <a:t>MAX_COUNTER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sem_getvalue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, &amp;counter); //  </a:t>
            </a:r>
            <a:r>
              <a:rPr lang="ko-KR" altLang="en-US" sz="900" dirty="0" err="1"/>
              <a:t>세마포의</a:t>
            </a:r>
            <a:r>
              <a:rPr lang="ko-KR" altLang="en-US" sz="900" dirty="0"/>
              <a:t> 현재 </a:t>
            </a:r>
            <a:r>
              <a:rPr lang="en-US" altLang="ko-KR" sz="900" dirty="0"/>
              <a:t>counter </a:t>
            </a:r>
            <a:r>
              <a:rPr lang="ko-KR" altLang="en-US" sz="900" dirty="0"/>
              <a:t>값 읽기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</a:t>
            </a:r>
            <a:r>
              <a:rPr lang="en-US" altLang="ko-KR" sz="900" dirty="0"/>
              <a:t>counter = %d\n", counter);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    for(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=0;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&lt;5; </a:t>
            </a:r>
            <a:r>
              <a:rPr lang="en-US" altLang="ko-KR" sz="900" dirty="0" err="1"/>
              <a:t>i</a:t>
            </a:r>
            <a:r>
              <a:rPr lang="en-US" altLang="ko-KR" sz="900" dirty="0" smtClean="0"/>
              <a:t>++) </a:t>
            </a:r>
            <a:r>
              <a:rPr lang="en-US" altLang="ko-KR" sz="900" dirty="0" err="1"/>
              <a:t>pthread_create</a:t>
            </a:r>
            <a:r>
              <a:rPr lang="en-US" altLang="ko-KR" sz="900" dirty="0"/>
              <a:t>(&amp;t[</a:t>
            </a:r>
            <a:r>
              <a:rPr lang="en-US" altLang="ko-KR" sz="900" dirty="0" err="1"/>
              <a:t>i</a:t>
            </a:r>
            <a:r>
              <a:rPr lang="en-US" altLang="ko-KR" sz="900" dirty="0"/>
              <a:t>], NULL, </a:t>
            </a:r>
            <a:r>
              <a:rPr lang="en-US" altLang="ko-KR" sz="900" dirty="0" err="1"/>
              <a:t>guestThread</a:t>
            </a:r>
            <a:r>
              <a:rPr lang="en-US" altLang="ko-KR" sz="900" dirty="0"/>
              <a:t>, (void*)name[</a:t>
            </a:r>
            <a:r>
              <a:rPr lang="en-US" altLang="ko-KR" sz="900" dirty="0" err="1"/>
              <a:t>i</a:t>
            </a:r>
            <a:r>
              <a:rPr lang="en-US" altLang="ko-KR" sz="900" dirty="0"/>
              <a:t>]); // 5</a:t>
            </a:r>
            <a:r>
              <a:rPr lang="ko-KR" altLang="en-US" sz="900" dirty="0"/>
              <a:t>명의 고객</a:t>
            </a:r>
            <a:r>
              <a:rPr lang="en-US" altLang="ko-KR" sz="900" dirty="0"/>
              <a:t>(</a:t>
            </a:r>
            <a:r>
              <a:rPr lang="ko-KR" altLang="en-US" sz="900" dirty="0"/>
              <a:t>스레드</a:t>
            </a:r>
            <a:r>
              <a:rPr lang="en-US" altLang="ko-KR" sz="900" dirty="0"/>
              <a:t>) &gt;</a:t>
            </a:r>
            <a:r>
              <a:rPr lang="ko-KR" altLang="en-US" sz="900" dirty="0"/>
              <a:t>생성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/>
              <a:t>for(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=0;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&lt;5; </a:t>
            </a:r>
            <a:r>
              <a:rPr lang="en-US" altLang="ko-KR" sz="900" dirty="0" err="1"/>
              <a:t>i</a:t>
            </a:r>
            <a:r>
              <a:rPr lang="en-US" altLang="ko-KR" sz="900" dirty="0" smtClean="0"/>
              <a:t>++) </a:t>
            </a:r>
            <a:r>
              <a:rPr lang="en-US" altLang="ko-KR" sz="900" dirty="0" err="1" smtClean="0"/>
              <a:t>pthread_join</a:t>
            </a:r>
            <a:r>
              <a:rPr lang="en-US" altLang="ko-KR" sz="900" dirty="0" smtClean="0"/>
              <a:t>(t[</a:t>
            </a:r>
            <a:r>
              <a:rPr lang="en-US" altLang="ko-KR" sz="900" dirty="0" err="1" smtClean="0"/>
              <a:t>i</a:t>
            </a:r>
            <a:r>
              <a:rPr lang="en-US" altLang="ko-KR" sz="900" dirty="0"/>
              <a:t>],NULL); // </a:t>
            </a:r>
            <a:r>
              <a:rPr lang="ko-KR" altLang="en-US" sz="900" dirty="0"/>
              <a:t>모든 고객이 소멸할 때까지 대기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sem_getvalue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, &amp;counter); //  </a:t>
            </a:r>
            <a:r>
              <a:rPr lang="ko-KR" altLang="en-US" sz="900" dirty="0" err="1"/>
              <a:t>세마포의</a:t>
            </a:r>
            <a:r>
              <a:rPr lang="ko-KR" altLang="en-US" sz="900" dirty="0"/>
              <a:t> 현재 </a:t>
            </a:r>
            <a:r>
              <a:rPr lang="en-US" altLang="ko-KR" sz="900" dirty="0"/>
              <a:t>counter </a:t>
            </a:r>
            <a:r>
              <a:rPr lang="ko-KR" altLang="en-US" sz="900" dirty="0"/>
              <a:t>값 읽기</a:t>
            </a:r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</a:t>
            </a:r>
            <a:r>
              <a:rPr lang="ko-KR" altLang="en-US" sz="900" dirty="0" err="1"/>
              <a:t>세마포</a:t>
            </a:r>
            <a:r>
              <a:rPr lang="ko-KR" altLang="en-US" sz="900" dirty="0"/>
              <a:t> </a:t>
            </a:r>
            <a:r>
              <a:rPr lang="en-US" altLang="ko-KR" sz="900" dirty="0"/>
              <a:t>counter = %d\n", counter);</a:t>
            </a:r>
          </a:p>
          <a:p>
            <a:pPr defTabSz="180000"/>
            <a:r>
              <a:rPr lang="en-US" altLang="ko-KR" sz="900" dirty="0"/>
              <a:t>    </a:t>
            </a:r>
            <a:r>
              <a:rPr lang="en-US" altLang="ko-KR" sz="900" dirty="0" err="1"/>
              <a:t>sem_destroy</a:t>
            </a:r>
            <a:r>
              <a:rPr lang="en-US" altLang="ko-KR" sz="900" dirty="0"/>
              <a:t>(&amp;</a:t>
            </a:r>
            <a:r>
              <a:rPr lang="en-US" altLang="ko-KR" sz="900" dirty="0" err="1"/>
              <a:t>toiletsem</a:t>
            </a:r>
            <a:r>
              <a:rPr lang="en-US" altLang="ko-KR" sz="900" dirty="0"/>
              <a:t>);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세마포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기능 소멸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/>
              <a:t>    </a:t>
            </a:r>
            <a:r>
              <a:rPr lang="en-US" altLang="ko-KR" sz="900" dirty="0"/>
              <a:t>return 0</a:t>
            </a:r>
            <a:r>
              <a:rPr lang="en-US" altLang="ko-KR" sz="900" dirty="0" smtClean="0"/>
              <a:t>;</a:t>
            </a:r>
          </a:p>
          <a:p>
            <a:pPr defTabSz="180000"/>
            <a:r>
              <a:rPr lang="en-US" altLang="ko-KR" sz="900" dirty="0" smtClean="0"/>
              <a:t>}</a:t>
            </a:r>
            <a:endParaRPr lang="en-US" altLang="ko-KR" sz="900" dirty="0"/>
          </a:p>
        </p:txBody>
      </p:sp>
      <p:sp>
        <p:nvSpPr>
          <p:cNvPr id="3" name="직사각형 2"/>
          <p:cNvSpPr/>
          <p:nvPr/>
        </p:nvSpPr>
        <p:spPr>
          <a:xfrm>
            <a:off x="11432" y="4244760"/>
            <a:ext cx="2952328" cy="240065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$ </a:t>
            </a:r>
            <a:r>
              <a:rPr lang="en-US" altLang="ko-KR" sz="1000" dirty="0" err="1" smtClean="0"/>
              <a:t>gcc</a:t>
            </a:r>
            <a:r>
              <a:rPr lang="en-US" altLang="ko-KR" sz="1000" dirty="0" smtClean="0"/>
              <a:t> –o </a:t>
            </a:r>
            <a:r>
              <a:rPr lang="en-US" altLang="ko-KR" sz="1000" dirty="0" err="1" smtClean="0"/>
              <a:t>sem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sem.c</a:t>
            </a:r>
            <a:r>
              <a:rPr lang="en-US" altLang="ko-KR" sz="1000" dirty="0" smtClean="0"/>
              <a:t> -</a:t>
            </a:r>
            <a:r>
              <a:rPr lang="en-US" altLang="ko-KR" sz="1000" dirty="0" err="1" smtClean="0"/>
              <a:t>lpthread</a:t>
            </a:r>
            <a:endParaRPr lang="en-US" altLang="ko-KR" sz="1000" dirty="0" smtClean="0"/>
          </a:p>
          <a:p>
            <a:r>
              <a:rPr lang="ko-KR" altLang="en-US" sz="1000" dirty="0" smtClean="0"/>
              <a:t>$ </a:t>
            </a:r>
            <a:r>
              <a:rPr lang="en-US" altLang="ko-KR" sz="1000" dirty="0" smtClean="0"/>
              <a:t>./</a:t>
            </a:r>
            <a:r>
              <a:rPr lang="ko-KR" altLang="en-US" sz="1000" dirty="0" err="1" smtClean="0"/>
              <a:t>sem</a:t>
            </a:r>
            <a:endParaRPr lang="en-US" altLang="ko-KR" sz="1000" dirty="0" smtClean="0"/>
          </a:p>
          <a:p>
            <a:pPr fontAlgn="base"/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3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2 </a:t>
            </a:r>
            <a:r>
              <a:rPr lang="ko-KR" altLang="en-US" sz="1000" dirty="0"/>
              <a:t>화장실에 들어간다</a:t>
            </a:r>
            <a:r>
              <a:rPr lang="en-US" altLang="ko-KR" sz="1000" dirty="0"/>
              <a:t>... 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2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3 </a:t>
            </a:r>
            <a:r>
              <a:rPr lang="ko-KR" altLang="en-US" sz="1000" dirty="0"/>
              <a:t>화장실에 들어간다</a:t>
            </a:r>
            <a:r>
              <a:rPr lang="en-US" altLang="ko-KR" sz="1000" dirty="0"/>
              <a:t>... 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1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1 </a:t>
            </a:r>
            <a:r>
              <a:rPr lang="ko-KR" altLang="en-US" sz="1000" dirty="0"/>
              <a:t>화장실에 들어간다</a:t>
            </a:r>
            <a:r>
              <a:rPr lang="en-US" altLang="ko-KR" sz="1000" dirty="0"/>
              <a:t>... 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0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2 </a:t>
            </a:r>
            <a:r>
              <a:rPr lang="ko-KR" altLang="en-US" sz="1000" dirty="0"/>
              <a:t>화장실에서 나온다</a:t>
            </a:r>
            <a:r>
              <a:rPr lang="en-US" altLang="ko-KR" sz="1000" dirty="0"/>
              <a:t>.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1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4 </a:t>
            </a:r>
            <a:r>
              <a:rPr lang="ko-KR" altLang="en-US" sz="1000" dirty="0"/>
              <a:t>화장실에 들어간다</a:t>
            </a:r>
            <a:r>
              <a:rPr lang="en-US" altLang="ko-KR" sz="1000" dirty="0"/>
              <a:t>... 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0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3 </a:t>
            </a:r>
            <a:r>
              <a:rPr lang="ko-KR" altLang="en-US" sz="1000" dirty="0"/>
              <a:t>화장실에서 나온다</a:t>
            </a:r>
            <a:r>
              <a:rPr lang="en-US" altLang="ko-KR" sz="1000" dirty="0"/>
              <a:t>.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1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1 </a:t>
            </a:r>
            <a:r>
              <a:rPr lang="ko-KR" altLang="en-US" sz="1000" dirty="0"/>
              <a:t>화장실에서 나온다</a:t>
            </a:r>
            <a:r>
              <a:rPr lang="en-US" altLang="ko-KR" sz="1000" dirty="0"/>
              <a:t>.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2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5 </a:t>
            </a:r>
            <a:r>
              <a:rPr lang="ko-KR" altLang="en-US" sz="1000" dirty="0"/>
              <a:t>화장실에 들어간다</a:t>
            </a:r>
            <a:r>
              <a:rPr lang="en-US" altLang="ko-KR" sz="1000" dirty="0"/>
              <a:t>... 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1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4 </a:t>
            </a:r>
            <a:r>
              <a:rPr lang="ko-KR" altLang="en-US" sz="1000" dirty="0"/>
              <a:t>화장실에서 나온다</a:t>
            </a:r>
            <a:r>
              <a:rPr lang="en-US" altLang="ko-KR" sz="1000" dirty="0"/>
              <a:t>.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2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고객</a:t>
            </a:r>
            <a:r>
              <a:rPr lang="en-US" altLang="ko-KR" sz="1000" dirty="0"/>
              <a:t>5 </a:t>
            </a:r>
            <a:r>
              <a:rPr lang="ko-KR" altLang="en-US" sz="1000" dirty="0"/>
              <a:t>화장실에서 나온다</a:t>
            </a:r>
            <a:r>
              <a:rPr lang="en-US" altLang="ko-KR" sz="1000" dirty="0"/>
              <a:t>.</a:t>
            </a:r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3</a:t>
            </a:r>
            <a:endParaRPr lang="ko-KR" altLang="en-US" sz="1000" dirty="0"/>
          </a:p>
          <a:p>
            <a:pPr fontAlgn="base"/>
            <a:r>
              <a:rPr lang="ko-KR" altLang="en-US" sz="1000" dirty="0" err="1"/>
              <a:t>세마포</a:t>
            </a:r>
            <a:r>
              <a:rPr lang="ko-KR" altLang="en-US" sz="1000" dirty="0"/>
              <a:t> </a:t>
            </a:r>
            <a:r>
              <a:rPr lang="en-US" altLang="ko-KR" sz="1000" dirty="0"/>
              <a:t>counter = 3</a:t>
            </a:r>
            <a:endParaRPr lang="ko-KR" altLang="en-US" sz="1000" dirty="0"/>
          </a:p>
          <a:p>
            <a:r>
              <a:rPr lang="en-US" altLang="ko-KR" sz="1000" dirty="0" smtClean="0"/>
              <a:t>$</a:t>
            </a:r>
            <a:endParaRPr lang="en-US" altLang="ko-KR" sz="1000" dirty="0"/>
          </a:p>
        </p:txBody>
      </p:sp>
      <p:sp>
        <p:nvSpPr>
          <p:cNvPr id="9" name="직사각형 8"/>
          <p:cNvSpPr/>
          <p:nvPr/>
        </p:nvSpPr>
        <p:spPr>
          <a:xfrm>
            <a:off x="7740352" y="546653"/>
            <a:ext cx="643125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sem.c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553115"/>
            <a:ext cx="3147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칸이 있는 화장실에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명의 고객이 사용하고자 할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때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세마포를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이용하여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칸의 화장실을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명의 고객 스레드가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활용할 수 있게 관리하는 예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카운터 세마포와 이진 세마포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카운터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(counter semaphore)</a:t>
            </a:r>
          </a:p>
          <a:p>
            <a:pPr lvl="1"/>
            <a:r>
              <a:rPr lang="ko-KR" altLang="en-US" dirty="0" smtClean="0"/>
              <a:t>자원의 인스턴스가 여러 개인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앞서 설명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(binary semaphore)</a:t>
            </a:r>
          </a:p>
          <a:p>
            <a:pPr lvl="1"/>
            <a:r>
              <a:rPr lang="ko-KR" altLang="en-US" dirty="0" smtClean="0"/>
              <a:t>자원이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개있는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사이의 자원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자원에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스레드만 액세스할 수 있도록 보호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뮤텍스와</a:t>
            </a:r>
            <a:r>
              <a:rPr lang="ko-KR" altLang="en-US" dirty="0" smtClean="0"/>
              <a:t> 매우 유사</a:t>
            </a:r>
            <a:endParaRPr lang="en-US" altLang="ko-KR" dirty="0" smtClean="0"/>
          </a:p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구성 요소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S</a:t>
            </a:r>
          </a:p>
          <a:p>
            <a:pPr lvl="2"/>
            <a:r>
              <a:rPr lang="en-US" altLang="ko-KR" dirty="0" smtClean="0"/>
              <a:t>0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 중 하나를 가지는 전역 변수</a:t>
            </a:r>
            <a:r>
              <a:rPr lang="en-US" altLang="ko-KR" dirty="0" smtClean="0"/>
              <a:t>, 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대기 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가능한 자원이 생길 때까지 스레드들이 대기하는 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 스케줄링 알고리즘 필요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3. 2</a:t>
            </a:r>
            <a:r>
              <a:rPr lang="ko-KR" altLang="en-US" dirty="0" smtClean="0"/>
              <a:t>개의 원자 연산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wait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(P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자원 사용 허가를 얻는 과정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 1 </a:t>
            </a:r>
            <a:r>
              <a:rPr lang="ko-KR" altLang="en-US" dirty="0" smtClean="0"/>
              <a:t>감소 시키고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작으면 대기 큐에서 잠듦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크거나 같으면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사용하는 코드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signal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(V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자원 사용이 끝났음을 알리는 과정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증가시키고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크면 그냥 리턴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보다 작거나 같으면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1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뮤텍스와의</a:t>
            </a:r>
            <a:r>
              <a:rPr lang="ko-KR" altLang="en-US" dirty="0"/>
              <a:t> 같은 점 다른 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뮤텍스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자원에 대한 상호 배제</a:t>
            </a:r>
            <a:r>
              <a:rPr lang="en-US" altLang="ko-KR" dirty="0"/>
              <a:t>(lock/unlock)</a:t>
            </a:r>
          </a:p>
          <a:p>
            <a:pPr lvl="2"/>
            <a:r>
              <a:rPr lang="ko-KR" altLang="en-US" dirty="0"/>
              <a:t>자원 </a:t>
            </a:r>
            <a:r>
              <a:rPr lang="en-US" altLang="ko-KR" dirty="0"/>
              <a:t>: </a:t>
            </a:r>
            <a:r>
              <a:rPr lang="ko-KR" altLang="en-US" dirty="0"/>
              <a:t>공유 변수</a:t>
            </a:r>
            <a:endParaRPr lang="en-US" altLang="ko-KR" dirty="0"/>
          </a:p>
          <a:p>
            <a:pPr lvl="2"/>
            <a:r>
              <a:rPr lang="ko-KR" altLang="en-US" dirty="0"/>
              <a:t>하나의 자원에 대한 </a:t>
            </a:r>
            <a:endParaRPr lang="en-US" altLang="ko-KR" dirty="0"/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ko-KR" altLang="en-US" dirty="0" err="1"/>
              <a:t>세마포</a:t>
            </a:r>
            <a:endParaRPr lang="en-US" altLang="ko-KR" dirty="0"/>
          </a:p>
          <a:p>
            <a:pPr lvl="2"/>
            <a:r>
              <a:rPr lang="ko-KR" altLang="en-US" dirty="0"/>
              <a:t>한 칸짜리 화장실에 하나의 키가 있는 경우</a:t>
            </a:r>
            <a:endParaRPr lang="en-US" altLang="ko-KR" dirty="0"/>
          </a:p>
          <a:p>
            <a:pPr lvl="3"/>
            <a:r>
              <a:rPr lang="ko-KR" altLang="en-US" dirty="0"/>
              <a:t>한 명만이 사용 가능</a:t>
            </a:r>
            <a:endParaRPr lang="en-US" altLang="ko-KR" dirty="0"/>
          </a:p>
          <a:p>
            <a:pPr lvl="1"/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자원에 대한 여러 인스턴스 관리</a:t>
            </a:r>
            <a:endParaRPr lang="en-US" altLang="ko-KR" dirty="0"/>
          </a:p>
          <a:p>
            <a:pPr lvl="2"/>
            <a:r>
              <a:rPr lang="ko-KR" altLang="en-US" dirty="0"/>
              <a:t>자원 </a:t>
            </a:r>
            <a:r>
              <a:rPr lang="en-US" altLang="ko-KR" dirty="0"/>
              <a:t>: </a:t>
            </a:r>
            <a:r>
              <a:rPr lang="ko-KR" altLang="en-US" dirty="0" smtClean="0"/>
              <a:t>버퍼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개수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lvl="2"/>
            <a:r>
              <a:rPr lang="ko-KR" altLang="en-US" dirty="0"/>
              <a:t>자원 제어와 </a:t>
            </a:r>
            <a:r>
              <a:rPr lang="ko-KR" altLang="en-US" dirty="0" err="1"/>
              <a:t>시그널링에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4 </a:t>
            </a:r>
            <a:r>
              <a:rPr lang="ko-KR" altLang="en-US" dirty="0"/>
              <a:t>칸짜리 화장실에 </a:t>
            </a:r>
            <a:r>
              <a:rPr lang="en-US" altLang="ko-KR" dirty="0"/>
              <a:t>4</a:t>
            </a:r>
            <a:r>
              <a:rPr lang="ko-KR" altLang="en-US" dirty="0"/>
              <a:t>개의 동일한 키가 있는 경우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명이 사용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</a:t>
            </a:r>
            <a:r>
              <a:rPr lang="ko-KR" altLang="en-US" dirty="0" smtClean="0"/>
              <a:t> 문제를 프로그램으로 작성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공유 </a:t>
            </a:r>
            <a:r>
              <a:rPr lang="ko-KR" altLang="en-US" dirty="0" err="1"/>
              <a:t>집계판</a:t>
            </a:r>
            <a:r>
              <a:rPr lang="ko-KR" altLang="en-US" dirty="0"/>
              <a:t> 사례의 코드 모델</a:t>
            </a:r>
            <a:endParaRPr lang="en-US" altLang="ko-KR" dirty="0" smtClean="0"/>
          </a:p>
          <a:p>
            <a:pPr lvl="1"/>
            <a:r>
              <a:rPr lang="ko-KR" altLang="en-US" dirty="0"/>
              <a:t>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: 		</a:t>
            </a:r>
            <a:r>
              <a:rPr lang="ko-KR" altLang="en-US" dirty="0" smtClean="0"/>
              <a:t>스레드 </a:t>
            </a:r>
            <a:r>
              <a:rPr lang="en-US" altLang="ko-KR" dirty="0" smtClean="0"/>
              <a:t>T1, T2</a:t>
            </a:r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 err="1" smtClean="0"/>
              <a:t>집계판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공유 변수 </a:t>
            </a:r>
            <a:r>
              <a:rPr lang="en-US" altLang="ko-KR" dirty="0" smtClean="0"/>
              <a:t>sum</a:t>
            </a:r>
          </a:p>
          <a:p>
            <a:pPr lvl="1"/>
            <a:r>
              <a:rPr lang="ko-KR" altLang="en-US" dirty="0" smtClean="0"/>
              <a:t>계산 식 </a:t>
            </a:r>
            <a:r>
              <a:rPr lang="en-US" altLang="ko-KR" dirty="0" smtClean="0"/>
              <a:t>: 		sum</a:t>
            </a:r>
            <a:r>
              <a:rPr lang="ko-KR" altLang="en-US" dirty="0" smtClean="0"/>
              <a:t> </a:t>
            </a:r>
            <a:r>
              <a:rPr lang="en-US" altLang="ko-KR" dirty="0" smtClean="0"/>
              <a:t>= sum + 10;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9286" y="4416091"/>
            <a:ext cx="1666302" cy="373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87208" y="3280572"/>
            <a:ext cx="580104" cy="558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53293" y="3280572"/>
            <a:ext cx="567258" cy="564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161" y="4444363"/>
            <a:ext cx="1404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sum = sum + 10;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9" idx="5"/>
            <a:endCxn id="8" idx="0"/>
          </p:cNvCxnSpPr>
          <p:nvPr/>
        </p:nvCxnSpPr>
        <p:spPr>
          <a:xfrm>
            <a:off x="1282358" y="3757192"/>
            <a:ext cx="430079" cy="658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8" idx="0"/>
          </p:cNvCxnSpPr>
          <p:nvPr/>
        </p:nvCxnSpPr>
        <p:spPr>
          <a:xfrm flipH="1">
            <a:off x="1712437" y="3762654"/>
            <a:ext cx="523929" cy="65343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1177" y="4468400"/>
            <a:ext cx="589156" cy="22892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4692556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 </a:t>
            </a:r>
            <a:r>
              <a:rPr lang="ko-KR" altLang="en-US" sz="1200" dirty="0" smtClean="0"/>
              <a:t>공유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13" idx="3"/>
            <a:endCxn id="23" idx="1"/>
          </p:cNvCxnSpPr>
          <p:nvPr/>
        </p:nvCxnSpPr>
        <p:spPr>
          <a:xfrm>
            <a:off x="2414713" y="4582863"/>
            <a:ext cx="46646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49963" y="5777611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ax, sum ; </a:t>
            </a:r>
            <a:r>
              <a:rPr lang="en-US" altLang="ko-KR" sz="1200" dirty="0" smtClean="0">
                <a:solidFill>
                  <a:srgbClr val="92D050"/>
                </a:solidFill>
              </a:rPr>
              <a:t>sum </a:t>
            </a:r>
            <a:r>
              <a:rPr lang="ko-KR" altLang="en-US" sz="1200" dirty="0" smtClean="0">
                <a:solidFill>
                  <a:srgbClr val="92D050"/>
                </a:solidFill>
              </a:rPr>
              <a:t>변수 값을 읽어 </a:t>
            </a:r>
            <a:r>
              <a:rPr lang="en-US" altLang="ko-KR" sz="1200" dirty="0" smtClean="0">
                <a:solidFill>
                  <a:srgbClr val="92D050"/>
                </a:solidFill>
              </a:rPr>
              <a:t>ax </a:t>
            </a:r>
            <a:r>
              <a:rPr lang="ko-KR" altLang="en-US" sz="1200" dirty="0" smtClean="0">
                <a:solidFill>
                  <a:srgbClr val="92D050"/>
                </a:solidFill>
              </a:rPr>
              <a:t>레지스터에 저장</a:t>
            </a:r>
            <a:endParaRPr lang="en-US" altLang="ko-KR" sz="1200" dirty="0" smtClean="0">
              <a:solidFill>
                <a:srgbClr val="92D05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add ax, 10	; </a:t>
            </a:r>
            <a:r>
              <a:rPr lang="en-US" altLang="ko-KR" sz="1200" dirty="0" smtClean="0">
                <a:solidFill>
                  <a:srgbClr val="92D050"/>
                </a:solidFill>
              </a:rPr>
              <a:t>ax </a:t>
            </a:r>
            <a:r>
              <a:rPr lang="ko-KR" altLang="en-US" sz="1200" dirty="0" smtClean="0">
                <a:solidFill>
                  <a:srgbClr val="92D050"/>
                </a:solidFill>
              </a:rPr>
              <a:t>레지스터 값 </a:t>
            </a:r>
            <a:r>
              <a:rPr lang="en-US" altLang="ko-KR" sz="1200" dirty="0" smtClean="0">
                <a:solidFill>
                  <a:srgbClr val="92D050"/>
                </a:solidFill>
              </a:rPr>
              <a:t>10</a:t>
            </a:r>
            <a:r>
              <a:rPr lang="ko-KR" altLang="en-US" sz="1200" dirty="0" smtClean="0">
                <a:solidFill>
                  <a:srgbClr val="92D050"/>
                </a:solidFill>
              </a:rPr>
              <a:t>증가</a:t>
            </a:r>
            <a:endParaRPr lang="en-US" altLang="ko-KR" sz="1200" dirty="0" smtClean="0">
              <a:solidFill>
                <a:srgbClr val="92D050"/>
              </a:solidFill>
            </a:endParaRP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sum, ax ; </a:t>
            </a:r>
            <a:r>
              <a:rPr lang="en-US" altLang="ko-KR" sz="1200" dirty="0" smtClean="0">
                <a:solidFill>
                  <a:srgbClr val="92D050"/>
                </a:solidFill>
              </a:rPr>
              <a:t>ax </a:t>
            </a:r>
            <a:r>
              <a:rPr lang="ko-KR" altLang="en-US" sz="1200" dirty="0" smtClean="0">
                <a:solidFill>
                  <a:srgbClr val="92D050"/>
                </a:solidFill>
              </a:rPr>
              <a:t>레지스터 값을 </a:t>
            </a:r>
            <a:r>
              <a:rPr lang="en-US" altLang="ko-KR" sz="1200" dirty="0" smtClean="0">
                <a:solidFill>
                  <a:srgbClr val="92D050"/>
                </a:solidFill>
              </a:rPr>
              <a:t>sum </a:t>
            </a:r>
            <a:r>
              <a:rPr lang="ko-KR" altLang="en-US" sz="1200" dirty="0" smtClean="0">
                <a:solidFill>
                  <a:srgbClr val="92D050"/>
                </a:solidFill>
              </a:rPr>
              <a:t>변수에 저장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67041" y="4424674"/>
            <a:ext cx="1666302" cy="6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74963" y="3284984"/>
            <a:ext cx="580104" cy="558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741048" y="3284984"/>
            <a:ext cx="567258" cy="5647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29636" y="4398196"/>
            <a:ext cx="1128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mov</a:t>
            </a:r>
            <a:r>
              <a:rPr lang="en-US" altLang="ko-KR" sz="1200" dirty="0">
                <a:solidFill>
                  <a:srgbClr val="0070C0"/>
                </a:solidFill>
              </a:rPr>
              <a:t> ax, sum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add </a:t>
            </a:r>
            <a:r>
              <a:rPr lang="en-US" altLang="ko-KR" sz="1200" dirty="0">
                <a:solidFill>
                  <a:srgbClr val="0070C0"/>
                </a:solidFill>
              </a:rPr>
              <a:t>ax, </a:t>
            </a:r>
            <a:r>
              <a:rPr lang="en-US" altLang="ko-KR" sz="1200" dirty="0" smtClean="0">
                <a:solidFill>
                  <a:srgbClr val="0070C0"/>
                </a:solidFill>
              </a:rPr>
              <a:t>10</a:t>
            </a:r>
            <a:endParaRPr lang="en-US" altLang="ko-KR" sz="1200" dirty="0">
              <a:solidFill>
                <a:srgbClr val="92D050"/>
              </a:solidFill>
            </a:endParaRPr>
          </a:p>
          <a:p>
            <a:r>
              <a:rPr lang="en-US" altLang="ko-KR" sz="1200" dirty="0" err="1">
                <a:solidFill>
                  <a:srgbClr val="0070C0"/>
                </a:solidFill>
              </a:rPr>
              <a:t>mov</a:t>
            </a:r>
            <a:r>
              <a:rPr lang="en-US" altLang="ko-KR" sz="1200" dirty="0">
                <a:solidFill>
                  <a:srgbClr val="0070C0"/>
                </a:solidFill>
              </a:rPr>
              <a:t> sum, </a:t>
            </a:r>
            <a:r>
              <a:rPr lang="en-US" altLang="ko-KR" sz="1200" dirty="0" smtClean="0">
                <a:solidFill>
                  <a:srgbClr val="0070C0"/>
                </a:solidFill>
              </a:rPr>
              <a:t>ax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cxnSp>
        <p:nvCxnSpPr>
          <p:cNvPr id="25" name="직선 화살표 연결선 24"/>
          <p:cNvCxnSpPr>
            <a:stCxn id="19" idx="5"/>
            <a:endCxn id="18" idx="0"/>
          </p:cNvCxnSpPr>
          <p:nvPr/>
        </p:nvCxnSpPr>
        <p:spPr>
          <a:xfrm>
            <a:off x="5870113" y="3761604"/>
            <a:ext cx="430079" cy="663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3"/>
            <a:endCxn id="18" idx="0"/>
          </p:cNvCxnSpPr>
          <p:nvPr/>
        </p:nvCxnSpPr>
        <p:spPr>
          <a:xfrm flipH="1">
            <a:off x="6300192" y="3767066"/>
            <a:ext cx="523929" cy="65760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16408" y="4630699"/>
            <a:ext cx="589156" cy="22892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1918" y="485962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 </a:t>
            </a:r>
            <a:r>
              <a:rPr lang="ko-KR" altLang="en-US" sz="1200" dirty="0" smtClean="0"/>
              <a:t>공유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 flipV="1">
            <a:off x="6741048" y="4745162"/>
            <a:ext cx="775360" cy="140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4194966" y="4039239"/>
            <a:ext cx="63460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9836" y="5953557"/>
            <a:ext cx="1404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sum = sum + 10;</a:t>
            </a:r>
            <a:endParaRPr lang="ko-KR" altLang="en-US" sz="1200" dirty="0"/>
          </a:p>
        </p:txBody>
      </p:sp>
      <p:sp>
        <p:nvSpPr>
          <p:cNvPr id="15" name="등호 14"/>
          <p:cNvSpPr/>
          <p:nvPr/>
        </p:nvSpPr>
        <p:spPr>
          <a:xfrm>
            <a:off x="2336481" y="6011831"/>
            <a:ext cx="288032" cy="160452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28" idx="1"/>
          </p:cNvCxnSpPr>
          <p:nvPr/>
        </p:nvCxnSpPr>
        <p:spPr>
          <a:xfrm>
            <a:off x="6669444" y="4582862"/>
            <a:ext cx="846964" cy="1623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동기화 이슈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우선순위 역전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우선순위 역전</a:t>
            </a:r>
            <a:r>
              <a:rPr lang="en-US" altLang="ko-KR" dirty="0" smtClean="0"/>
              <a:t>(priority inversion)</a:t>
            </a:r>
          </a:p>
          <a:p>
            <a:pPr lvl="1"/>
            <a:r>
              <a:rPr lang="ko-KR" altLang="en-US" dirty="0" smtClean="0"/>
              <a:t>스레드의 동기화로 인해 높은 </a:t>
            </a:r>
            <a:r>
              <a:rPr lang="ko-KR" altLang="en-US" dirty="0"/>
              <a:t>순위의 스레드가 낮은 </a:t>
            </a:r>
            <a:r>
              <a:rPr lang="ko-KR" altLang="en-US" dirty="0" smtClean="0"/>
              <a:t>스레드보다 </a:t>
            </a:r>
            <a:r>
              <a:rPr lang="ko-KR" altLang="en-US" dirty="0"/>
              <a:t>늦게 스케줄링되는 현상</a:t>
            </a:r>
            <a:endParaRPr lang="en-US" altLang="ko-KR" dirty="0"/>
          </a:p>
          <a:p>
            <a:pPr lvl="2"/>
            <a:r>
              <a:rPr lang="ko-KR" altLang="en-US" dirty="0" smtClean="0"/>
              <a:t>우선순위를 기반으로 스케줄링하는 실시간 시스템에서 스레드 동기화로 인해 발생</a:t>
            </a:r>
            <a:endParaRPr lang="en-US" altLang="ko-KR" dirty="0" smtClean="0"/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역전 현상 사례</a:t>
            </a:r>
            <a:endParaRPr lang="en-US" altLang="ko-KR" dirty="0"/>
          </a:p>
          <a:p>
            <a:pPr lvl="1"/>
            <a:r>
              <a:rPr lang="ko-KR" altLang="en-US" dirty="0" smtClean="0"/>
              <a:t>다음 슬라이드</a:t>
            </a:r>
            <a:endParaRPr lang="en-US" altLang="ko-KR" dirty="0" smtClean="0"/>
          </a:p>
          <a:p>
            <a:r>
              <a:rPr lang="ko-KR" altLang="en-US" dirty="0" smtClean="0"/>
              <a:t>우선 순위 역전의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시스템의 근본 붕괴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높다는 것은 중요한 일을 할 가능성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T3</a:t>
            </a:r>
            <a:r>
              <a:rPr lang="ko-KR" altLang="en-US" dirty="0" smtClean="0"/>
              <a:t>가 늦게 </a:t>
            </a:r>
            <a:r>
              <a:rPr lang="ko-KR" altLang="en-US" dirty="0"/>
              <a:t>실행되면 심각한 문제 발생 가능</a:t>
            </a:r>
            <a:endParaRPr lang="en-US" altLang="ko-KR" dirty="0"/>
          </a:p>
          <a:p>
            <a:pPr lvl="1"/>
            <a:r>
              <a:rPr lang="en-US" altLang="ko-KR" dirty="0"/>
              <a:t>T2</a:t>
            </a:r>
            <a:r>
              <a:rPr lang="ko-KR" altLang="en-US" dirty="0"/>
              <a:t>가 길어지면 </a:t>
            </a:r>
            <a:r>
              <a:rPr lang="ko-KR" altLang="en-US" dirty="0" smtClean="0"/>
              <a:t>더욱 더 심각한 문제 발생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순위 역전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27584" y="3334320"/>
            <a:ext cx="7416823" cy="3404364"/>
            <a:chOff x="899592" y="2276872"/>
            <a:chExt cx="7416823" cy="3404364"/>
          </a:xfrm>
        </p:grpSpPr>
        <p:sp>
          <p:nvSpPr>
            <p:cNvPr id="6" name="직사각형 5"/>
            <p:cNvSpPr/>
            <p:nvPr/>
          </p:nvSpPr>
          <p:spPr>
            <a:xfrm>
              <a:off x="3772253" y="2852936"/>
              <a:ext cx="1663842" cy="17748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1" idx="3"/>
            </p:cNvCxnSpPr>
            <p:nvPr/>
          </p:nvCxnSpPr>
          <p:spPr>
            <a:xfrm flipV="1">
              <a:off x="1885311" y="3119164"/>
              <a:ext cx="6388145" cy="1781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877653" y="3726349"/>
              <a:ext cx="6395803" cy="372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2" idx="1"/>
            </p:cNvCxnSpPr>
            <p:nvPr/>
          </p:nvCxnSpPr>
          <p:spPr>
            <a:xfrm flipV="1">
              <a:off x="1877653" y="4304638"/>
              <a:ext cx="6395803" cy="341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475655" y="4871556"/>
              <a:ext cx="684076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872127" y="2423284"/>
              <a:ext cx="13184" cy="2458435"/>
            </a:xfrm>
            <a:prstGeom prst="line">
              <a:avLst/>
            </a:prstGeom>
            <a:ln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877653" y="4200043"/>
              <a:ext cx="288032" cy="21602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66929" y="4200043"/>
              <a:ext cx="46085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27783" y="3028969"/>
              <a:ext cx="288032" cy="21602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72253" y="3608563"/>
              <a:ext cx="1663842" cy="226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27783" y="2783324"/>
              <a:ext cx="0" cy="23762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03022" y="5104155"/>
              <a:ext cx="119616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ym typeface="Wingdings" panose="05000000000000000000" pitchFamily="2" charset="2"/>
                </a:rPr>
                <a:t> </a:t>
              </a:r>
              <a:r>
                <a:rPr lang="ko-KR" altLang="en-US" sz="1050" dirty="0" smtClean="0"/>
                <a:t>높은 순위의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</a:t>
              </a:r>
              <a:r>
                <a:rPr lang="en-US" altLang="ko-KR" sz="1050" dirty="0" err="1" smtClean="0"/>
                <a:t>T3</a:t>
              </a:r>
              <a:r>
                <a:rPr lang="ko-KR" altLang="en-US" sz="1050" dirty="0" smtClean="0"/>
                <a:t>로 컨텍스트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스위칭</a:t>
              </a:r>
              <a:endParaRPr lang="ko-KR" altLang="en-US" sz="105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915815" y="2783324"/>
              <a:ext cx="0" cy="23762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7402" y="5066656"/>
              <a:ext cx="86754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ym typeface="Wingdings" panose="05000000000000000000" pitchFamily="2" charset="2"/>
                </a:rPr>
                <a:t> </a:t>
              </a:r>
              <a:r>
                <a:rPr lang="en-US" altLang="ko-KR" sz="1050" dirty="0" err="1" smtClean="0"/>
                <a:t>T1</a:t>
              </a:r>
              <a:r>
                <a:rPr lang="ko-KR" altLang="en-US" sz="1050" dirty="0" smtClean="0"/>
                <a:t>로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컨텍스트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스위칭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3194" y="4161931"/>
              <a:ext cx="3305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T1</a:t>
              </a:r>
              <a:endParaRPr lang="ko-KR" altLang="en-US" sz="10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771" y="3010023"/>
              <a:ext cx="3305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T3</a:t>
              </a:r>
              <a:endParaRPr lang="ko-KR" altLang="en-US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2276872"/>
              <a:ext cx="1037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우선순위 높음</a:t>
              </a:r>
              <a:endParaRPr lang="ko-KR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9592" y="4627803"/>
              <a:ext cx="10531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우선순위 낮음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15815" y="4202760"/>
              <a:ext cx="856438" cy="213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68603" y="3604813"/>
              <a:ext cx="3305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T2</a:t>
              </a:r>
              <a:endParaRPr lang="ko-KR" altLang="en-US" sz="105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766726" y="2782816"/>
              <a:ext cx="0" cy="23762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07904" y="5086563"/>
              <a:ext cx="153760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ym typeface="Wingdings" panose="05000000000000000000" pitchFamily="2" charset="2"/>
                </a:rPr>
                <a:t> </a:t>
              </a:r>
              <a:r>
                <a:rPr lang="en-US" altLang="ko-KR" sz="1050" dirty="0" err="1" smtClean="0"/>
                <a:t>T1</a:t>
              </a:r>
              <a:r>
                <a:rPr lang="ko-KR" altLang="en-US" sz="1050" dirty="0" smtClean="0"/>
                <a:t>보다 높은 순위의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</a:t>
              </a:r>
              <a:r>
                <a:rPr lang="en-US" altLang="ko-KR" sz="1050" dirty="0" err="1" smtClean="0"/>
                <a:t>T2</a:t>
              </a:r>
              <a:r>
                <a:rPr lang="ko-KR" altLang="en-US" sz="1050" dirty="0" smtClean="0"/>
                <a:t>로 컨텍스트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스위칭</a:t>
              </a:r>
              <a:endParaRPr lang="ko-KR" altLang="en-US" sz="105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43753" y="4200043"/>
              <a:ext cx="874956" cy="2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443753" y="2786370"/>
              <a:ext cx="0" cy="23762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83358" y="5090117"/>
              <a:ext cx="91563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ym typeface="Wingdings" panose="05000000000000000000" pitchFamily="2" charset="2"/>
                </a:rPr>
                <a:t> </a:t>
              </a:r>
              <a:r>
                <a:rPr lang="en-US" altLang="ko-KR" sz="1050" dirty="0" err="1" smtClean="0"/>
                <a:t>T1</a:t>
              </a:r>
              <a:r>
                <a:rPr lang="ko-KR" altLang="en-US" sz="1050" dirty="0" smtClean="0"/>
                <a:t>로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 컨텍스트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    스위칭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13401" y="4200043"/>
              <a:ext cx="288032" cy="23497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606742" y="2782816"/>
              <a:ext cx="0" cy="237626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46347" y="5086563"/>
              <a:ext cx="81624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ym typeface="Wingdings" panose="05000000000000000000" pitchFamily="2" charset="2"/>
                </a:rPr>
                <a:t> </a:t>
              </a:r>
              <a:r>
                <a:rPr lang="en-US" altLang="ko-KR" sz="1050" dirty="0" err="1" smtClean="0"/>
                <a:t>T3</a:t>
              </a:r>
              <a:r>
                <a:rPr lang="ko-KR" altLang="en-US" sz="1050" dirty="0" smtClean="0"/>
                <a:t>으로 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컨텍스트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스위칭</a:t>
              </a:r>
              <a:endParaRPr lang="ko-KR" altLang="en-US" sz="105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09614" y="2988758"/>
              <a:ext cx="1130738" cy="226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5743" y="2879218"/>
              <a:ext cx="14237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우선순위 역전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!!</a:t>
              </a:r>
            </a:p>
            <a:p>
              <a:pPr algn="ctr"/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T3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보다 낮은 순위의</a:t>
              </a:r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T2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 실행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7057" y="2944957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자원 대기</a:t>
              </a:r>
              <a:endParaRPr lang="en-US" altLang="ko-KR" sz="9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50569" y="2773591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깨어나 실행</a:t>
              </a:r>
              <a:endParaRPr lang="en-US" altLang="ko-KR" sz="9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35668" y="4198656"/>
              <a:ext cx="436732" cy="2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52067" y="2988873"/>
              <a:ext cx="288032" cy="23497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17" idx="0"/>
            </p:cNvCxnSpPr>
            <p:nvPr/>
          </p:nvCxnSpPr>
          <p:spPr>
            <a:xfrm flipV="1">
              <a:off x="2201103" y="4871556"/>
              <a:ext cx="428279" cy="23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9" idx="0"/>
            </p:cNvCxnSpPr>
            <p:nvPr/>
          </p:nvCxnSpPr>
          <p:spPr>
            <a:xfrm flipH="1" flipV="1">
              <a:off x="2925834" y="4881720"/>
              <a:ext cx="355341" cy="184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0" idx="0"/>
            </p:cNvCxnSpPr>
            <p:nvPr/>
          </p:nvCxnSpPr>
          <p:spPr>
            <a:xfrm flipH="1" flipV="1">
              <a:off x="5443757" y="4851649"/>
              <a:ext cx="297419" cy="238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3" idx="0"/>
            </p:cNvCxnSpPr>
            <p:nvPr/>
          </p:nvCxnSpPr>
          <p:spPr>
            <a:xfrm flipH="1" flipV="1">
              <a:off x="6599083" y="4881719"/>
              <a:ext cx="255389" cy="20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6" idx="2"/>
              <a:endCxn id="14" idx="1"/>
            </p:cNvCxnSpPr>
            <p:nvPr/>
          </p:nvCxnSpPr>
          <p:spPr>
            <a:xfrm flipH="1">
              <a:off x="2627783" y="2743634"/>
              <a:ext cx="1599" cy="39334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267744" y="2512802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ym typeface="Wingdings" panose="05000000000000000000" pitchFamily="2" charset="2"/>
                </a:rPr>
                <a:t> </a:t>
              </a:r>
              <a:r>
                <a:rPr lang="en-US" altLang="ko-KR" sz="900" dirty="0" err="1" smtClean="0"/>
                <a:t>T3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도착</a:t>
              </a:r>
              <a:endParaRPr lang="en-US" altLang="ko-KR" sz="900" dirty="0" smtClean="0"/>
            </a:p>
          </p:txBody>
        </p:sp>
        <p:cxnSp>
          <p:nvCxnSpPr>
            <p:cNvPr id="53" name="직선 화살표 연결선 52"/>
            <p:cNvCxnSpPr>
              <a:stCxn id="54" idx="2"/>
              <a:endCxn id="15" idx="1"/>
            </p:cNvCxnSpPr>
            <p:nvPr/>
          </p:nvCxnSpPr>
          <p:spPr>
            <a:xfrm flipH="1">
              <a:off x="3772253" y="3384551"/>
              <a:ext cx="67" cy="33731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410682" y="3153719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ym typeface="Wingdings" panose="05000000000000000000" pitchFamily="2" charset="2"/>
                </a:rPr>
                <a:t> </a:t>
              </a:r>
              <a:r>
                <a:rPr lang="en-US" altLang="ko-KR" sz="900" dirty="0" err="1" smtClean="0"/>
                <a:t>T2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도착</a:t>
              </a:r>
              <a:endParaRPr lang="en-US" altLang="ko-KR" sz="900" dirty="0" smtClean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H="1" flipV="1">
              <a:off x="3753521" y="4848013"/>
              <a:ext cx="288875" cy="22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100" y="1325735"/>
            <a:ext cx="273664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3</a:t>
            </a:r>
            <a:r>
              <a:rPr lang="ko-KR" altLang="en-US" sz="1200" b="1" dirty="0"/>
              <a:t>가지 가정</a:t>
            </a:r>
          </a:p>
          <a:p>
            <a:r>
              <a:rPr lang="en-US" altLang="ko-KR" sz="1200" dirty="0" smtClean="0"/>
              <a:t>1)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스레드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T3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높은 순위의 스레드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T2</a:t>
            </a:r>
            <a:r>
              <a:rPr lang="en-US" altLang="ko-KR" sz="1200" dirty="0"/>
              <a:t> : </a:t>
            </a:r>
            <a:r>
              <a:rPr lang="ko-KR" altLang="en-US" sz="1200" dirty="0"/>
              <a:t>중간 순위의 스레드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T1</a:t>
            </a:r>
            <a:r>
              <a:rPr lang="en-US" altLang="ko-KR" sz="1200" dirty="0"/>
              <a:t> : </a:t>
            </a:r>
            <a:r>
              <a:rPr lang="ko-KR" altLang="en-US" sz="1200" dirty="0"/>
              <a:t>낮은 순위의 스레드</a:t>
            </a:r>
          </a:p>
          <a:p>
            <a:r>
              <a:rPr lang="en-US" altLang="ko-KR" sz="1200" dirty="0" smtClean="0"/>
              <a:t>2) </a:t>
            </a:r>
            <a:r>
              <a:rPr lang="en-US" altLang="ko-KR" sz="1200" dirty="0" err="1"/>
              <a:t>T1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T3</a:t>
            </a:r>
            <a:r>
              <a:rPr lang="ko-KR" altLang="en-US" sz="1200" dirty="0"/>
              <a:t>가 공유 변수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뮤텍스나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세마포로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동기화</a:t>
            </a:r>
          </a:p>
          <a:p>
            <a:r>
              <a:rPr lang="en-US" altLang="ko-KR" sz="1200" dirty="0" smtClean="0"/>
              <a:t>3) </a:t>
            </a:r>
            <a:r>
              <a:rPr lang="en-US" altLang="ko-KR" sz="1200" dirty="0" err="1"/>
              <a:t>T2</a:t>
            </a:r>
            <a:r>
              <a:rPr lang="ko-KR" altLang="en-US" sz="1200" dirty="0"/>
              <a:t>는 공유 변수 사용하지 </a:t>
            </a:r>
            <a:r>
              <a:rPr lang="ko-KR" altLang="en-US" sz="1200" dirty="0" smtClean="0"/>
              <a:t>않음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1710" y="1325771"/>
            <a:ext cx="540564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상황 </a:t>
            </a:r>
            <a:r>
              <a:rPr lang="ko-KR" altLang="en-US" sz="1200" b="1" dirty="0"/>
              <a:t>발생</a:t>
            </a:r>
          </a:p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T1</a:t>
            </a:r>
            <a:r>
              <a:rPr lang="ko-KR" altLang="en-US" sz="1200" dirty="0"/>
              <a:t>이 먼저 도착</a:t>
            </a:r>
            <a:r>
              <a:rPr lang="en-US" altLang="ko-KR" sz="1200" dirty="0"/>
              <a:t>, P </a:t>
            </a:r>
            <a:r>
              <a:rPr lang="ko-KR" altLang="en-US" sz="1200" dirty="0"/>
              <a:t>연산 후 자원 할당</a:t>
            </a:r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그 </a:t>
            </a:r>
            <a:r>
              <a:rPr lang="ko-KR" altLang="en-US" sz="1200" dirty="0"/>
              <a:t>다음 </a:t>
            </a:r>
            <a:r>
              <a:rPr lang="en-US" altLang="ko-KR" sz="1200" dirty="0" err="1"/>
              <a:t>T3</a:t>
            </a:r>
            <a:r>
              <a:rPr lang="en-US" altLang="ko-KR" sz="1200" dirty="0"/>
              <a:t> </a:t>
            </a:r>
            <a:r>
              <a:rPr lang="ko-KR" altLang="en-US" sz="1200" dirty="0"/>
              <a:t>도착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T1</a:t>
            </a:r>
            <a:r>
              <a:rPr lang="en-US" altLang="ko-KR" sz="1200" dirty="0"/>
              <a:t> </a:t>
            </a:r>
            <a:r>
              <a:rPr lang="ko-KR" altLang="en-US" sz="1200" dirty="0"/>
              <a:t>중단시키고 </a:t>
            </a:r>
            <a:r>
              <a:rPr lang="en-US" altLang="ko-KR" sz="1200" dirty="0" err="1"/>
              <a:t>T3</a:t>
            </a:r>
            <a:r>
              <a:rPr lang="en-US" altLang="ko-KR" sz="1200" dirty="0"/>
              <a:t> </a:t>
            </a:r>
            <a:r>
              <a:rPr lang="ko-KR" altLang="en-US" sz="1200" dirty="0"/>
              <a:t>실행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T3</a:t>
            </a:r>
            <a:r>
              <a:rPr lang="ko-KR" altLang="en-US" sz="1200" dirty="0"/>
              <a:t>는 </a:t>
            </a:r>
            <a:r>
              <a:rPr lang="en-US" altLang="ko-KR" sz="1200" dirty="0"/>
              <a:t>P </a:t>
            </a:r>
            <a:r>
              <a:rPr lang="ko-KR" altLang="en-US" sz="1200" dirty="0"/>
              <a:t>연산 내에서 </a:t>
            </a:r>
            <a:r>
              <a:rPr lang="ko-KR" altLang="en-US" sz="1200" dirty="0" smtClean="0"/>
              <a:t>잠듦</a:t>
            </a:r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en-US" altLang="ko-KR" sz="1200" dirty="0" err="1" smtClean="0"/>
              <a:t>T1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다시 실행</a:t>
            </a:r>
            <a:endParaRPr lang="ko-KR" altLang="en-US" sz="1200" dirty="0"/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T2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도착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T2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T1</a:t>
            </a:r>
            <a:r>
              <a:rPr lang="ko-KR" altLang="en-US" sz="1200" dirty="0" smtClean="0"/>
              <a:t>보다 순위가 높고 </a:t>
            </a:r>
            <a:r>
              <a:rPr lang="ko-KR" altLang="en-US" sz="1200" dirty="0"/>
              <a:t>공유 변수 사용하지 않기 때문에 실행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-&gt; </a:t>
            </a:r>
            <a:r>
              <a:rPr lang="ko-KR" altLang="en-US" sz="1200" b="1" dirty="0"/>
              <a:t>우선순위 역전 발생</a:t>
            </a:r>
            <a:r>
              <a:rPr lang="en-US" altLang="ko-KR" sz="1200" b="1" dirty="0"/>
              <a:t>!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T2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종료 후 </a:t>
            </a:r>
            <a:r>
              <a:rPr lang="en-US" altLang="ko-KR" sz="1200" dirty="0" err="1"/>
              <a:t>T1</a:t>
            </a:r>
            <a:r>
              <a:rPr lang="en-US" altLang="ko-KR" sz="1200" dirty="0"/>
              <a:t> </a:t>
            </a:r>
            <a:r>
              <a:rPr lang="ko-KR" altLang="en-US" sz="1200" dirty="0"/>
              <a:t>실행</a:t>
            </a:r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T1</a:t>
            </a:r>
            <a:r>
              <a:rPr lang="ko-KR" altLang="en-US" sz="1200" dirty="0"/>
              <a:t>의 </a:t>
            </a:r>
            <a:r>
              <a:rPr lang="en-US" altLang="ko-KR" sz="1200" dirty="0"/>
              <a:t>V </a:t>
            </a:r>
            <a:r>
              <a:rPr lang="ko-KR" altLang="en-US" sz="1200" dirty="0"/>
              <a:t>연산 후 </a:t>
            </a:r>
            <a:r>
              <a:rPr lang="en-US" altLang="ko-KR" sz="1200" dirty="0" err="1"/>
              <a:t>T3</a:t>
            </a:r>
            <a:r>
              <a:rPr lang="en-US" altLang="ko-KR" sz="1200" dirty="0"/>
              <a:t> </a:t>
            </a:r>
            <a:r>
              <a:rPr lang="ko-KR" altLang="en-US" sz="1200" dirty="0"/>
              <a:t>실행</a:t>
            </a:r>
          </a:p>
          <a:p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506" y="4452191"/>
            <a:ext cx="10531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ym typeface="Wingdings" panose="05000000000000000000" pitchFamily="2" charset="2"/>
              </a:rPr>
              <a:t></a:t>
            </a:r>
            <a:r>
              <a:rPr lang="ko-KR" altLang="en-US" sz="1050" dirty="0" smtClean="0"/>
              <a:t>우선순위 낮음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77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역전 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 해결 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 올림</a:t>
            </a:r>
            <a:r>
              <a:rPr lang="en-US" altLang="ko-KR" dirty="0" smtClean="0"/>
              <a:t>(priority ceiling)</a:t>
            </a:r>
          </a:p>
          <a:p>
            <a:pPr lvl="2"/>
            <a:r>
              <a:rPr lang="ko-KR" altLang="en-US" dirty="0" smtClean="0"/>
              <a:t>스레드가 공유 자원을 소유하게 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스레드의 우선순위를 미리 정해진 높은 우선순위로 일시적으로 올림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선점되지 않고 빨리 실행되도록 유도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 상속</a:t>
            </a:r>
            <a:r>
              <a:rPr lang="en-US" altLang="ko-KR" dirty="0" smtClean="0"/>
              <a:t>(priority inheritance)</a:t>
            </a:r>
          </a:p>
          <a:p>
            <a:pPr lvl="2"/>
            <a:r>
              <a:rPr lang="ko-KR" altLang="en-US" dirty="0" smtClean="0"/>
              <a:t>낮은 순위의 스레드가 공유 자원을 가지고 있는 동안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높은 순위의 스레드가 공유 자원을 요청하면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공유 자원을 가진 스레드의 우선순위를 요청한 스레드보다 높게 설정하여 빨리 실행시킴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3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심화 학습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생산자 소비자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924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응용프로그램에 존재하는 생산자 소비자 문제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6595" y="3903257"/>
            <a:ext cx="7343757" cy="2622087"/>
            <a:chOff x="385630" y="3615225"/>
            <a:chExt cx="7343757" cy="2622087"/>
          </a:xfrm>
        </p:grpSpPr>
        <p:sp>
          <p:nvSpPr>
            <p:cNvPr id="119" name="TextBox 118"/>
            <p:cNvSpPr txBox="1"/>
            <p:nvPr/>
          </p:nvSpPr>
          <p:spPr>
            <a:xfrm>
              <a:off x="1584415" y="4433832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생산자</a:t>
              </a:r>
              <a:endParaRPr lang="en-US" altLang="ko-KR" sz="11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80035" y="377337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소비자</a:t>
              </a:r>
              <a:endParaRPr lang="en-US" altLang="ko-KR" sz="1100" dirty="0" smtClean="0"/>
            </a:p>
          </p:txBody>
        </p:sp>
        <p:cxnSp>
          <p:nvCxnSpPr>
            <p:cNvPr id="126" name="직선 화살표 연결선 125"/>
            <p:cNvCxnSpPr>
              <a:stCxn id="168" idx="4"/>
              <a:endCxn id="182" idx="1"/>
            </p:cNvCxnSpPr>
            <p:nvPr/>
          </p:nvCxnSpPr>
          <p:spPr>
            <a:xfrm>
              <a:off x="1053352" y="4909092"/>
              <a:ext cx="656408" cy="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V="1">
              <a:off x="2482253" y="4807851"/>
              <a:ext cx="366998" cy="10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81" idx="3"/>
            </p:cNvCxnSpPr>
            <p:nvPr/>
          </p:nvCxnSpPr>
          <p:spPr>
            <a:xfrm flipV="1">
              <a:off x="3276129" y="4249630"/>
              <a:ext cx="394153" cy="60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39" idx="3"/>
              <a:endCxn id="159" idx="1"/>
            </p:cNvCxnSpPr>
            <p:nvPr/>
          </p:nvCxnSpPr>
          <p:spPr>
            <a:xfrm>
              <a:off x="4425892" y="5549354"/>
              <a:ext cx="2234340" cy="4449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1506824" y="3615225"/>
              <a:ext cx="3152938" cy="2277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88358" y="5975702"/>
              <a:ext cx="2539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스트리밍 서버 응용프로그램</a:t>
              </a:r>
              <a:endParaRPr lang="en-US" altLang="ko-KR" sz="110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670282" y="4107397"/>
              <a:ext cx="755610" cy="284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송신스레드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679710" y="4712188"/>
              <a:ext cx="755610" cy="284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송신스레드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34283" y="5407121"/>
              <a:ext cx="691609" cy="284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송신스레드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 flipV="1">
              <a:off x="3282826" y="4854421"/>
              <a:ext cx="396884" cy="14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3285557" y="5112236"/>
              <a:ext cx="448726" cy="43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 flipV="1">
              <a:off x="4435320" y="4790227"/>
              <a:ext cx="2844967" cy="6419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stCxn id="136" idx="3"/>
              <a:endCxn id="156" idx="1"/>
            </p:cNvCxnSpPr>
            <p:nvPr/>
          </p:nvCxnSpPr>
          <p:spPr>
            <a:xfrm flipV="1">
              <a:off x="4425892" y="4079371"/>
              <a:ext cx="2367391" cy="1702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793283" y="3909111"/>
              <a:ext cx="792088" cy="34051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 smtClean="0"/>
                <a:t>미디어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플레이어</a:t>
              </a:r>
              <a:endParaRPr lang="en-US" altLang="ko-KR" sz="10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937299" y="4689396"/>
              <a:ext cx="792088" cy="34051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 smtClean="0"/>
                <a:t>미디어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플레이어</a:t>
              </a:r>
              <a:endParaRPr lang="en-US" altLang="ko-KR" sz="10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60232" y="5423584"/>
              <a:ext cx="792088" cy="34051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dirty="0" smtClean="0"/>
                <a:t>미디어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플레이어</a:t>
              </a:r>
              <a:endParaRPr lang="en-US" altLang="ko-KR" sz="1000" dirty="0" smtClean="0"/>
            </a:p>
          </p:txBody>
        </p:sp>
        <p:sp>
          <p:nvSpPr>
            <p:cNvPr id="168" name="순서도: 자기 디스크 167"/>
            <p:cNvSpPr/>
            <p:nvPr/>
          </p:nvSpPr>
          <p:spPr>
            <a:xfrm>
              <a:off x="385630" y="4507549"/>
              <a:ext cx="667722" cy="8030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1189" y="4784743"/>
              <a:ext cx="6220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비디오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파일</a:t>
              </a:r>
              <a:endParaRPr lang="ko-KR" altLang="en-US" sz="11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742930" y="5142557"/>
              <a:ext cx="58862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 smtClean="0"/>
                <a:t>비디오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버퍼</a:t>
              </a:r>
              <a:endParaRPr lang="ko-KR" altLang="en-US" sz="105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831553" y="4787871"/>
              <a:ext cx="440703" cy="3260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824856" y="4596604"/>
              <a:ext cx="451273" cy="5156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709760" y="4785076"/>
              <a:ext cx="755610" cy="2656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입력스레드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5" name="구름 194"/>
            <p:cNvSpPr/>
            <p:nvPr/>
          </p:nvSpPr>
          <p:spPr>
            <a:xfrm>
              <a:off x="5280723" y="3773371"/>
              <a:ext cx="969898" cy="1975373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인터넷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73939" y="6536377"/>
            <a:ext cx="3642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스트리밍 서버의 구조</a:t>
            </a:r>
            <a:r>
              <a:rPr lang="en-US" altLang="ko-KR" sz="1200" dirty="0"/>
              <a:t>(1:N </a:t>
            </a:r>
            <a:r>
              <a:rPr lang="ko-KR" altLang="en-US" sz="1200" dirty="0"/>
              <a:t>생산자 소비자 관계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00706" y="1827894"/>
            <a:ext cx="5553029" cy="1745122"/>
            <a:chOff x="500706" y="1827894"/>
            <a:chExt cx="5553029" cy="1745122"/>
          </a:xfrm>
        </p:grpSpPr>
        <p:sp>
          <p:nvSpPr>
            <p:cNvPr id="3" name="TextBox 2"/>
            <p:cNvSpPr txBox="1"/>
            <p:nvPr/>
          </p:nvSpPr>
          <p:spPr>
            <a:xfrm>
              <a:off x="1516854" y="3296017"/>
              <a:ext cx="3751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(a) </a:t>
              </a:r>
              <a:r>
                <a:rPr lang="ko-KR" altLang="en-US" sz="1200" dirty="0"/>
                <a:t>미디어 플레이어의 구조</a:t>
              </a:r>
              <a:r>
                <a:rPr lang="en-US" altLang="ko-KR" sz="1200" dirty="0"/>
                <a:t>(1:1 </a:t>
              </a:r>
              <a:r>
                <a:rPr lang="ko-KR" altLang="en-US" sz="1200" dirty="0"/>
                <a:t>생산자 소비자 관계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00706" y="1827894"/>
              <a:ext cx="5553029" cy="1453140"/>
              <a:chOff x="489741" y="1584188"/>
              <a:chExt cx="5553029" cy="145314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798367" y="2085754"/>
                <a:ext cx="755610" cy="2656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입력스레드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06007" y="2095428"/>
                <a:ext cx="755610" cy="2698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재생스레드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722267" y="1769428"/>
                <a:ext cx="8122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생산자</a:t>
                </a:r>
                <a:endParaRPr lang="en-US" altLang="ko-KR" sz="1100" dirty="0" smtClean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805071" y="1813728"/>
                <a:ext cx="7437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소비자</a:t>
                </a:r>
                <a:endParaRPr lang="en-US" altLang="ko-KR" sz="1100" dirty="0" smtClean="0"/>
              </a:p>
            </p:txBody>
          </p:sp>
          <p:sp>
            <p:nvSpPr>
              <p:cNvPr id="71" name="순서도: 다중 문서 70"/>
              <p:cNvSpPr/>
              <p:nvPr/>
            </p:nvSpPr>
            <p:spPr>
              <a:xfrm>
                <a:off x="795020" y="2288113"/>
                <a:ext cx="468756" cy="360040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4602" y="2264859"/>
                <a:ext cx="7192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mpeg </a:t>
                </a:r>
              </a:p>
              <a:p>
                <a:pPr algn="ctr"/>
                <a:r>
                  <a:rPr lang="ko-KR" altLang="en-US" sz="1100" dirty="0" smtClean="0"/>
                  <a:t>파일</a:t>
                </a:r>
                <a:endParaRPr lang="ko-KR" altLang="en-US" sz="1100" dirty="0"/>
              </a:p>
            </p:txBody>
          </p:sp>
          <p:sp>
            <p:nvSpPr>
              <p:cNvPr id="73" name="순서도: 수동 입력 72"/>
              <p:cNvSpPr/>
              <p:nvPr/>
            </p:nvSpPr>
            <p:spPr>
              <a:xfrm>
                <a:off x="489741" y="1911897"/>
                <a:ext cx="792088" cy="291211"/>
              </a:xfrm>
              <a:prstGeom prst="flowChartManualIn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네트워크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순서도: 수동 연산 73"/>
              <p:cNvSpPr/>
              <p:nvPr/>
            </p:nvSpPr>
            <p:spPr>
              <a:xfrm flipV="1">
                <a:off x="5137351" y="2068468"/>
                <a:ext cx="874734" cy="323547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직선 화살표 연결선 75"/>
              <p:cNvCxnSpPr>
                <a:stCxn id="71" idx="3"/>
              </p:cNvCxnSpPr>
              <p:nvPr/>
            </p:nvCxnSpPr>
            <p:spPr>
              <a:xfrm flipV="1">
                <a:off x="1263776" y="2218593"/>
                <a:ext cx="534591" cy="24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>
                <a:stCxn id="73" idx="3"/>
              </p:cNvCxnSpPr>
              <p:nvPr/>
            </p:nvCxnSpPr>
            <p:spPr>
              <a:xfrm>
                <a:off x="1281829" y="2057503"/>
                <a:ext cx="516538" cy="1610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 flipV="1">
                <a:off x="2473840" y="2029380"/>
                <a:ext cx="447135" cy="189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 flipV="1">
                <a:off x="3361678" y="2230334"/>
                <a:ext cx="444329" cy="1046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stCxn id="68" idx="3"/>
                <a:endCxn id="74" idx="1"/>
              </p:cNvCxnSpPr>
              <p:nvPr/>
            </p:nvCxnSpPr>
            <p:spPr>
              <a:xfrm flipV="1">
                <a:off x="4561617" y="2230241"/>
                <a:ext cx="663207" cy="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588555" y="1584188"/>
                <a:ext cx="3152938" cy="1165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931512" y="2775718"/>
                <a:ext cx="25396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비디오 플레이어 응용프로그램</a:t>
                </a:r>
                <a:endParaRPr lang="en-US" altLang="ko-KR" sz="11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731497" y="2434786"/>
                <a:ext cx="9396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50" dirty="0" smtClean="0"/>
                  <a:t>비디오 </a:t>
                </a:r>
                <a:r>
                  <a:rPr lang="ko-KR" altLang="en-US" sz="1050" dirty="0"/>
                  <a:t>버퍼</a:t>
                </a: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920975" y="2047350"/>
                <a:ext cx="440703" cy="32607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4278" y="1856083"/>
                <a:ext cx="451273" cy="5156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106666" y="2129665"/>
                <a:ext cx="9361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디스플레</a:t>
                </a:r>
                <a:r>
                  <a:rPr lang="ko-KR" altLang="en-US" sz="1100" dirty="0"/>
                  <a:t>이</a:t>
                </a:r>
                <a:endParaRPr lang="en-US" altLang="ko-KR" sz="1100" dirty="0" smtClean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24671" y="1344171"/>
            <a:ext cx="656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생산자 소비자 문제는 많은 응용프로그램에서 발생하는 전형적인 동기화 문제</a:t>
            </a:r>
          </a:p>
        </p:txBody>
      </p:sp>
    </p:spTree>
    <p:extLst>
      <p:ext uri="{BB962C8B-B14F-4D97-AF65-F5344CB8AC3E}">
        <p14:creationId xmlns:p14="http://schemas.microsoft.com/office/powerpoint/2010/main" val="28136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 소비자 문제의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0879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생산자 소비자 문제란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공유버퍼를</a:t>
            </a:r>
            <a:r>
              <a:rPr lang="ko-KR" altLang="en-US" dirty="0" smtClean="0"/>
              <a:t> </a:t>
            </a:r>
            <a:r>
              <a:rPr lang="ko-KR" altLang="en-US" dirty="0"/>
              <a:t>사이에 두고</a:t>
            </a:r>
            <a:r>
              <a:rPr lang="en-US" altLang="ko-KR" dirty="0"/>
              <a:t>,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</a:t>
            </a:r>
            <a:r>
              <a:rPr lang="ko-KR" altLang="en-US" dirty="0"/>
              <a:t>데이터를 공급하는 </a:t>
            </a:r>
            <a:r>
              <a:rPr lang="ko-KR" altLang="en-US" dirty="0" smtClean="0"/>
              <a:t>생산자들과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공유버퍼에서 </a:t>
            </a:r>
            <a:r>
              <a:rPr lang="ko-KR" altLang="en-US" dirty="0"/>
              <a:t>데이터 읽고 소비하는 </a:t>
            </a:r>
            <a:r>
              <a:rPr lang="ko-KR" altLang="en-US" dirty="0" smtClean="0"/>
              <a:t>소비자들이 </a:t>
            </a:r>
            <a:r>
              <a:rPr lang="ko-KR" altLang="en-US" dirty="0"/>
              <a:t>공유 버퍼를 사용할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err="1" smtClean="0"/>
              <a:t>공유버퍼를</a:t>
            </a:r>
            <a:r>
              <a:rPr lang="ko-KR" altLang="en-US" dirty="0" smtClean="0"/>
              <a:t> 문제 없이 사용하도록 생산자와 </a:t>
            </a:r>
            <a:r>
              <a:rPr lang="ko-KR" altLang="en-US" dirty="0"/>
              <a:t>소비자를 </a:t>
            </a:r>
            <a:r>
              <a:rPr lang="ko-KR" altLang="en-US" dirty="0" smtClean="0"/>
              <a:t>동기화시키는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</a:t>
            </a:r>
            <a:r>
              <a:rPr lang="ko-KR" altLang="en-US" dirty="0" smtClean="0"/>
              <a:t> 응용프로그램 작성 시 자주 발생</a:t>
            </a:r>
            <a:endParaRPr lang="en-US" altLang="ko-KR" dirty="0" smtClean="0"/>
          </a:p>
          <a:p>
            <a:r>
              <a:rPr lang="ko-KR" altLang="en-US" dirty="0" smtClean="0"/>
              <a:t>생산자 소비자 문제를 코딩할 때 구체적으로 해결해야하는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문제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문제 </a:t>
            </a:r>
            <a:r>
              <a:rPr lang="en-US" altLang="ko-KR" dirty="0" smtClean="0"/>
              <a:t>1</a:t>
            </a:r>
          </a:p>
          <a:p>
            <a:pPr lvl="2" fontAlgn="base"/>
            <a:r>
              <a:rPr lang="ko-KR" altLang="en-US" dirty="0" smtClean="0"/>
              <a:t>상호 배제 해결</a:t>
            </a:r>
            <a:endParaRPr lang="en-US" altLang="ko-KR" dirty="0"/>
          </a:p>
          <a:p>
            <a:pPr lvl="2" fontAlgn="base"/>
            <a:r>
              <a:rPr lang="ko-KR" altLang="en-US" dirty="0" smtClean="0"/>
              <a:t>생산자들과 </a:t>
            </a:r>
            <a:r>
              <a:rPr lang="ko-KR" altLang="en-US" dirty="0"/>
              <a:t>소비자들의 공유 </a:t>
            </a:r>
            <a:r>
              <a:rPr lang="ko-KR" altLang="en-US" dirty="0" smtClean="0"/>
              <a:t>버퍼에 대한 상호 배제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</a:p>
          <a:p>
            <a:pPr lvl="2" fontAlgn="base"/>
            <a:r>
              <a:rPr lang="ko-KR" altLang="en-US" dirty="0" smtClean="0"/>
              <a:t>비어 </a:t>
            </a:r>
            <a:r>
              <a:rPr lang="ko-KR" altLang="en-US" dirty="0"/>
              <a:t>있는 </a:t>
            </a:r>
            <a:r>
              <a:rPr lang="ko-KR" altLang="en-US" dirty="0" smtClean="0"/>
              <a:t>공유 버퍼 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비어 있는 </a:t>
            </a:r>
            <a:r>
              <a:rPr lang="ko-KR" altLang="en-US" dirty="0" err="1" smtClean="0"/>
              <a:t>공유버퍼를</a:t>
            </a:r>
            <a:r>
              <a:rPr lang="ko-KR" altLang="en-US" dirty="0" smtClean="0"/>
              <a:t> 소비자가 읽을 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/>
              <a:t>문제 </a:t>
            </a:r>
            <a:r>
              <a:rPr lang="en-US" altLang="ko-KR" dirty="0" smtClean="0"/>
              <a:t>3</a:t>
            </a:r>
          </a:p>
          <a:p>
            <a:pPr lvl="2" fontAlgn="base"/>
            <a:r>
              <a:rPr lang="ko-KR" altLang="en-US" dirty="0" smtClean="0"/>
              <a:t>꽉 </a:t>
            </a:r>
            <a:r>
              <a:rPr lang="ko-KR" altLang="en-US" dirty="0"/>
              <a:t>찬 </a:t>
            </a:r>
            <a:r>
              <a:rPr lang="ko-KR" altLang="en-US" dirty="0" err="1" smtClean="0"/>
              <a:t>공유버퍼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꽉 찬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생산자가 쓸 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47664" y="5023927"/>
            <a:ext cx="5776148" cy="1375412"/>
            <a:chOff x="1316132" y="1556792"/>
            <a:chExt cx="5776148" cy="137541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491880" y="2063195"/>
              <a:ext cx="1296144" cy="360040"/>
            </a:xfrm>
            <a:prstGeom prst="roundRect">
              <a:avLst/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824451" y="1556792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562233" y="2052711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846953" y="2572164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5"/>
              <a:endCxn id="6" idx="1"/>
            </p:cNvCxnSpPr>
            <p:nvPr/>
          </p:nvCxnSpPr>
          <p:spPr>
            <a:xfrm>
              <a:off x="3131764" y="1864105"/>
              <a:ext cx="360116" cy="37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8" idx="6"/>
              <a:endCxn id="6" idx="1"/>
            </p:cNvCxnSpPr>
            <p:nvPr/>
          </p:nvCxnSpPr>
          <p:spPr>
            <a:xfrm>
              <a:off x="2922273" y="2232731"/>
              <a:ext cx="569607" cy="10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9" idx="7"/>
              <a:endCxn id="6" idx="1"/>
            </p:cNvCxnSpPr>
            <p:nvPr/>
          </p:nvCxnSpPr>
          <p:spPr>
            <a:xfrm flipV="1">
              <a:off x="3154266" y="2243215"/>
              <a:ext cx="337614" cy="38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311348" y="1556792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543341" y="2046410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311348" y="2562653"/>
              <a:ext cx="360040" cy="36004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3" idx="2"/>
              <a:endCxn id="6" idx="3"/>
            </p:cNvCxnSpPr>
            <p:nvPr/>
          </p:nvCxnSpPr>
          <p:spPr>
            <a:xfrm flipH="1">
              <a:off x="4788024" y="1736812"/>
              <a:ext cx="523324" cy="50640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2"/>
              <a:endCxn id="6" idx="3"/>
            </p:cNvCxnSpPr>
            <p:nvPr/>
          </p:nvCxnSpPr>
          <p:spPr>
            <a:xfrm flipH="1">
              <a:off x="4788024" y="2226430"/>
              <a:ext cx="755317" cy="1678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2"/>
              <a:endCxn id="6" idx="3"/>
            </p:cNvCxnSpPr>
            <p:nvPr/>
          </p:nvCxnSpPr>
          <p:spPr>
            <a:xfrm flipH="1" flipV="1">
              <a:off x="4788024" y="2243215"/>
              <a:ext cx="523324" cy="49945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16132" y="2063195"/>
              <a:ext cx="11033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생산자 스레드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(producer)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6114" y="2063195"/>
              <a:ext cx="10961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소비자 스레드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(consumer)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03490" y="2444203"/>
              <a:ext cx="8547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공유 </a:t>
              </a:r>
              <a:r>
                <a:rPr lang="ko-KR" altLang="en-US" sz="1200" dirty="0" smtClean="0"/>
                <a:t>버퍼</a:t>
              </a:r>
              <a:endParaRPr lang="ko-KR" altLang="en-US" sz="1200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63888" y="2145687"/>
              <a:ext cx="1116816" cy="216024"/>
              <a:chOff x="1403648" y="980728"/>
              <a:chExt cx="1728192" cy="2160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03648" y="980728"/>
                <a:ext cx="432048" cy="216024"/>
              </a:xfrm>
              <a:prstGeom prst="rect">
                <a:avLst/>
              </a:prstGeom>
              <a:solidFill>
                <a:schemeClr val="accent2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39211" y="980728"/>
                <a:ext cx="432048" cy="216024"/>
              </a:xfrm>
              <a:prstGeom prst="rect">
                <a:avLst/>
              </a:prstGeom>
              <a:solidFill>
                <a:schemeClr val="accent2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64229" y="980728"/>
                <a:ext cx="432048" cy="2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...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699792" y="980728"/>
                <a:ext cx="432048" cy="21602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947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비어 있는 버퍼 문제 해결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143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 err="1" smtClean="0"/>
              <a:t>세마포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 </a:t>
            </a:r>
            <a:r>
              <a:rPr lang="ko-KR" altLang="en-US" sz="2000" dirty="0" smtClean="0"/>
              <a:t>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읽기 가능한 버퍼 </a:t>
            </a:r>
            <a:r>
              <a:rPr lang="ko-KR" altLang="en-US" sz="2000" dirty="0" err="1" smtClean="0"/>
              <a:t>캐수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버퍼가 비어 있는지 살피는 </a:t>
            </a:r>
            <a:r>
              <a:rPr lang="en-US" altLang="ko-KR" sz="2000" dirty="0" smtClean="0"/>
              <a:t>P/V </a:t>
            </a:r>
            <a:r>
              <a:rPr lang="ko-KR" altLang="en-US" sz="2000" dirty="0" smtClean="0"/>
              <a:t>연산으로 해결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82725" y="2928670"/>
            <a:ext cx="1296144" cy="1944216"/>
          </a:xfrm>
          <a:prstGeom prst="roundRect">
            <a:avLst>
              <a:gd name="adj" fmla="val 35564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7001" y="2190588"/>
            <a:ext cx="435648" cy="396044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생산자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15779" y="2190588"/>
            <a:ext cx="435648" cy="39604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4733" y="3770109"/>
            <a:ext cx="279204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4302" y="3770108"/>
            <a:ext cx="273330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7632" y="3770109"/>
            <a:ext cx="279204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99389" y="3025409"/>
            <a:ext cx="432048" cy="435648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14773" y="4259018"/>
            <a:ext cx="432048" cy="4356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75656" y="265402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R</a:t>
            </a:r>
            <a:r>
              <a:rPr lang="en-US" altLang="ko-KR" sz="1200" dirty="0" smtClean="0"/>
              <a:t> = 0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267744" y="301425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wait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44825" y="2568629"/>
            <a:ext cx="9414" cy="36004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122774" y="2928670"/>
            <a:ext cx="1296144" cy="1944216"/>
          </a:xfrm>
          <a:prstGeom prst="roundRect">
            <a:avLst>
              <a:gd name="adj" fmla="val 35564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367050" y="2190588"/>
            <a:ext cx="435648" cy="39604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생산자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955828" y="2190588"/>
            <a:ext cx="435648" cy="396044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539438" y="3025409"/>
            <a:ext cx="432048" cy="4356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554822" y="4259018"/>
            <a:ext cx="432048" cy="435648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0192" y="2654024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R</a:t>
            </a:r>
            <a:r>
              <a:rPr lang="en-US" altLang="ko-KR" sz="1200" dirty="0" smtClean="0"/>
              <a:t>=1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1" idx="4"/>
          </p:cNvCxnSpPr>
          <p:nvPr/>
        </p:nvCxnSpPr>
        <p:spPr>
          <a:xfrm flipH="1">
            <a:off x="5581337" y="2586632"/>
            <a:ext cx="3537" cy="36918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36985" y="3744580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버퍼에 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6986870" y="4476841"/>
            <a:ext cx="1185530" cy="80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9" idx="2"/>
          </p:cNvCxnSpPr>
          <p:nvPr/>
        </p:nvCxnSpPr>
        <p:spPr>
          <a:xfrm>
            <a:off x="8159713" y="3202035"/>
            <a:ext cx="9121" cy="128281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126" idx="0"/>
          </p:cNvCxnSpPr>
          <p:nvPr/>
        </p:nvCxnSpPr>
        <p:spPr>
          <a:xfrm flipH="1">
            <a:off x="8172400" y="4484845"/>
            <a:ext cx="6122" cy="649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594357" y="5134722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버퍼에서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읽는다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467544" y="2101616"/>
            <a:ext cx="3672408" cy="3338050"/>
          </a:xfrm>
          <a:prstGeom prst="rect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005273" y="2097490"/>
            <a:ext cx="3672408" cy="3345557"/>
          </a:xfrm>
          <a:prstGeom prst="rect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오른쪽 화살표 128"/>
          <p:cNvSpPr/>
          <p:nvPr/>
        </p:nvSpPr>
        <p:spPr>
          <a:xfrm>
            <a:off x="4355976" y="3747336"/>
            <a:ext cx="360040" cy="2614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41512" y="3583838"/>
            <a:ext cx="74251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공유 버퍼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7956" y="295581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wait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938534" y="4262527"/>
            <a:ext cx="5229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signal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35098" y="3770109"/>
            <a:ext cx="279204" cy="2206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96201" y="3786864"/>
            <a:ext cx="279204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55770" y="3786863"/>
            <a:ext cx="273330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29100" y="3786864"/>
            <a:ext cx="279204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76566" y="3786864"/>
            <a:ext cx="279204" cy="2206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71946" y="3604955"/>
            <a:ext cx="74251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공유 버퍼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429" y="552277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소비자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버퍼에서 읽기 전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연산 실행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연산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버퍼가 빈 경우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(R=0),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소비자가 잠을 자면서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대기하도록 작성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5811" y="5536362"/>
            <a:ext cx="3956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lphaLcParenBoth"/>
              <a:defRPr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b="1" dirty="0" smtClean="0"/>
              <a:t>생산자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버퍼에 데이터를 기록하고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    V </a:t>
            </a:r>
            <a:r>
              <a:rPr lang="ko-KR" altLang="en-US" b="1" dirty="0" smtClean="0"/>
              <a:t>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(R=1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대기 중인 소비자 </a:t>
            </a:r>
            <a:r>
              <a:rPr lang="ko-KR" altLang="en-US" dirty="0"/>
              <a:t>스레드를 </a:t>
            </a:r>
            <a:r>
              <a:rPr lang="ko-KR" altLang="en-US" dirty="0" smtClean="0"/>
              <a:t>깨우도록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b="1" dirty="0" smtClean="0"/>
              <a:t>소비자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깨어나면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연산을 마치고 공유버퍼에서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         읽는다</a:t>
            </a:r>
            <a:r>
              <a:rPr lang="en-US" altLang="ko-KR" dirty="0" smtClean="0"/>
              <a:t>. P</a:t>
            </a:r>
            <a:r>
              <a:rPr lang="ko-KR" altLang="en-US" dirty="0"/>
              <a:t> </a:t>
            </a:r>
            <a:r>
              <a:rPr lang="ko-KR" altLang="en-US" dirty="0" smtClean="0"/>
              <a:t>연산에서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(R=0)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9" y="1778181"/>
            <a:ext cx="409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(1) </a:t>
            </a:r>
            <a:r>
              <a:rPr lang="ko-KR" altLang="en-US" sz="1200" b="1" dirty="0" smtClean="0"/>
              <a:t>버퍼가 비어 있는 상태에서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소비자가 읽으려고 할 때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592376" y="1783054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(2)</a:t>
            </a:r>
            <a:r>
              <a:rPr lang="ko-KR" altLang="en-US" sz="1200" b="1" dirty="0" smtClean="0"/>
              <a:t>빈 버퍼에 생산자가 쓸 때</a:t>
            </a:r>
            <a:endParaRPr lang="ko-KR" altLang="en-US" sz="1200" b="1" dirty="0"/>
          </a:p>
        </p:txBody>
      </p:sp>
      <p:cxnSp>
        <p:nvCxnSpPr>
          <p:cNvPr id="54" name="구부러진 연결선 53"/>
          <p:cNvCxnSpPr>
            <a:stCxn id="82" idx="4"/>
            <a:endCxn id="87" idx="7"/>
          </p:cNvCxnSpPr>
          <p:nvPr/>
        </p:nvCxnSpPr>
        <p:spPr>
          <a:xfrm rot="5400000">
            <a:off x="7289645" y="2205201"/>
            <a:ext cx="502576" cy="1265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6" idx="2"/>
            <a:endCxn id="88" idx="1"/>
          </p:cNvCxnSpPr>
          <p:nvPr/>
        </p:nvCxnSpPr>
        <p:spPr>
          <a:xfrm rot="16200000" flipH="1">
            <a:off x="5936433" y="3641156"/>
            <a:ext cx="332016" cy="103130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5617493" y="4945730"/>
            <a:ext cx="3061" cy="29513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88" idx="3"/>
          </p:cNvCxnSpPr>
          <p:nvPr/>
        </p:nvCxnSpPr>
        <p:spPr>
          <a:xfrm rot="5400000">
            <a:off x="5960363" y="4287998"/>
            <a:ext cx="314863" cy="1000601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06" idx="0"/>
          </p:cNvCxnSpPr>
          <p:nvPr/>
        </p:nvCxnSpPr>
        <p:spPr>
          <a:xfrm>
            <a:off x="5581337" y="2928670"/>
            <a:ext cx="5451" cy="81591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82981" y="426051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깨어나서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cxnSp>
        <p:nvCxnSpPr>
          <p:cNvPr id="60" name="구부러진 연결선 59"/>
          <p:cNvCxnSpPr>
            <a:stCxn id="7" idx="4"/>
            <a:endCxn id="2" idx="7"/>
          </p:cNvCxnSpPr>
          <p:nvPr/>
        </p:nvCxnSpPr>
        <p:spPr>
          <a:xfrm rot="5400000">
            <a:off x="2649596" y="2205201"/>
            <a:ext cx="502576" cy="126543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08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꽉 찬 공유 버퍼 문제 해결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928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세마포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W(</a:t>
            </a:r>
            <a:r>
              <a:rPr lang="ko-KR" altLang="en-US" sz="1400" dirty="0"/>
              <a:t>쓰기 가능한 버퍼 </a:t>
            </a:r>
            <a:r>
              <a:rPr lang="ko-KR" altLang="en-US" sz="1400" dirty="0" smtClean="0"/>
              <a:t>개수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활용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버퍼가 꽉 차 있을 때 처리하는 </a:t>
            </a:r>
            <a:r>
              <a:rPr lang="en-US" altLang="ko-KR" sz="1400" dirty="0" smtClean="0"/>
              <a:t>P/V </a:t>
            </a:r>
            <a:r>
              <a:rPr lang="ko-KR" altLang="en-US" sz="1400" dirty="0" smtClean="0"/>
              <a:t>연산으로 </a:t>
            </a:r>
            <a:r>
              <a:rPr lang="ko-KR" altLang="en-US" sz="1400" dirty="0"/>
              <a:t>해결</a:t>
            </a:r>
          </a:p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82725" y="2936607"/>
            <a:ext cx="1296144" cy="1944216"/>
          </a:xfrm>
          <a:prstGeom prst="roundRect">
            <a:avLst>
              <a:gd name="adj" fmla="val 35564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46803" y="2198525"/>
            <a:ext cx="396044" cy="39604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생산자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335581" y="2198525"/>
            <a:ext cx="396044" cy="396044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99389" y="3033346"/>
            <a:ext cx="432048" cy="435648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14773" y="4266955"/>
            <a:ext cx="432048" cy="4356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22126" y="266196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 = 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551107" y="2993076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wait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122774" y="2936607"/>
            <a:ext cx="1296144" cy="1944216"/>
          </a:xfrm>
          <a:prstGeom prst="roundRect">
            <a:avLst>
              <a:gd name="adj" fmla="val 35564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386852" y="2198525"/>
            <a:ext cx="396044" cy="396044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생산자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975630" y="2198525"/>
            <a:ext cx="396044" cy="39604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539438" y="3033346"/>
            <a:ext cx="432048" cy="43564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554822" y="4266955"/>
            <a:ext cx="432048" cy="435648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연산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0192" y="266196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W=1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38546" y="500776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버퍼에 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106074" y="4268850"/>
            <a:ext cx="5229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signal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3" name="직선 화살표 연결선 112"/>
          <p:cNvCxnSpPr>
            <a:endCxn id="131" idx="0"/>
          </p:cNvCxnSpPr>
          <p:nvPr/>
        </p:nvCxnSpPr>
        <p:spPr>
          <a:xfrm>
            <a:off x="8181411" y="2936607"/>
            <a:ext cx="0" cy="81866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467544" y="2109552"/>
            <a:ext cx="3672408" cy="3347335"/>
          </a:xfrm>
          <a:prstGeom prst="rect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005273" y="2105427"/>
            <a:ext cx="3672408" cy="3351460"/>
          </a:xfrm>
          <a:prstGeom prst="rect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화살표 120"/>
          <p:cNvSpPr/>
          <p:nvPr/>
        </p:nvSpPr>
        <p:spPr>
          <a:xfrm>
            <a:off x="4355976" y="3755273"/>
            <a:ext cx="360040" cy="2614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588941" y="375527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버퍼에서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읽는다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377772" y="3033036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wait</a:t>
            </a:r>
            <a:endParaRPr lang="ko-KR" altLang="en-US" sz="1000" dirty="0"/>
          </a:p>
        </p:txBody>
      </p:sp>
      <p:cxnSp>
        <p:nvCxnSpPr>
          <p:cNvPr id="134" name="직선 연결선 133"/>
          <p:cNvCxnSpPr>
            <a:stCxn id="133" idx="2"/>
          </p:cNvCxnSpPr>
          <p:nvPr/>
        </p:nvCxnSpPr>
        <p:spPr>
          <a:xfrm>
            <a:off x="5589529" y="3279257"/>
            <a:ext cx="0" cy="103765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02" idx="2"/>
          </p:cNvCxnSpPr>
          <p:nvPr/>
        </p:nvCxnSpPr>
        <p:spPr>
          <a:xfrm flipH="1">
            <a:off x="5570454" y="4484779"/>
            <a:ext cx="98436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107" idx="0"/>
          </p:cNvCxnSpPr>
          <p:nvPr/>
        </p:nvCxnSpPr>
        <p:spPr>
          <a:xfrm>
            <a:off x="5579248" y="4484779"/>
            <a:ext cx="9101" cy="522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76056" y="4266955"/>
            <a:ext cx="9989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깨어나서 실행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554733" y="3803866"/>
            <a:ext cx="279204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14302" y="3803865"/>
            <a:ext cx="273330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87632" y="3803866"/>
            <a:ext cx="279204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5782" y="3617595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버퍼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35098" y="3803866"/>
            <a:ext cx="279204" cy="220691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96201" y="3803866"/>
            <a:ext cx="279204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55770" y="3803865"/>
            <a:ext cx="273330" cy="220692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29100" y="3803866"/>
            <a:ext cx="279204" cy="2206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27250" y="3617595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버퍼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476566" y="3803866"/>
            <a:ext cx="279204" cy="220691"/>
          </a:xfrm>
          <a:prstGeom prst="rect">
            <a:avLst/>
          </a:prstGeom>
          <a:solidFill>
            <a:srgbClr val="DD804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5" y="556199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생산자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버퍼에 쓰기 전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연산 실행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연산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버퍼가 꽉 찬 상태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(W=0)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생산자가 잠을 자면서 대기하도록 작성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3758" y="5568567"/>
            <a:ext cx="3914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lphaLcParenBoth"/>
              <a:defRPr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b="1"/>
              <a:t> </a:t>
            </a:r>
            <a:r>
              <a:rPr lang="en-US" altLang="ko-KR" b="1" smtClean="0"/>
              <a:t>   </a:t>
            </a:r>
            <a:r>
              <a:rPr lang="ko-KR" altLang="en-US" b="1" smtClean="0"/>
              <a:t>소비자</a:t>
            </a:r>
            <a:r>
              <a:rPr lang="ko-KR" altLang="en-US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버퍼에서 데이터를 읽은 후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 실행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b="1" dirty="0" smtClean="0"/>
              <a:t>V </a:t>
            </a:r>
            <a:r>
              <a:rPr lang="ko-KR" altLang="en-US" b="1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증가시키고</a:t>
            </a:r>
            <a:r>
              <a:rPr lang="en-US" altLang="ko-KR" dirty="0" smtClean="0"/>
              <a:t>(W=1),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       대기 중인 생산자를 깨우도록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b="1" dirty="0" smtClean="0"/>
              <a:t>생산자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깨어나면 </a:t>
            </a:r>
            <a:r>
              <a:rPr lang="en-US" altLang="ko-KR" dirty="0"/>
              <a:t>P </a:t>
            </a:r>
            <a:r>
              <a:rPr lang="ko-KR" altLang="en-US" dirty="0"/>
              <a:t>연산을 마치고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ko-KR" altLang="en-US" dirty="0" smtClean="0"/>
              <a:t>쓴다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ko-KR" altLang="en-US" dirty="0"/>
              <a:t> 연산에서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/>
              <a:t>감소</a:t>
            </a:r>
            <a:r>
              <a:rPr lang="en-US" altLang="ko-KR" dirty="0" smtClean="0"/>
              <a:t>(W=0</a:t>
            </a:r>
            <a:r>
              <a:rPr lang="en-US" altLang="ko-KR" dirty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528" y="176784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(10) </a:t>
            </a:r>
            <a:r>
              <a:rPr lang="ko-KR" altLang="en-US" sz="1200" b="1" dirty="0" smtClean="0"/>
              <a:t>공유 버퍼가 찬 상태에서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생산자가 쓰려고 할 때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35971" y="1774327"/>
            <a:ext cx="3575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(2) </a:t>
            </a:r>
            <a:r>
              <a:rPr lang="ko-KR" altLang="en-US" sz="1200" b="1" dirty="0" smtClean="0"/>
              <a:t>버퍼에 데이터가 있는 경우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소비자가 읽을 때</a:t>
            </a:r>
            <a:endParaRPr lang="ko-KR" altLang="en-US" sz="1200" b="1" dirty="0"/>
          </a:p>
        </p:txBody>
      </p:sp>
      <p:cxnSp>
        <p:nvCxnSpPr>
          <p:cNvPr id="8" name="구부러진 연결선 7"/>
          <p:cNvCxnSpPr>
            <a:stCxn id="70" idx="4"/>
            <a:endCxn id="75" idx="1"/>
          </p:cNvCxnSpPr>
          <p:nvPr/>
        </p:nvCxnSpPr>
        <p:spPr>
          <a:xfrm rot="16200000" flipH="1">
            <a:off x="1202455" y="2336939"/>
            <a:ext cx="502576" cy="101783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95" idx="4"/>
            <a:endCxn id="101" idx="1"/>
          </p:cNvCxnSpPr>
          <p:nvPr/>
        </p:nvCxnSpPr>
        <p:spPr>
          <a:xfrm rot="16200000" flipH="1">
            <a:off x="5842504" y="2336939"/>
            <a:ext cx="502576" cy="1017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31" idx="2"/>
            <a:endCxn id="102" idx="7"/>
          </p:cNvCxnSpPr>
          <p:nvPr/>
        </p:nvCxnSpPr>
        <p:spPr>
          <a:xfrm rot="5400000">
            <a:off x="7387875" y="3537218"/>
            <a:ext cx="329260" cy="1257813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8109127" y="4925927"/>
            <a:ext cx="3061" cy="29513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102" idx="5"/>
          </p:cNvCxnSpPr>
          <p:nvPr/>
        </p:nvCxnSpPr>
        <p:spPr>
          <a:xfrm rot="16200000" flipH="1">
            <a:off x="7372802" y="4189599"/>
            <a:ext cx="287123" cy="1185531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188634" y="2588312"/>
            <a:ext cx="3267" cy="34203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1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1498510" y="-6289"/>
            <a:ext cx="5400600" cy="752475"/>
          </a:xfrm>
        </p:spPr>
        <p:txBody>
          <a:bodyPr>
            <a:normAutofit/>
          </a:bodyPr>
          <a:lstStyle/>
          <a:p>
            <a:r>
              <a:rPr lang="ko-KR" altLang="en-US" dirty="0"/>
              <a:t>생산자와 소비자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4838" y="1556792"/>
            <a:ext cx="576064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Consumer</a:t>
            </a:r>
            <a:r>
              <a:rPr lang="en-US" altLang="ko-KR" sz="1200" dirty="0" smtClean="0"/>
              <a:t> { // </a:t>
            </a:r>
            <a:r>
              <a:rPr lang="ko-KR" altLang="en-US" sz="1200" dirty="0" smtClean="0"/>
              <a:t>소비자 스레드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while(true)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P(R);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P/wait </a:t>
            </a:r>
            <a:r>
              <a:rPr lang="ko-KR" altLang="en-US" sz="1200" dirty="0" smtClean="0"/>
              <a:t>연산을 수행하여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// </a:t>
            </a:r>
            <a:r>
              <a:rPr lang="ko-KR" altLang="en-US" sz="1200" dirty="0" smtClean="0"/>
              <a:t>버퍼가 비어 있으면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읽기 가능한 버퍼 수</a:t>
            </a:r>
            <a:r>
              <a:rPr lang="en-US" altLang="ko-KR" sz="1200" dirty="0" smtClean="0"/>
              <a:t>=0)</a:t>
            </a:r>
            <a:r>
              <a:rPr lang="ko-KR" altLang="en-US" sz="1200" dirty="0" smtClean="0"/>
              <a:t> 대기한다</a:t>
            </a:r>
            <a:r>
              <a:rPr lang="en-US" altLang="ko-KR" sz="1200" dirty="0" smtClean="0"/>
              <a:t>.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ko-KR" altLang="en-US" sz="1200" dirty="0" err="1" smtClean="0"/>
              <a:t>뮤텍스</a:t>
            </a:r>
            <a:r>
              <a:rPr lang="en-US" altLang="ko-KR" sz="1200" dirty="0" smtClean="0"/>
              <a:t>(M)</a:t>
            </a:r>
            <a:r>
              <a:rPr lang="ko-KR" altLang="en-US" sz="1200" dirty="0" smtClean="0"/>
              <a:t>를 잠근다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공유버퍼에서 데이터를 읽는다</a:t>
            </a:r>
            <a:r>
              <a:rPr lang="en-US" altLang="ko-KR" sz="1200" dirty="0" smtClean="0"/>
              <a:t>. // </a:t>
            </a:r>
            <a:r>
              <a:rPr lang="ko-KR" altLang="en-US" sz="1200" dirty="0" err="1" smtClean="0"/>
              <a:t>임계구역</a:t>
            </a:r>
            <a:r>
              <a:rPr lang="ko-KR" altLang="en-US" sz="1200" dirty="0" smtClean="0"/>
              <a:t> 코드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ko-KR" altLang="en-US" sz="1200" dirty="0" err="1" smtClean="0"/>
              <a:t>뮤텍스</a:t>
            </a:r>
            <a:r>
              <a:rPr lang="en-US" altLang="ko-KR" sz="1200" dirty="0" smtClean="0"/>
              <a:t>(M)</a:t>
            </a:r>
            <a:r>
              <a:rPr lang="ko-KR" altLang="en-US" sz="1200" dirty="0" smtClean="0"/>
              <a:t>를 연다</a:t>
            </a:r>
            <a:r>
              <a:rPr lang="en-US" altLang="ko-KR" sz="1200" dirty="0" smtClean="0"/>
              <a:t>.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V(W);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에 대해 </a:t>
            </a:r>
            <a:r>
              <a:rPr lang="en-US" altLang="ko-KR" sz="1200" dirty="0" smtClean="0"/>
              <a:t>V/signal </a:t>
            </a:r>
            <a:r>
              <a:rPr lang="ko-KR" altLang="en-US" sz="1200" dirty="0" smtClean="0"/>
              <a:t>연산을 수행하여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 // </a:t>
            </a:r>
            <a:r>
              <a:rPr lang="ko-KR" altLang="en-US" sz="1200" dirty="0" smtClean="0"/>
              <a:t>버퍼가 비기를 기다리는 </a:t>
            </a:r>
            <a:r>
              <a:rPr lang="en-US" altLang="ko-KR" sz="1200" b="1" dirty="0" smtClean="0"/>
              <a:t>Producer</a:t>
            </a:r>
            <a:r>
              <a:rPr lang="ko-KR" altLang="en-US" sz="1200" b="1" dirty="0" smtClean="0"/>
              <a:t>를 깨운다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64838" y="4221088"/>
            <a:ext cx="577145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Producer</a:t>
            </a:r>
            <a:r>
              <a:rPr lang="en-US" altLang="ko-KR" sz="1200" dirty="0" smtClean="0"/>
              <a:t> { // </a:t>
            </a:r>
            <a:r>
              <a:rPr lang="ko-KR" altLang="en-US" sz="1200" dirty="0" smtClean="0"/>
              <a:t>생산자 </a:t>
            </a:r>
            <a:r>
              <a:rPr lang="ko-KR" altLang="en-US" sz="1200" dirty="0"/>
              <a:t>스레드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while(true)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P(W);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P/wait </a:t>
            </a:r>
            <a:r>
              <a:rPr lang="ko-KR" altLang="en-US" sz="1200" dirty="0" smtClean="0"/>
              <a:t>연산을 수행하여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 // </a:t>
            </a:r>
            <a:r>
              <a:rPr lang="ko-KR" altLang="en-US" sz="1200" dirty="0" smtClean="0"/>
              <a:t>버퍼가 꽉 차 있으면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쓰기 가능한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버퍼 수</a:t>
            </a:r>
            <a:r>
              <a:rPr lang="en-US" altLang="ko-KR" sz="1200" dirty="0" smtClean="0"/>
              <a:t>=0)</a:t>
            </a:r>
            <a:r>
              <a:rPr lang="ko-KR" altLang="en-US" sz="1200" dirty="0" smtClean="0"/>
              <a:t> 대기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ko-KR" altLang="en-US" sz="1200" dirty="0" err="1" smtClean="0"/>
              <a:t>뮤텍스</a:t>
            </a:r>
            <a:r>
              <a:rPr lang="en-US" altLang="ko-KR" sz="1200" dirty="0" smtClean="0"/>
              <a:t>(M)</a:t>
            </a:r>
            <a:r>
              <a:rPr lang="ko-KR" altLang="en-US" sz="1200" dirty="0" smtClean="0"/>
              <a:t>를 잠근다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공유버퍼에</a:t>
            </a:r>
            <a:r>
              <a:rPr lang="ko-KR" altLang="en-US" sz="1200" dirty="0" smtClean="0"/>
              <a:t> 데이터를 저장한다</a:t>
            </a:r>
            <a:r>
              <a:rPr lang="en-US" altLang="ko-KR" sz="1200" dirty="0" smtClean="0"/>
              <a:t>. // </a:t>
            </a:r>
            <a:r>
              <a:rPr lang="ko-KR" altLang="en-US" sz="1200" dirty="0" err="1" smtClean="0"/>
              <a:t>임계구역</a:t>
            </a:r>
            <a:r>
              <a:rPr lang="ko-KR" altLang="en-US" sz="1200" dirty="0" smtClean="0"/>
              <a:t> 코드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ko-KR" altLang="en-US" sz="1200" dirty="0" err="1" smtClean="0"/>
              <a:t>뮤텍스</a:t>
            </a:r>
            <a:r>
              <a:rPr lang="en-US" altLang="ko-KR" sz="1200" dirty="0" smtClean="0"/>
              <a:t>(M)</a:t>
            </a:r>
            <a:r>
              <a:rPr lang="ko-KR" altLang="en-US" sz="1200" dirty="0" smtClean="0"/>
              <a:t>를 연다</a:t>
            </a:r>
            <a:r>
              <a:rPr lang="en-US" altLang="ko-KR" sz="1200" dirty="0" smtClean="0"/>
              <a:t>.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V(R);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세마포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에 대해 </a:t>
            </a:r>
            <a:r>
              <a:rPr lang="en-US" altLang="ko-KR" sz="1200" dirty="0" smtClean="0"/>
              <a:t>V/signal </a:t>
            </a:r>
            <a:r>
              <a:rPr lang="ko-KR" altLang="en-US" sz="1200" dirty="0" smtClean="0"/>
              <a:t>연산을 수행하여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 // </a:t>
            </a:r>
            <a:r>
              <a:rPr lang="ko-KR" altLang="en-US" sz="1200" dirty="0" smtClean="0"/>
              <a:t>버퍼에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데이터가 저장되기를 기다리는 </a:t>
            </a:r>
            <a:r>
              <a:rPr lang="en-US" altLang="ko-KR" sz="1200" b="1" dirty="0" smtClean="0"/>
              <a:t>Consumer</a:t>
            </a:r>
            <a:r>
              <a:rPr lang="ko-KR" altLang="en-US" sz="1200" b="1" dirty="0" smtClean="0"/>
              <a:t>를 깨운다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888774" y="828323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W :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세마포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버퍼에 있는 쓰기 가능한 저장 공간의 개수가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꽉차있는</a:t>
            </a:r>
            <a:r>
              <a:rPr lang="ko-KR" altLang="en-US" sz="1200" dirty="0" smtClean="0"/>
              <a:t> 경우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wait</a:t>
            </a:r>
          </a:p>
          <a:p>
            <a:r>
              <a:rPr lang="en-US" altLang="ko-KR" sz="1200" dirty="0" smtClean="0"/>
              <a:t>R :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세마포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버퍼에 읽기 가능한 저장 공간의 개수가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비어있는 경우</a:t>
            </a:r>
            <a:r>
              <a:rPr lang="en-US" altLang="ko-KR" sz="1200" dirty="0" smtClean="0"/>
              <a:t>) wait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M : </a:t>
            </a:r>
            <a:r>
              <a:rPr lang="ko-KR" altLang="en-US" sz="1200" dirty="0" err="1" smtClean="0"/>
              <a:t>뮤텍스로서</a:t>
            </a:r>
            <a:r>
              <a:rPr lang="ko-KR" altLang="en-US" sz="1200" dirty="0" smtClean="0"/>
              <a:t> 생산자 소비자의 모든 스레드에 의해 사용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72471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6–5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구성된 응용프로그램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2200" dirty="0">
                <a:solidFill>
                  <a:schemeClr val="accent2">
                    <a:lumMod val="75000"/>
                  </a:schemeClr>
                </a:solidFill>
              </a:rPr>
              <a:t>개의 생산자 스레드와 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2200" dirty="0">
                <a:solidFill>
                  <a:schemeClr val="accent2">
                    <a:lumMod val="75000"/>
                  </a:schemeClr>
                </a:solidFill>
              </a:rPr>
              <a:t>개의 소비자 스레드로 구성되는 간단한 응용프로그램을 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</a:rPr>
              <a:t>작성하라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ko-KR" altLang="en-US" sz="2200" dirty="0">
              <a:solidFill>
                <a:srgbClr val="C00000"/>
              </a:solidFill>
            </a:endParaRPr>
          </a:p>
          <a:p>
            <a:pPr lvl="1" fontAlgn="base"/>
            <a:r>
              <a:rPr lang="ko-KR" altLang="en-US" dirty="0"/>
              <a:t>생산자 </a:t>
            </a:r>
            <a:r>
              <a:rPr lang="ko-KR" altLang="en-US" dirty="0" smtClean="0"/>
              <a:t>스레드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0~9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smtClean="0"/>
              <a:t>정수를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ko-KR" altLang="en-US" dirty="0"/>
              <a:t>시간 </a:t>
            </a:r>
            <a:r>
              <a:rPr lang="ko-KR" altLang="en-US" dirty="0" smtClean="0"/>
              <a:t>간격으로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소비자 </a:t>
            </a:r>
            <a:r>
              <a:rPr lang="ko-KR" altLang="en-US" dirty="0" smtClean="0"/>
              <a:t>스레드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공유버퍼로부터 </a:t>
            </a:r>
            <a:r>
              <a:rPr lang="ko-KR" altLang="en-US" dirty="0" err="1"/>
              <a:t>랜덤한</a:t>
            </a:r>
            <a:r>
              <a:rPr lang="ko-KR" altLang="en-US" dirty="0"/>
              <a:t> 시간 </a:t>
            </a:r>
            <a:r>
              <a:rPr lang="ko-KR" altLang="en-US" dirty="0" smtClean="0"/>
              <a:t>간격으로</a:t>
            </a:r>
            <a:r>
              <a:rPr lang="en-US" altLang="ko-KR" dirty="0" smtClean="0"/>
              <a:t>, 10</a:t>
            </a:r>
            <a:r>
              <a:rPr lang="ko-KR" altLang="en-US" dirty="0"/>
              <a:t>개의 정수를 읽어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err="1" smtClean="0"/>
              <a:t>공유버퍼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4</a:t>
            </a:r>
            <a:r>
              <a:rPr lang="ko-KR" altLang="en-US" dirty="0"/>
              <a:t>개의 정수를 저장하는 </a:t>
            </a:r>
            <a:r>
              <a:rPr lang="ko-KR" altLang="en-US" dirty="0" smtClean="0"/>
              <a:t>원형 큐로 작성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원형 규는 </a:t>
            </a:r>
            <a:r>
              <a:rPr lang="ko-KR" altLang="en-US" dirty="0"/>
              <a:t>배열로 </a:t>
            </a:r>
            <a:r>
              <a:rPr lang="ko-KR" altLang="en-US" dirty="0" smtClean="0"/>
              <a:t>작성</a:t>
            </a:r>
            <a:endParaRPr lang="ko-KR" altLang="en-US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semWrite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쓰기 가능한 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개수를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3" fontAlgn="base"/>
            <a:r>
              <a:rPr lang="ko-KR" altLang="en-US" dirty="0"/>
              <a:t>초기값이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소유</a:t>
            </a:r>
            <a:endParaRPr lang="ko-KR" altLang="en-US" dirty="0"/>
          </a:p>
          <a:p>
            <a:pPr lvl="2" fontAlgn="base"/>
            <a:r>
              <a:rPr lang="en-US" altLang="ko-KR" dirty="0" err="1" smtClean="0"/>
              <a:t>semRead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 smtClean="0"/>
              <a:t>공유버퍼에</a:t>
            </a:r>
            <a:r>
              <a:rPr lang="ko-KR" altLang="en-US" dirty="0" smtClean="0"/>
              <a:t> 읽기 </a:t>
            </a:r>
            <a:r>
              <a:rPr lang="ko-KR" altLang="en-US" dirty="0"/>
              <a:t>가능한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값이 들어 있는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개수를 나타냄</a:t>
            </a:r>
          </a:p>
          <a:p>
            <a:pPr lvl="3" fontAlgn="base"/>
            <a:r>
              <a:rPr lang="ko-KR" altLang="en-US" dirty="0" smtClean="0"/>
              <a:t>초기값이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소유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뮤텍스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 fontAlgn="base"/>
            <a:r>
              <a:rPr lang="en-US" altLang="ko-KR" dirty="0" err="1"/>
              <a:t>pthread_mutex_t</a:t>
            </a:r>
            <a:r>
              <a:rPr lang="en-US" altLang="ko-KR" dirty="0"/>
              <a:t> </a:t>
            </a:r>
            <a:r>
              <a:rPr lang="en-US" altLang="ko-KR" dirty="0" err="1" smtClean="0"/>
              <a:t>critical_section</a:t>
            </a:r>
            <a:endParaRPr lang="en-US" altLang="ko-KR" dirty="0"/>
          </a:p>
          <a:p>
            <a:pPr lvl="2" fontAlgn="base"/>
            <a:r>
              <a:rPr lang="ko-KR" altLang="en-US" dirty="0" smtClean="0"/>
              <a:t>공유버퍼에서 </a:t>
            </a:r>
            <a:r>
              <a:rPr lang="ko-KR" altLang="en-US" dirty="0"/>
              <a:t>읽는 코드와 </a:t>
            </a:r>
            <a:r>
              <a:rPr lang="ko-KR" altLang="en-US" dirty="0" smtClean="0"/>
              <a:t>쓰는 </a:t>
            </a:r>
            <a:r>
              <a:rPr lang="ko-KR" altLang="en-US" dirty="0"/>
              <a:t>코드를 임계구역으로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뮤텍스를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</a:t>
            </a:r>
            <a:r>
              <a:rPr lang="ko-KR" altLang="en-US" dirty="0" err="1" smtClean="0"/>
              <a:t>상호배제</a:t>
            </a:r>
            <a:endParaRPr lang="ko-KR" altLang="en-US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4" name="제목 23"/>
          <p:cNvSpPr>
            <a:spLocks noGrp="1"/>
          </p:cNvSpPr>
          <p:nvPr>
            <p:ph type="title" idx="4294967295"/>
          </p:nvPr>
        </p:nvSpPr>
        <p:spPr>
          <a:xfrm>
            <a:off x="367162" y="27562"/>
            <a:ext cx="8213859" cy="368300"/>
          </a:xfrm>
        </p:spPr>
        <p:txBody>
          <a:bodyPr>
            <a:noAutofit/>
          </a:bodyPr>
          <a:lstStyle/>
          <a:p>
            <a:r>
              <a:rPr lang="en-US" altLang="ko-KR" sz="1600" b="1" dirty="0" err="1" smtClean="0"/>
              <a:t>T1</a:t>
            </a:r>
            <a:r>
              <a:rPr lang="ko-KR" altLang="en-US" sz="1600" b="1" dirty="0" smtClean="0"/>
              <a:t>과 </a:t>
            </a:r>
            <a:r>
              <a:rPr lang="en-US" altLang="ko-KR" sz="1600" b="1" dirty="0" err="1" smtClean="0"/>
              <a:t>T2</a:t>
            </a:r>
            <a:r>
              <a:rPr lang="ko-KR" altLang="en-US" sz="1600" b="1" dirty="0" smtClean="0"/>
              <a:t>스레드가 공유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sum</a:t>
            </a:r>
            <a:r>
              <a:rPr lang="ko-KR" altLang="en-US" sz="1600" b="1" dirty="0"/>
              <a:t>에 </a:t>
            </a:r>
            <a:r>
              <a:rPr lang="ko-KR" altLang="en-US" sz="1600" b="1" dirty="0" smtClean="0"/>
              <a:t>동시에 </a:t>
            </a:r>
            <a:r>
              <a:rPr lang="en-US" altLang="ko-KR" sz="1600" b="1" dirty="0" smtClean="0"/>
              <a:t>10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더할 때 잘못된 결과가 발생하는 경우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1795625" y="1490694"/>
            <a:ext cx="1376145" cy="816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40385" y="649432"/>
            <a:ext cx="403606" cy="40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7232" y="1574217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ax, </a:t>
            </a:r>
            <a:r>
              <a:rPr lang="en-US" altLang="ko-KR" sz="1200" dirty="0">
                <a:solidFill>
                  <a:srgbClr val="0070C0"/>
                </a:solidFill>
              </a:rPr>
              <a:t>sum</a:t>
            </a:r>
          </a:p>
          <a:p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ax,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  <a:p>
            <a:r>
              <a:rPr lang="en-US" altLang="ko-K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sum, ax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79049" y="1760525"/>
            <a:ext cx="648072" cy="2769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2786" y="198884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 flipV="1">
            <a:off x="2915816" y="1899025"/>
            <a:ext cx="563233" cy="1635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24064" y="1825761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1" y="2348880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타이머 인터럽트 발생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T1</a:t>
            </a:r>
            <a:r>
              <a:rPr lang="ko-KR" altLang="en-US" sz="1000" dirty="0" smtClean="0"/>
              <a:t>의 타임 슬라이스가 경과하여 </a:t>
            </a:r>
            <a:endParaRPr lang="en-US" altLang="ko-KR" sz="1000" dirty="0" smtClean="0"/>
          </a:p>
          <a:p>
            <a:r>
              <a:rPr lang="en-US" altLang="ko-KR" sz="1000" dirty="0" smtClean="0"/>
              <a:t>CPU </a:t>
            </a:r>
            <a:r>
              <a:rPr lang="ko-KR" altLang="en-US" sz="1000" dirty="0" smtClean="0"/>
              <a:t>레지스터들이 </a:t>
            </a:r>
            <a:r>
              <a:rPr lang="en-US" altLang="ko-KR" sz="1000" dirty="0"/>
              <a:t>TCB1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저장됨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924064" y="1829250"/>
            <a:ext cx="0" cy="611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87532" y="2925421"/>
            <a:ext cx="808776" cy="30469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ax=50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2939976"/>
            <a:ext cx="532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TCB1</a:t>
            </a:r>
            <a:endParaRPr lang="ko-KR" altLang="en-US" sz="1100" dirty="0"/>
          </a:p>
        </p:txBody>
      </p:sp>
      <p:sp>
        <p:nvSpPr>
          <p:cNvPr id="16" name="타원 15"/>
          <p:cNvSpPr/>
          <p:nvPr/>
        </p:nvSpPr>
        <p:spPr>
          <a:xfrm>
            <a:off x="2611242" y="653128"/>
            <a:ext cx="403606" cy="4001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873641" y="1045091"/>
            <a:ext cx="482600" cy="715434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2245" y="1515789"/>
            <a:ext cx="1376145" cy="816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37005" y="674527"/>
            <a:ext cx="403606" cy="4001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13852" y="1599312"/>
            <a:ext cx="1074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ax, </a:t>
            </a:r>
            <a:r>
              <a:rPr lang="en-US" altLang="ko-KR" sz="1200" dirty="0">
                <a:solidFill>
                  <a:srgbClr val="0070C0"/>
                </a:solidFill>
              </a:rPr>
              <a:t>sum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add </a:t>
            </a:r>
            <a:r>
              <a:rPr lang="en-US" altLang="ko-KR" sz="1200" dirty="0" smtClean="0">
                <a:solidFill>
                  <a:srgbClr val="0070C0"/>
                </a:solidFill>
              </a:rPr>
              <a:t>ax, </a:t>
            </a:r>
            <a:r>
              <a:rPr lang="en-US" altLang="ko-KR" sz="1200" dirty="0">
                <a:solidFill>
                  <a:srgbClr val="0070C0"/>
                </a:solidFill>
              </a:rPr>
              <a:t>10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sum, ax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75669" y="1785620"/>
            <a:ext cx="648072" cy="2769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>
                <a:solidFill>
                  <a:schemeClr val="tx1"/>
                </a:solidFill>
              </a:rPr>
              <a:t>50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9406" y="201393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8043" y="1117813"/>
            <a:ext cx="162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T2</a:t>
            </a:r>
            <a:r>
              <a:rPr lang="ko-KR" altLang="en-US" sz="1000" dirty="0" smtClean="0"/>
              <a:t>가 실행되어 </a:t>
            </a:r>
            <a:endParaRPr lang="en-US" altLang="ko-KR" sz="1000" dirty="0" smtClean="0"/>
          </a:p>
          <a:p>
            <a:r>
              <a:rPr lang="en-US" altLang="ko-KR" sz="1000" dirty="0" smtClean="0"/>
              <a:t>sum </a:t>
            </a:r>
            <a:r>
              <a:rPr lang="ko-KR" altLang="en-US" sz="1000" dirty="0" smtClean="0"/>
              <a:t>변수를 </a:t>
            </a:r>
            <a:r>
              <a:rPr lang="en-US" altLang="ko-KR" sz="1000" dirty="0" smtClean="0"/>
              <a:t>60</a:t>
            </a:r>
            <a:r>
              <a:rPr lang="ko-KR" altLang="en-US" sz="1000" dirty="0" smtClean="0"/>
              <a:t>으로 변경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6607862" y="678223"/>
            <a:ext cx="403606" cy="40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504624" y="1107178"/>
            <a:ext cx="554566" cy="1375833"/>
          </a:xfrm>
          <a:custGeom>
            <a:avLst/>
            <a:gdLst>
              <a:gd name="connsiteX0" fmla="*/ 342900 w 554566"/>
              <a:gd name="connsiteY0" fmla="*/ 0 h 1375833"/>
              <a:gd name="connsiteX1" fmla="*/ 317500 w 554566"/>
              <a:gd name="connsiteY1" fmla="*/ 4233 h 1375833"/>
              <a:gd name="connsiteX2" fmla="*/ 292100 w 554566"/>
              <a:gd name="connsiteY2" fmla="*/ 21166 h 1375833"/>
              <a:gd name="connsiteX3" fmla="*/ 279400 w 554566"/>
              <a:gd name="connsiteY3" fmla="*/ 29633 h 1375833"/>
              <a:gd name="connsiteX4" fmla="*/ 249766 w 554566"/>
              <a:gd name="connsiteY4" fmla="*/ 59266 h 1375833"/>
              <a:gd name="connsiteX5" fmla="*/ 203200 w 554566"/>
              <a:gd name="connsiteY5" fmla="*/ 101600 h 1375833"/>
              <a:gd name="connsiteX6" fmla="*/ 186266 w 554566"/>
              <a:gd name="connsiteY6" fmla="*/ 127000 h 1375833"/>
              <a:gd name="connsiteX7" fmla="*/ 156633 w 554566"/>
              <a:gd name="connsiteY7" fmla="*/ 156633 h 1375833"/>
              <a:gd name="connsiteX8" fmla="*/ 143933 w 554566"/>
              <a:gd name="connsiteY8" fmla="*/ 173566 h 1375833"/>
              <a:gd name="connsiteX9" fmla="*/ 135466 w 554566"/>
              <a:gd name="connsiteY9" fmla="*/ 186266 h 1375833"/>
              <a:gd name="connsiteX10" fmla="*/ 122766 w 554566"/>
              <a:gd name="connsiteY10" fmla="*/ 194733 h 1375833"/>
              <a:gd name="connsiteX11" fmla="*/ 97366 w 554566"/>
              <a:gd name="connsiteY11" fmla="*/ 215900 h 1375833"/>
              <a:gd name="connsiteX12" fmla="*/ 76200 w 554566"/>
              <a:gd name="connsiteY12" fmla="*/ 237066 h 1375833"/>
              <a:gd name="connsiteX13" fmla="*/ 63500 w 554566"/>
              <a:gd name="connsiteY13" fmla="*/ 254000 h 1375833"/>
              <a:gd name="connsiteX14" fmla="*/ 55033 w 554566"/>
              <a:gd name="connsiteY14" fmla="*/ 266700 h 1375833"/>
              <a:gd name="connsiteX15" fmla="*/ 42333 w 554566"/>
              <a:gd name="connsiteY15" fmla="*/ 275166 h 1375833"/>
              <a:gd name="connsiteX16" fmla="*/ 33866 w 554566"/>
              <a:gd name="connsiteY16" fmla="*/ 292100 h 1375833"/>
              <a:gd name="connsiteX17" fmla="*/ 16933 w 554566"/>
              <a:gd name="connsiteY17" fmla="*/ 317500 h 1375833"/>
              <a:gd name="connsiteX18" fmla="*/ 4233 w 554566"/>
              <a:gd name="connsiteY18" fmla="*/ 351366 h 1375833"/>
              <a:gd name="connsiteX19" fmla="*/ 0 w 554566"/>
              <a:gd name="connsiteY19" fmla="*/ 364066 h 1375833"/>
              <a:gd name="connsiteX20" fmla="*/ 4233 w 554566"/>
              <a:gd name="connsiteY20" fmla="*/ 402166 h 1375833"/>
              <a:gd name="connsiteX21" fmla="*/ 16933 w 554566"/>
              <a:gd name="connsiteY21" fmla="*/ 427566 h 1375833"/>
              <a:gd name="connsiteX22" fmla="*/ 33866 w 554566"/>
              <a:gd name="connsiteY22" fmla="*/ 457200 h 1375833"/>
              <a:gd name="connsiteX23" fmla="*/ 46566 w 554566"/>
              <a:gd name="connsiteY23" fmla="*/ 469900 h 1375833"/>
              <a:gd name="connsiteX24" fmla="*/ 55033 w 554566"/>
              <a:gd name="connsiteY24" fmla="*/ 482600 h 1375833"/>
              <a:gd name="connsiteX25" fmla="*/ 80433 w 554566"/>
              <a:gd name="connsiteY25" fmla="*/ 503766 h 1375833"/>
              <a:gd name="connsiteX26" fmla="*/ 97366 w 554566"/>
              <a:gd name="connsiteY26" fmla="*/ 520700 h 1375833"/>
              <a:gd name="connsiteX27" fmla="*/ 364066 w 554566"/>
              <a:gd name="connsiteY27" fmla="*/ 516466 h 1375833"/>
              <a:gd name="connsiteX28" fmla="*/ 482600 w 554566"/>
              <a:gd name="connsiteY28" fmla="*/ 520700 h 1375833"/>
              <a:gd name="connsiteX29" fmla="*/ 495300 w 554566"/>
              <a:gd name="connsiteY29" fmla="*/ 524933 h 1375833"/>
              <a:gd name="connsiteX30" fmla="*/ 508000 w 554566"/>
              <a:gd name="connsiteY30" fmla="*/ 533400 h 1375833"/>
              <a:gd name="connsiteX31" fmla="*/ 512233 w 554566"/>
              <a:gd name="connsiteY31" fmla="*/ 546100 h 1375833"/>
              <a:gd name="connsiteX32" fmla="*/ 486833 w 554566"/>
              <a:gd name="connsiteY32" fmla="*/ 554566 h 1375833"/>
              <a:gd name="connsiteX33" fmla="*/ 469900 w 554566"/>
              <a:gd name="connsiteY33" fmla="*/ 563033 h 1375833"/>
              <a:gd name="connsiteX34" fmla="*/ 444500 w 554566"/>
              <a:gd name="connsiteY34" fmla="*/ 571500 h 1375833"/>
              <a:gd name="connsiteX35" fmla="*/ 414866 w 554566"/>
              <a:gd name="connsiteY35" fmla="*/ 588433 h 1375833"/>
              <a:gd name="connsiteX36" fmla="*/ 410633 w 554566"/>
              <a:gd name="connsiteY36" fmla="*/ 601133 h 1375833"/>
              <a:gd name="connsiteX37" fmla="*/ 406400 w 554566"/>
              <a:gd name="connsiteY37" fmla="*/ 630766 h 1375833"/>
              <a:gd name="connsiteX38" fmla="*/ 419100 w 554566"/>
              <a:gd name="connsiteY38" fmla="*/ 639233 h 1375833"/>
              <a:gd name="connsiteX39" fmla="*/ 436033 w 554566"/>
              <a:gd name="connsiteY39" fmla="*/ 647700 h 1375833"/>
              <a:gd name="connsiteX40" fmla="*/ 461433 w 554566"/>
              <a:gd name="connsiteY40" fmla="*/ 656166 h 1375833"/>
              <a:gd name="connsiteX41" fmla="*/ 474133 w 554566"/>
              <a:gd name="connsiteY41" fmla="*/ 660400 h 1375833"/>
              <a:gd name="connsiteX42" fmla="*/ 486833 w 554566"/>
              <a:gd name="connsiteY42" fmla="*/ 664633 h 1375833"/>
              <a:gd name="connsiteX43" fmla="*/ 499533 w 554566"/>
              <a:gd name="connsiteY43" fmla="*/ 668866 h 1375833"/>
              <a:gd name="connsiteX44" fmla="*/ 512233 w 554566"/>
              <a:gd name="connsiteY44" fmla="*/ 694266 h 1375833"/>
              <a:gd name="connsiteX45" fmla="*/ 503766 w 554566"/>
              <a:gd name="connsiteY45" fmla="*/ 706966 h 1375833"/>
              <a:gd name="connsiteX46" fmla="*/ 491066 w 554566"/>
              <a:gd name="connsiteY46" fmla="*/ 711200 h 1375833"/>
              <a:gd name="connsiteX47" fmla="*/ 474133 w 554566"/>
              <a:gd name="connsiteY47" fmla="*/ 723900 h 1375833"/>
              <a:gd name="connsiteX48" fmla="*/ 457200 w 554566"/>
              <a:gd name="connsiteY48" fmla="*/ 728133 h 1375833"/>
              <a:gd name="connsiteX49" fmla="*/ 444500 w 554566"/>
              <a:gd name="connsiteY49" fmla="*/ 732366 h 1375833"/>
              <a:gd name="connsiteX50" fmla="*/ 406400 w 554566"/>
              <a:gd name="connsiteY50" fmla="*/ 740833 h 1375833"/>
              <a:gd name="connsiteX51" fmla="*/ 389466 w 554566"/>
              <a:gd name="connsiteY51" fmla="*/ 745066 h 1375833"/>
              <a:gd name="connsiteX52" fmla="*/ 342900 w 554566"/>
              <a:gd name="connsiteY52" fmla="*/ 762000 h 1375833"/>
              <a:gd name="connsiteX53" fmla="*/ 317500 w 554566"/>
              <a:gd name="connsiteY53" fmla="*/ 770466 h 1375833"/>
              <a:gd name="connsiteX54" fmla="*/ 304800 w 554566"/>
              <a:gd name="connsiteY54" fmla="*/ 778933 h 1375833"/>
              <a:gd name="connsiteX55" fmla="*/ 321733 w 554566"/>
              <a:gd name="connsiteY55" fmla="*/ 808566 h 1375833"/>
              <a:gd name="connsiteX56" fmla="*/ 359833 w 554566"/>
              <a:gd name="connsiteY56" fmla="*/ 825500 h 1375833"/>
              <a:gd name="connsiteX57" fmla="*/ 385233 w 554566"/>
              <a:gd name="connsiteY57" fmla="*/ 829733 h 1375833"/>
              <a:gd name="connsiteX58" fmla="*/ 397933 w 554566"/>
              <a:gd name="connsiteY58" fmla="*/ 833966 h 1375833"/>
              <a:gd name="connsiteX59" fmla="*/ 410633 w 554566"/>
              <a:gd name="connsiteY59" fmla="*/ 842433 h 1375833"/>
              <a:gd name="connsiteX60" fmla="*/ 465666 w 554566"/>
              <a:gd name="connsiteY60" fmla="*/ 867833 h 1375833"/>
              <a:gd name="connsiteX61" fmla="*/ 495300 w 554566"/>
              <a:gd name="connsiteY61" fmla="*/ 889000 h 1375833"/>
              <a:gd name="connsiteX62" fmla="*/ 524933 w 554566"/>
              <a:gd name="connsiteY62" fmla="*/ 901700 h 1375833"/>
              <a:gd name="connsiteX63" fmla="*/ 546100 w 554566"/>
              <a:gd name="connsiteY63" fmla="*/ 922866 h 1375833"/>
              <a:gd name="connsiteX64" fmla="*/ 554566 w 554566"/>
              <a:gd name="connsiteY64" fmla="*/ 935566 h 1375833"/>
              <a:gd name="connsiteX65" fmla="*/ 516466 w 554566"/>
              <a:gd name="connsiteY65" fmla="*/ 956733 h 1375833"/>
              <a:gd name="connsiteX66" fmla="*/ 469900 w 554566"/>
              <a:gd name="connsiteY66" fmla="*/ 973666 h 1375833"/>
              <a:gd name="connsiteX67" fmla="*/ 440266 w 554566"/>
              <a:gd name="connsiteY67" fmla="*/ 982133 h 1375833"/>
              <a:gd name="connsiteX68" fmla="*/ 436033 w 554566"/>
              <a:gd name="connsiteY68" fmla="*/ 994833 h 1375833"/>
              <a:gd name="connsiteX69" fmla="*/ 406400 w 554566"/>
              <a:gd name="connsiteY69" fmla="*/ 1024466 h 1375833"/>
              <a:gd name="connsiteX70" fmla="*/ 393700 w 554566"/>
              <a:gd name="connsiteY70" fmla="*/ 1037166 h 1375833"/>
              <a:gd name="connsiteX71" fmla="*/ 385233 w 554566"/>
              <a:gd name="connsiteY71" fmla="*/ 1049866 h 1375833"/>
              <a:gd name="connsiteX72" fmla="*/ 372533 w 554566"/>
              <a:gd name="connsiteY72" fmla="*/ 1058333 h 1375833"/>
              <a:gd name="connsiteX73" fmla="*/ 351366 w 554566"/>
              <a:gd name="connsiteY73" fmla="*/ 1079500 h 1375833"/>
              <a:gd name="connsiteX74" fmla="*/ 325966 w 554566"/>
              <a:gd name="connsiteY74" fmla="*/ 1100666 h 1375833"/>
              <a:gd name="connsiteX75" fmla="*/ 304800 w 554566"/>
              <a:gd name="connsiteY75" fmla="*/ 1117600 h 1375833"/>
              <a:gd name="connsiteX76" fmla="*/ 279400 w 554566"/>
              <a:gd name="connsiteY76" fmla="*/ 1138766 h 1375833"/>
              <a:gd name="connsiteX77" fmla="*/ 254000 w 554566"/>
              <a:gd name="connsiteY77" fmla="*/ 1155700 h 1375833"/>
              <a:gd name="connsiteX78" fmla="*/ 241300 w 554566"/>
              <a:gd name="connsiteY78" fmla="*/ 1164166 h 1375833"/>
              <a:gd name="connsiteX79" fmla="*/ 224366 w 554566"/>
              <a:gd name="connsiteY79" fmla="*/ 1172633 h 1375833"/>
              <a:gd name="connsiteX80" fmla="*/ 194733 w 554566"/>
              <a:gd name="connsiteY80" fmla="*/ 1185333 h 1375833"/>
              <a:gd name="connsiteX81" fmla="*/ 143933 w 554566"/>
              <a:gd name="connsiteY81" fmla="*/ 1227666 h 1375833"/>
              <a:gd name="connsiteX82" fmla="*/ 135466 w 554566"/>
              <a:gd name="connsiteY82" fmla="*/ 1240366 h 1375833"/>
              <a:gd name="connsiteX83" fmla="*/ 105833 w 554566"/>
              <a:gd name="connsiteY83" fmla="*/ 1270000 h 1375833"/>
              <a:gd name="connsiteX84" fmla="*/ 97366 w 554566"/>
              <a:gd name="connsiteY84" fmla="*/ 1295400 h 1375833"/>
              <a:gd name="connsiteX85" fmla="*/ 93133 w 554566"/>
              <a:gd name="connsiteY85" fmla="*/ 1308100 h 1375833"/>
              <a:gd name="connsiteX86" fmla="*/ 97366 w 554566"/>
              <a:gd name="connsiteY86" fmla="*/ 1337733 h 1375833"/>
              <a:gd name="connsiteX87" fmla="*/ 101600 w 554566"/>
              <a:gd name="connsiteY87" fmla="*/ 1358900 h 1375833"/>
              <a:gd name="connsiteX88" fmla="*/ 101600 w 554566"/>
              <a:gd name="connsiteY88" fmla="*/ 1375833 h 137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54566" h="1375833">
                <a:moveTo>
                  <a:pt x="342900" y="0"/>
                </a:moveTo>
                <a:cubicBezTo>
                  <a:pt x="334433" y="1411"/>
                  <a:pt x="325423" y="932"/>
                  <a:pt x="317500" y="4233"/>
                </a:cubicBezTo>
                <a:cubicBezTo>
                  <a:pt x="308107" y="8147"/>
                  <a:pt x="300567" y="15522"/>
                  <a:pt x="292100" y="21166"/>
                </a:cubicBezTo>
                <a:cubicBezTo>
                  <a:pt x="287867" y="23988"/>
                  <a:pt x="282998" y="26035"/>
                  <a:pt x="279400" y="29633"/>
                </a:cubicBezTo>
                <a:cubicBezTo>
                  <a:pt x="269522" y="39511"/>
                  <a:pt x="261389" y="51517"/>
                  <a:pt x="249766" y="59266"/>
                </a:cubicBezTo>
                <a:cubicBezTo>
                  <a:pt x="230946" y="71813"/>
                  <a:pt x="218187" y="79120"/>
                  <a:pt x="203200" y="101600"/>
                </a:cubicBezTo>
                <a:cubicBezTo>
                  <a:pt x="197555" y="110067"/>
                  <a:pt x="193461" y="119805"/>
                  <a:pt x="186266" y="127000"/>
                </a:cubicBezTo>
                <a:cubicBezTo>
                  <a:pt x="176388" y="136878"/>
                  <a:pt x="165015" y="145458"/>
                  <a:pt x="156633" y="156633"/>
                </a:cubicBezTo>
                <a:cubicBezTo>
                  <a:pt x="152400" y="162277"/>
                  <a:pt x="148034" y="167825"/>
                  <a:pt x="143933" y="173566"/>
                </a:cubicBezTo>
                <a:cubicBezTo>
                  <a:pt x="140976" y="177706"/>
                  <a:pt x="139064" y="182668"/>
                  <a:pt x="135466" y="186266"/>
                </a:cubicBezTo>
                <a:cubicBezTo>
                  <a:pt x="131868" y="189864"/>
                  <a:pt x="126675" y="191476"/>
                  <a:pt x="122766" y="194733"/>
                </a:cubicBezTo>
                <a:cubicBezTo>
                  <a:pt x="90171" y="221896"/>
                  <a:pt x="128898" y="194878"/>
                  <a:pt x="97366" y="215900"/>
                </a:cubicBezTo>
                <a:cubicBezTo>
                  <a:pt x="74790" y="249767"/>
                  <a:pt x="104421" y="208845"/>
                  <a:pt x="76200" y="237066"/>
                </a:cubicBezTo>
                <a:cubicBezTo>
                  <a:pt x="71211" y="242055"/>
                  <a:pt x="67601" y="248259"/>
                  <a:pt x="63500" y="254000"/>
                </a:cubicBezTo>
                <a:cubicBezTo>
                  <a:pt x="60543" y="258140"/>
                  <a:pt x="58631" y="263102"/>
                  <a:pt x="55033" y="266700"/>
                </a:cubicBezTo>
                <a:cubicBezTo>
                  <a:pt x="51435" y="270297"/>
                  <a:pt x="46566" y="272344"/>
                  <a:pt x="42333" y="275166"/>
                </a:cubicBezTo>
                <a:cubicBezTo>
                  <a:pt x="39511" y="280811"/>
                  <a:pt x="37113" y="286688"/>
                  <a:pt x="33866" y="292100"/>
                </a:cubicBezTo>
                <a:cubicBezTo>
                  <a:pt x="28631" y="300826"/>
                  <a:pt x="16933" y="317500"/>
                  <a:pt x="16933" y="317500"/>
                </a:cubicBezTo>
                <a:cubicBezTo>
                  <a:pt x="7325" y="346327"/>
                  <a:pt x="19419" y="310871"/>
                  <a:pt x="4233" y="351366"/>
                </a:cubicBezTo>
                <a:cubicBezTo>
                  <a:pt x="2666" y="355544"/>
                  <a:pt x="1411" y="359833"/>
                  <a:pt x="0" y="364066"/>
                </a:cubicBezTo>
                <a:cubicBezTo>
                  <a:pt x="1411" y="376766"/>
                  <a:pt x="2132" y="389562"/>
                  <a:pt x="4233" y="402166"/>
                </a:cubicBezTo>
                <a:cubicBezTo>
                  <a:pt x="6516" y="415864"/>
                  <a:pt x="10049" y="415519"/>
                  <a:pt x="16933" y="427566"/>
                </a:cubicBezTo>
                <a:cubicBezTo>
                  <a:pt x="24460" y="440737"/>
                  <a:pt x="24492" y="445951"/>
                  <a:pt x="33866" y="457200"/>
                </a:cubicBezTo>
                <a:cubicBezTo>
                  <a:pt x="37699" y="461799"/>
                  <a:pt x="42733" y="465301"/>
                  <a:pt x="46566" y="469900"/>
                </a:cubicBezTo>
                <a:cubicBezTo>
                  <a:pt x="49823" y="473809"/>
                  <a:pt x="51776" y="478691"/>
                  <a:pt x="55033" y="482600"/>
                </a:cubicBezTo>
                <a:cubicBezTo>
                  <a:pt x="65220" y="494824"/>
                  <a:pt x="67944" y="495441"/>
                  <a:pt x="80433" y="503766"/>
                </a:cubicBezTo>
                <a:cubicBezTo>
                  <a:pt x="84195" y="515054"/>
                  <a:pt x="82314" y="520700"/>
                  <a:pt x="97366" y="520700"/>
                </a:cubicBezTo>
                <a:cubicBezTo>
                  <a:pt x="186277" y="520700"/>
                  <a:pt x="275166" y="517877"/>
                  <a:pt x="364066" y="516466"/>
                </a:cubicBezTo>
                <a:cubicBezTo>
                  <a:pt x="403577" y="517877"/>
                  <a:pt x="443146" y="518154"/>
                  <a:pt x="482600" y="520700"/>
                </a:cubicBezTo>
                <a:cubicBezTo>
                  <a:pt x="487053" y="520987"/>
                  <a:pt x="491309" y="522937"/>
                  <a:pt x="495300" y="524933"/>
                </a:cubicBezTo>
                <a:cubicBezTo>
                  <a:pt x="499851" y="527208"/>
                  <a:pt x="503767" y="530578"/>
                  <a:pt x="508000" y="533400"/>
                </a:cubicBezTo>
                <a:cubicBezTo>
                  <a:pt x="509411" y="537633"/>
                  <a:pt x="515388" y="542945"/>
                  <a:pt x="512233" y="546100"/>
                </a:cubicBezTo>
                <a:cubicBezTo>
                  <a:pt x="505922" y="552410"/>
                  <a:pt x="494815" y="550575"/>
                  <a:pt x="486833" y="554566"/>
                </a:cubicBezTo>
                <a:cubicBezTo>
                  <a:pt x="481189" y="557388"/>
                  <a:pt x="475759" y="560689"/>
                  <a:pt x="469900" y="563033"/>
                </a:cubicBezTo>
                <a:cubicBezTo>
                  <a:pt x="461614" y="566348"/>
                  <a:pt x="451926" y="566550"/>
                  <a:pt x="444500" y="571500"/>
                </a:cubicBezTo>
                <a:cubicBezTo>
                  <a:pt x="426549" y="583466"/>
                  <a:pt x="436351" y="577691"/>
                  <a:pt x="414866" y="588433"/>
                </a:cubicBezTo>
                <a:cubicBezTo>
                  <a:pt x="413455" y="592666"/>
                  <a:pt x="412629" y="597142"/>
                  <a:pt x="410633" y="601133"/>
                </a:cubicBezTo>
                <a:cubicBezTo>
                  <a:pt x="404024" y="614350"/>
                  <a:pt x="395116" y="613841"/>
                  <a:pt x="406400" y="630766"/>
                </a:cubicBezTo>
                <a:cubicBezTo>
                  <a:pt x="409222" y="634999"/>
                  <a:pt x="414683" y="636709"/>
                  <a:pt x="419100" y="639233"/>
                </a:cubicBezTo>
                <a:cubicBezTo>
                  <a:pt x="424579" y="642364"/>
                  <a:pt x="430174" y="645356"/>
                  <a:pt x="436033" y="647700"/>
                </a:cubicBezTo>
                <a:cubicBezTo>
                  <a:pt x="444319" y="651014"/>
                  <a:pt x="452966" y="653344"/>
                  <a:pt x="461433" y="656166"/>
                </a:cubicBezTo>
                <a:lnTo>
                  <a:pt x="474133" y="660400"/>
                </a:lnTo>
                <a:lnTo>
                  <a:pt x="486833" y="664633"/>
                </a:lnTo>
                <a:lnTo>
                  <a:pt x="499533" y="668866"/>
                </a:lnTo>
                <a:cubicBezTo>
                  <a:pt x="502482" y="673289"/>
                  <a:pt x="513402" y="687255"/>
                  <a:pt x="512233" y="694266"/>
                </a:cubicBezTo>
                <a:cubicBezTo>
                  <a:pt x="511396" y="699285"/>
                  <a:pt x="507739" y="703788"/>
                  <a:pt x="503766" y="706966"/>
                </a:cubicBezTo>
                <a:cubicBezTo>
                  <a:pt x="500281" y="709754"/>
                  <a:pt x="495299" y="709789"/>
                  <a:pt x="491066" y="711200"/>
                </a:cubicBezTo>
                <a:cubicBezTo>
                  <a:pt x="485422" y="715433"/>
                  <a:pt x="480444" y="720745"/>
                  <a:pt x="474133" y="723900"/>
                </a:cubicBezTo>
                <a:cubicBezTo>
                  <a:pt x="468929" y="726502"/>
                  <a:pt x="462794" y="726535"/>
                  <a:pt x="457200" y="728133"/>
                </a:cubicBezTo>
                <a:cubicBezTo>
                  <a:pt x="452909" y="729359"/>
                  <a:pt x="448791" y="731140"/>
                  <a:pt x="444500" y="732366"/>
                </a:cubicBezTo>
                <a:cubicBezTo>
                  <a:pt x="426423" y="737531"/>
                  <a:pt x="426053" y="736466"/>
                  <a:pt x="406400" y="740833"/>
                </a:cubicBezTo>
                <a:cubicBezTo>
                  <a:pt x="400720" y="742095"/>
                  <a:pt x="395111" y="743655"/>
                  <a:pt x="389466" y="745066"/>
                </a:cubicBezTo>
                <a:cubicBezTo>
                  <a:pt x="362845" y="762814"/>
                  <a:pt x="391396" y="745836"/>
                  <a:pt x="342900" y="762000"/>
                </a:cubicBezTo>
                <a:lnTo>
                  <a:pt x="317500" y="770466"/>
                </a:lnTo>
                <a:cubicBezTo>
                  <a:pt x="313267" y="773288"/>
                  <a:pt x="306409" y="774106"/>
                  <a:pt x="304800" y="778933"/>
                </a:cubicBezTo>
                <a:cubicBezTo>
                  <a:pt x="301027" y="790250"/>
                  <a:pt x="314651" y="803507"/>
                  <a:pt x="321733" y="808566"/>
                </a:cubicBezTo>
                <a:cubicBezTo>
                  <a:pt x="327479" y="812670"/>
                  <a:pt x="354463" y="824035"/>
                  <a:pt x="359833" y="825500"/>
                </a:cubicBezTo>
                <a:cubicBezTo>
                  <a:pt x="368114" y="827758"/>
                  <a:pt x="376854" y="827871"/>
                  <a:pt x="385233" y="829733"/>
                </a:cubicBezTo>
                <a:cubicBezTo>
                  <a:pt x="389589" y="830701"/>
                  <a:pt x="393700" y="832555"/>
                  <a:pt x="397933" y="833966"/>
                </a:cubicBezTo>
                <a:cubicBezTo>
                  <a:pt x="402166" y="836788"/>
                  <a:pt x="406082" y="840158"/>
                  <a:pt x="410633" y="842433"/>
                </a:cubicBezTo>
                <a:cubicBezTo>
                  <a:pt x="432191" y="853212"/>
                  <a:pt x="443816" y="851446"/>
                  <a:pt x="465666" y="867833"/>
                </a:cubicBezTo>
                <a:cubicBezTo>
                  <a:pt x="472929" y="873280"/>
                  <a:pt x="486638" y="884050"/>
                  <a:pt x="495300" y="889000"/>
                </a:cubicBezTo>
                <a:cubicBezTo>
                  <a:pt x="509943" y="897368"/>
                  <a:pt x="510688" y="896951"/>
                  <a:pt x="524933" y="901700"/>
                </a:cubicBezTo>
                <a:cubicBezTo>
                  <a:pt x="547515" y="935571"/>
                  <a:pt x="517874" y="894640"/>
                  <a:pt x="546100" y="922866"/>
                </a:cubicBezTo>
                <a:cubicBezTo>
                  <a:pt x="549698" y="926464"/>
                  <a:pt x="551744" y="931333"/>
                  <a:pt x="554566" y="935566"/>
                </a:cubicBezTo>
                <a:cubicBezTo>
                  <a:pt x="534562" y="955570"/>
                  <a:pt x="549026" y="944892"/>
                  <a:pt x="516466" y="956733"/>
                </a:cubicBezTo>
                <a:cubicBezTo>
                  <a:pt x="497935" y="963472"/>
                  <a:pt x="489682" y="968720"/>
                  <a:pt x="469900" y="973666"/>
                </a:cubicBezTo>
                <a:cubicBezTo>
                  <a:pt x="448637" y="978982"/>
                  <a:pt x="458486" y="976060"/>
                  <a:pt x="440266" y="982133"/>
                </a:cubicBezTo>
                <a:cubicBezTo>
                  <a:pt x="438855" y="986366"/>
                  <a:pt x="438821" y="991349"/>
                  <a:pt x="436033" y="994833"/>
                </a:cubicBezTo>
                <a:cubicBezTo>
                  <a:pt x="427307" y="1005741"/>
                  <a:pt x="416278" y="1014588"/>
                  <a:pt x="406400" y="1024466"/>
                </a:cubicBezTo>
                <a:cubicBezTo>
                  <a:pt x="402167" y="1028699"/>
                  <a:pt x="397021" y="1032185"/>
                  <a:pt x="393700" y="1037166"/>
                </a:cubicBezTo>
                <a:cubicBezTo>
                  <a:pt x="390878" y="1041399"/>
                  <a:pt x="388831" y="1046268"/>
                  <a:pt x="385233" y="1049866"/>
                </a:cubicBezTo>
                <a:cubicBezTo>
                  <a:pt x="381635" y="1053464"/>
                  <a:pt x="376766" y="1055511"/>
                  <a:pt x="372533" y="1058333"/>
                </a:cubicBezTo>
                <a:cubicBezTo>
                  <a:pt x="357010" y="1081616"/>
                  <a:pt x="372533" y="1061861"/>
                  <a:pt x="351366" y="1079500"/>
                </a:cubicBezTo>
                <a:cubicBezTo>
                  <a:pt x="318779" y="1106657"/>
                  <a:pt x="357491" y="1079651"/>
                  <a:pt x="325966" y="1100666"/>
                </a:cubicBezTo>
                <a:cubicBezTo>
                  <a:pt x="307034" y="1129066"/>
                  <a:pt x="329335" y="1101243"/>
                  <a:pt x="304800" y="1117600"/>
                </a:cubicBezTo>
                <a:cubicBezTo>
                  <a:pt x="295630" y="1123713"/>
                  <a:pt x="288217" y="1132153"/>
                  <a:pt x="279400" y="1138766"/>
                </a:cubicBezTo>
                <a:cubicBezTo>
                  <a:pt x="271259" y="1144871"/>
                  <a:pt x="262467" y="1150055"/>
                  <a:pt x="254000" y="1155700"/>
                </a:cubicBezTo>
                <a:cubicBezTo>
                  <a:pt x="249767" y="1158522"/>
                  <a:pt x="245851" y="1161891"/>
                  <a:pt x="241300" y="1164166"/>
                </a:cubicBezTo>
                <a:cubicBezTo>
                  <a:pt x="235655" y="1166988"/>
                  <a:pt x="230167" y="1170147"/>
                  <a:pt x="224366" y="1172633"/>
                </a:cubicBezTo>
                <a:cubicBezTo>
                  <a:pt x="203925" y="1181393"/>
                  <a:pt x="218139" y="1171290"/>
                  <a:pt x="194733" y="1185333"/>
                </a:cubicBezTo>
                <a:cubicBezTo>
                  <a:pt x="177378" y="1195746"/>
                  <a:pt x="155339" y="1210558"/>
                  <a:pt x="143933" y="1227666"/>
                </a:cubicBezTo>
                <a:cubicBezTo>
                  <a:pt x="141111" y="1231899"/>
                  <a:pt x="139064" y="1236768"/>
                  <a:pt x="135466" y="1240366"/>
                </a:cubicBezTo>
                <a:cubicBezTo>
                  <a:pt x="100271" y="1275562"/>
                  <a:pt x="124975" y="1241288"/>
                  <a:pt x="105833" y="1270000"/>
                </a:cubicBezTo>
                <a:lnTo>
                  <a:pt x="97366" y="1295400"/>
                </a:lnTo>
                <a:lnTo>
                  <a:pt x="93133" y="1308100"/>
                </a:lnTo>
                <a:cubicBezTo>
                  <a:pt x="94544" y="1317978"/>
                  <a:pt x="95726" y="1327891"/>
                  <a:pt x="97366" y="1337733"/>
                </a:cubicBezTo>
                <a:cubicBezTo>
                  <a:pt x="98549" y="1344831"/>
                  <a:pt x="100805" y="1351749"/>
                  <a:pt x="101600" y="1358900"/>
                </a:cubicBezTo>
                <a:cubicBezTo>
                  <a:pt x="102223" y="1364510"/>
                  <a:pt x="101600" y="1370189"/>
                  <a:pt x="101600" y="137583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73216" y="2910389"/>
            <a:ext cx="808776" cy="30469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ax=50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2924944"/>
            <a:ext cx="549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TCB1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5576" y="3330643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(a) T1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sum </a:t>
            </a:r>
            <a:r>
              <a:rPr lang="ko-KR" altLang="en-US" sz="1200" dirty="0" smtClean="0"/>
              <a:t>변수 값을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읽은 후 중단됨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845364" y="3368025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T2</a:t>
            </a:r>
            <a:r>
              <a:rPr lang="ko-KR" altLang="en-US" sz="1200" dirty="0"/>
              <a:t>가</a:t>
            </a:r>
            <a:r>
              <a:rPr lang="ko-KR" altLang="en-US" sz="1200" dirty="0" smtClean="0"/>
              <a:t> 스케줄 되어 </a:t>
            </a:r>
            <a:r>
              <a:rPr lang="en-US" altLang="ko-KR" sz="1200" dirty="0" smtClean="0"/>
              <a:t>sum </a:t>
            </a:r>
            <a:r>
              <a:rPr lang="ko-KR" altLang="en-US" sz="1200" dirty="0" smtClean="0"/>
              <a:t>변수에 </a:t>
            </a:r>
            <a:r>
              <a:rPr lang="en-US" altLang="ko-KR" sz="1200" dirty="0" smtClean="0"/>
              <a:t>60 </a:t>
            </a:r>
            <a:r>
              <a:rPr lang="ko-KR" altLang="en-US" sz="1200" dirty="0" smtClean="0"/>
              <a:t>기록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55576" y="530511"/>
            <a:ext cx="3578160" cy="283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28839" y="530511"/>
            <a:ext cx="3578160" cy="283751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95625" y="4689109"/>
            <a:ext cx="1376145" cy="816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40385" y="3847847"/>
            <a:ext cx="403606" cy="400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17232" y="477263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mov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ax,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add ax, </a:t>
            </a:r>
            <a:r>
              <a:rPr lang="en-US" altLang="ko-KR" sz="1200" dirty="0">
                <a:solidFill>
                  <a:srgbClr val="0070C0"/>
                </a:solidFill>
              </a:rPr>
              <a:t>10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mov</a:t>
            </a:r>
            <a:r>
              <a:rPr lang="en-US" altLang="ko-KR" sz="1200" dirty="0" smtClean="0">
                <a:solidFill>
                  <a:srgbClr val="0070C0"/>
                </a:solidFill>
              </a:rPr>
              <a:t> sum, ax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79049" y="4958940"/>
            <a:ext cx="648072" cy="276999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>
                <a:solidFill>
                  <a:schemeClr val="tx1"/>
                </a:solidFill>
              </a:rPr>
              <a:t>60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32786" y="51872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00148" y="4924839"/>
            <a:ext cx="14013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T1</a:t>
            </a:r>
            <a:r>
              <a:rPr lang="ko-KR" altLang="en-US" sz="1000" dirty="0" smtClean="0"/>
              <a:t>이 다시 실행되어</a:t>
            </a:r>
            <a:endParaRPr lang="en-US" altLang="ko-KR" sz="1000" dirty="0" smtClean="0"/>
          </a:p>
          <a:p>
            <a:r>
              <a:rPr lang="en-US" altLang="ko-KR" sz="1000" dirty="0" smtClean="0"/>
              <a:t>TCB1</a:t>
            </a:r>
            <a:r>
              <a:rPr lang="ko-KR" altLang="en-US" sz="1000" dirty="0" smtClean="0"/>
              <a:t>에 저장해 둔 </a:t>
            </a:r>
            <a:endParaRPr lang="en-US" altLang="ko-KR" sz="1000" dirty="0" smtClean="0"/>
          </a:p>
          <a:p>
            <a:r>
              <a:rPr lang="en-US" altLang="ko-KR" sz="1000" dirty="0" smtClean="0"/>
              <a:t>ax </a:t>
            </a:r>
            <a:r>
              <a:rPr lang="ko-KR" altLang="en-US" sz="1000" dirty="0" smtClean="0"/>
              <a:t>레지스터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값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을 </a:t>
            </a:r>
            <a:endParaRPr lang="en-US" altLang="ko-KR" sz="1000" dirty="0" smtClean="0"/>
          </a:p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에 복귀시키고 </a:t>
            </a:r>
            <a:endParaRPr lang="en-US" altLang="ko-KR" sz="1000" dirty="0" smtClean="0"/>
          </a:p>
          <a:p>
            <a:r>
              <a:rPr lang="ko-KR" altLang="en-US" sz="1000" dirty="0" smtClean="0"/>
              <a:t>계속 실행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368760" y="6123836"/>
            <a:ext cx="808776" cy="30469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ax=50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9592" y="6138391"/>
            <a:ext cx="513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TCB1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2611242" y="3851543"/>
            <a:ext cx="403606" cy="4001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85756" y="4981830"/>
            <a:ext cx="524933" cy="656167"/>
          </a:xfrm>
          <a:custGeom>
            <a:avLst/>
            <a:gdLst>
              <a:gd name="connsiteX0" fmla="*/ 118533 w 524933"/>
              <a:gd name="connsiteY0" fmla="*/ 0 h 656167"/>
              <a:gd name="connsiteX1" fmla="*/ 80433 w 524933"/>
              <a:gd name="connsiteY1" fmla="*/ 16934 h 656167"/>
              <a:gd name="connsiteX2" fmla="*/ 42333 w 524933"/>
              <a:gd name="connsiteY2" fmla="*/ 46567 h 656167"/>
              <a:gd name="connsiteX3" fmla="*/ 29633 w 524933"/>
              <a:gd name="connsiteY3" fmla="*/ 55034 h 656167"/>
              <a:gd name="connsiteX4" fmla="*/ 0 w 524933"/>
              <a:gd name="connsiteY4" fmla="*/ 76200 h 656167"/>
              <a:gd name="connsiteX5" fmla="*/ 4233 w 524933"/>
              <a:gd name="connsiteY5" fmla="*/ 88900 h 656167"/>
              <a:gd name="connsiteX6" fmla="*/ 33866 w 524933"/>
              <a:gd name="connsiteY6" fmla="*/ 110067 h 656167"/>
              <a:gd name="connsiteX7" fmla="*/ 50800 w 524933"/>
              <a:gd name="connsiteY7" fmla="*/ 148167 h 656167"/>
              <a:gd name="connsiteX8" fmla="*/ 42333 w 524933"/>
              <a:gd name="connsiteY8" fmla="*/ 203200 h 656167"/>
              <a:gd name="connsiteX9" fmla="*/ 33866 w 524933"/>
              <a:gd name="connsiteY9" fmla="*/ 215900 h 656167"/>
              <a:gd name="connsiteX10" fmla="*/ 59266 w 524933"/>
              <a:gd name="connsiteY10" fmla="*/ 241300 h 656167"/>
              <a:gd name="connsiteX11" fmla="*/ 76200 w 524933"/>
              <a:gd name="connsiteY11" fmla="*/ 266700 h 656167"/>
              <a:gd name="connsiteX12" fmla="*/ 76200 w 524933"/>
              <a:gd name="connsiteY12" fmla="*/ 330200 h 656167"/>
              <a:gd name="connsiteX13" fmla="*/ 67733 w 524933"/>
              <a:gd name="connsiteY13" fmla="*/ 342900 h 656167"/>
              <a:gd name="connsiteX14" fmla="*/ 63500 w 524933"/>
              <a:gd name="connsiteY14" fmla="*/ 355600 h 656167"/>
              <a:gd name="connsiteX15" fmla="*/ 84666 w 524933"/>
              <a:gd name="connsiteY15" fmla="*/ 376767 h 656167"/>
              <a:gd name="connsiteX16" fmla="*/ 143933 w 524933"/>
              <a:gd name="connsiteY16" fmla="*/ 402167 h 656167"/>
              <a:gd name="connsiteX17" fmla="*/ 160866 w 524933"/>
              <a:gd name="connsiteY17" fmla="*/ 414867 h 656167"/>
              <a:gd name="connsiteX18" fmla="*/ 190500 w 524933"/>
              <a:gd name="connsiteY18" fmla="*/ 419100 h 656167"/>
              <a:gd name="connsiteX19" fmla="*/ 385233 w 524933"/>
              <a:gd name="connsiteY19" fmla="*/ 419100 h 656167"/>
              <a:gd name="connsiteX20" fmla="*/ 402166 w 524933"/>
              <a:gd name="connsiteY20" fmla="*/ 423334 h 656167"/>
              <a:gd name="connsiteX21" fmla="*/ 469900 w 524933"/>
              <a:gd name="connsiteY21" fmla="*/ 448734 h 656167"/>
              <a:gd name="connsiteX22" fmla="*/ 486833 w 524933"/>
              <a:gd name="connsiteY22" fmla="*/ 461434 h 656167"/>
              <a:gd name="connsiteX23" fmla="*/ 499533 w 524933"/>
              <a:gd name="connsiteY23" fmla="*/ 469900 h 656167"/>
              <a:gd name="connsiteX24" fmla="*/ 508000 w 524933"/>
              <a:gd name="connsiteY24" fmla="*/ 482600 h 656167"/>
              <a:gd name="connsiteX25" fmla="*/ 520700 w 524933"/>
              <a:gd name="connsiteY25" fmla="*/ 533400 h 656167"/>
              <a:gd name="connsiteX26" fmla="*/ 524933 w 524933"/>
              <a:gd name="connsiteY26" fmla="*/ 656167 h 65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4933" h="656167">
                <a:moveTo>
                  <a:pt x="118533" y="0"/>
                </a:moveTo>
                <a:cubicBezTo>
                  <a:pt x="105791" y="5097"/>
                  <a:pt x="92301" y="9813"/>
                  <a:pt x="80433" y="16934"/>
                </a:cubicBezTo>
                <a:cubicBezTo>
                  <a:pt x="34578" y="44447"/>
                  <a:pt x="71332" y="22401"/>
                  <a:pt x="42333" y="46567"/>
                </a:cubicBezTo>
                <a:cubicBezTo>
                  <a:pt x="38424" y="49824"/>
                  <a:pt x="33773" y="52077"/>
                  <a:pt x="29633" y="55034"/>
                </a:cubicBezTo>
                <a:cubicBezTo>
                  <a:pt x="-7097" y="81270"/>
                  <a:pt x="29911" y="56261"/>
                  <a:pt x="0" y="76200"/>
                </a:cubicBezTo>
                <a:cubicBezTo>
                  <a:pt x="1411" y="80433"/>
                  <a:pt x="1376" y="85472"/>
                  <a:pt x="4233" y="88900"/>
                </a:cubicBezTo>
                <a:cubicBezTo>
                  <a:pt x="7514" y="92838"/>
                  <a:pt x="28075" y="106206"/>
                  <a:pt x="33866" y="110067"/>
                </a:cubicBezTo>
                <a:cubicBezTo>
                  <a:pt x="43942" y="140294"/>
                  <a:pt x="37382" y="128041"/>
                  <a:pt x="50800" y="148167"/>
                </a:cubicBezTo>
                <a:cubicBezTo>
                  <a:pt x="49586" y="160301"/>
                  <a:pt x="49960" y="187946"/>
                  <a:pt x="42333" y="203200"/>
                </a:cubicBezTo>
                <a:cubicBezTo>
                  <a:pt x="40058" y="207751"/>
                  <a:pt x="36688" y="211667"/>
                  <a:pt x="33866" y="215900"/>
                </a:cubicBezTo>
                <a:cubicBezTo>
                  <a:pt x="43414" y="244539"/>
                  <a:pt x="29274" y="211308"/>
                  <a:pt x="59266" y="241300"/>
                </a:cubicBezTo>
                <a:cubicBezTo>
                  <a:pt x="66461" y="248495"/>
                  <a:pt x="76200" y="266700"/>
                  <a:pt x="76200" y="266700"/>
                </a:cubicBezTo>
                <a:cubicBezTo>
                  <a:pt x="86996" y="299089"/>
                  <a:pt x="89203" y="291191"/>
                  <a:pt x="76200" y="330200"/>
                </a:cubicBezTo>
                <a:cubicBezTo>
                  <a:pt x="74591" y="335027"/>
                  <a:pt x="70555" y="338667"/>
                  <a:pt x="67733" y="342900"/>
                </a:cubicBezTo>
                <a:cubicBezTo>
                  <a:pt x="66322" y="347133"/>
                  <a:pt x="62766" y="351198"/>
                  <a:pt x="63500" y="355600"/>
                </a:cubicBezTo>
                <a:cubicBezTo>
                  <a:pt x="65001" y="364607"/>
                  <a:pt x="77520" y="373404"/>
                  <a:pt x="84666" y="376767"/>
                </a:cubicBezTo>
                <a:cubicBezTo>
                  <a:pt x="104114" y="385919"/>
                  <a:pt x="126738" y="389271"/>
                  <a:pt x="143933" y="402167"/>
                </a:cubicBezTo>
                <a:cubicBezTo>
                  <a:pt x="149577" y="406400"/>
                  <a:pt x="154235" y="412456"/>
                  <a:pt x="160866" y="414867"/>
                </a:cubicBezTo>
                <a:cubicBezTo>
                  <a:pt x="170244" y="418277"/>
                  <a:pt x="180622" y="417689"/>
                  <a:pt x="190500" y="419100"/>
                </a:cubicBezTo>
                <a:cubicBezTo>
                  <a:pt x="280865" y="416185"/>
                  <a:pt x="308148" y="410985"/>
                  <a:pt x="385233" y="419100"/>
                </a:cubicBezTo>
                <a:cubicBezTo>
                  <a:pt x="391019" y="419709"/>
                  <a:pt x="396605" y="421623"/>
                  <a:pt x="402166" y="423334"/>
                </a:cubicBezTo>
                <a:cubicBezTo>
                  <a:pt x="419571" y="428690"/>
                  <a:pt x="452760" y="439385"/>
                  <a:pt x="469900" y="448734"/>
                </a:cubicBezTo>
                <a:cubicBezTo>
                  <a:pt x="476094" y="452113"/>
                  <a:pt x="481092" y="457333"/>
                  <a:pt x="486833" y="461434"/>
                </a:cubicBezTo>
                <a:cubicBezTo>
                  <a:pt x="490973" y="464391"/>
                  <a:pt x="495300" y="467078"/>
                  <a:pt x="499533" y="469900"/>
                </a:cubicBezTo>
                <a:cubicBezTo>
                  <a:pt x="502355" y="474133"/>
                  <a:pt x="505934" y="477951"/>
                  <a:pt x="508000" y="482600"/>
                </a:cubicBezTo>
                <a:cubicBezTo>
                  <a:pt x="516943" y="502722"/>
                  <a:pt x="517150" y="512105"/>
                  <a:pt x="520700" y="533400"/>
                </a:cubicBezTo>
                <a:cubicBezTo>
                  <a:pt x="522161" y="574321"/>
                  <a:pt x="524933" y="615220"/>
                  <a:pt x="524933" y="65616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55576" y="3710345"/>
            <a:ext cx="3578160" cy="283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41063" y="6574159"/>
            <a:ext cx="460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(c) T1</a:t>
            </a:r>
            <a:r>
              <a:rPr lang="ko-KR" altLang="en-US" sz="1200" dirty="0" smtClean="0"/>
              <a:t>이 다시 실행되어 </a:t>
            </a:r>
            <a:r>
              <a:rPr lang="en-US" altLang="ko-KR" sz="1200" dirty="0" smtClean="0"/>
              <a:t>sum </a:t>
            </a:r>
            <a:r>
              <a:rPr lang="ko-KR" altLang="en-US" sz="1200" dirty="0" smtClean="0"/>
              <a:t>변수에 </a:t>
            </a:r>
            <a:r>
              <a:rPr lang="en-US" altLang="ko-KR" sz="1200" dirty="0" smtClean="0"/>
              <a:t>60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기록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잘못된 결과 발생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76" name="자유형 75"/>
          <p:cNvSpPr/>
          <p:nvPr/>
        </p:nvSpPr>
        <p:spPr>
          <a:xfrm>
            <a:off x="1873641" y="4255960"/>
            <a:ext cx="482600" cy="715434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799705" y="175702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60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3812104" y="490630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60</a:t>
            </a:r>
            <a:endParaRPr lang="ko-KR" altLang="en-US" sz="14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4835876" y="4819933"/>
            <a:ext cx="2046198" cy="704962"/>
          </a:xfrm>
          <a:prstGeom prst="wedgeRoundRectCallout">
            <a:avLst>
              <a:gd name="adj1" fmla="val -85131"/>
              <a:gd name="adj2" fmla="val -107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잘못된 결과 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70</a:t>
            </a:r>
            <a:r>
              <a:rPr lang="ko-KR" altLang="en-US" sz="1000" dirty="0" smtClean="0">
                <a:solidFill>
                  <a:schemeClr val="tx1"/>
                </a:solidFill>
              </a:rPr>
              <a:t>이 되어야 함에도 </a:t>
            </a:r>
            <a:r>
              <a:rPr lang="en-US" altLang="ko-KR" sz="1000" dirty="0" smtClean="0">
                <a:solidFill>
                  <a:schemeClr val="tx1"/>
                </a:solidFill>
              </a:rPr>
              <a:t>60</a:t>
            </a:r>
            <a:r>
              <a:rPr lang="ko-KR" altLang="en-US" sz="1000" dirty="0" smtClean="0">
                <a:solidFill>
                  <a:schemeClr val="tx1"/>
                </a:solidFill>
              </a:rPr>
              <a:t>이 되는 문제 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폭발 1 25"/>
          <p:cNvSpPr/>
          <p:nvPr/>
        </p:nvSpPr>
        <p:spPr>
          <a:xfrm>
            <a:off x="4089295" y="4535220"/>
            <a:ext cx="576064" cy="463846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8177" y="4557747"/>
            <a:ext cx="826362" cy="645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108217" y="4846375"/>
            <a:ext cx="348136" cy="13070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4614" y="473738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937326" y="51633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61" name="자유형 60"/>
          <p:cNvSpPr/>
          <p:nvPr/>
        </p:nvSpPr>
        <p:spPr>
          <a:xfrm>
            <a:off x="5868385" y="1070186"/>
            <a:ext cx="482600" cy="715434"/>
          </a:xfrm>
          <a:custGeom>
            <a:avLst/>
            <a:gdLst>
              <a:gd name="connsiteX0" fmla="*/ 186267 w 482600"/>
              <a:gd name="connsiteY0" fmla="*/ 0 h 715434"/>
              <a:gd name="connsiteX1" fmla="*/ 198967 w 482600"/>
              <a:gd name="connsiteY1" fmla="*/ 21167 h 715434"/>
              <a:gd name="connsiteX2" fmla="*/ 215900 w 482600"/>
              <a:gd name="connsiteY2" fmla="*/ 46567 h 715434"/>
              <a:gd name="connsiteX3" fmla="*/ 228600 w 482600"/>
              <a:gd name="connsiteY3" fmla="*/ 67734 h 715434"/>
              <a:gd name="connsiteX4" fmla="*/ 249767 w 482600"/>
              <a:gd name="connsiteY4" fmla="*/ 93134 h 715434"/>
              <a:gd name="connsiteX5" fmla="*/ 266700 w 482600"/>
              <a:gd name="connsiteY5" fmla="*/ 118534 h 715434"/>
              <a:gd name="connsiteX6" fmla="*/ 287867 w 482600"/>
              <a:gd name="connsiteY6" fmla="*/ 135467 h 715434"/>
              <a:gd name="connsiteX7" fmla="*/ 321734 w 482600"/>
              <a:gd name="connsiteY7" fmla="*/ 173567 h 715434"/>
              <a:gd name="connsiteX8" fmla="*/ 338667 w 482600"/>
              <a:gd name="connsiteY8" fmla="*/ 186267 h 715434"/>
              <a:gd name="connsiteX9" fmla="*/ 351367 w 482600"/>
              <a:gd name="connsiteY9" fmla="*/ 203200 h 715434"/>
              <a:gd name="connsiteX10" fmla="*/ 364067 w 482600"/>
              <a:gd name="connsiteY10" fmla="*/ 211667 h 715434"/>
              <a:gd name="connsiteX11" fmla="*/ 381000 w 482600"/>
              <a:gd name="connsiteY11" fmla="*/ 228600 h 715434"/>
              <a:gd name="connsiteX12" fmla="*/ 393700 w 482600"/>
              <a:gd name="connsiteY12" fmla="*/ 237067 h 715434"/>
              <a:gd name="connsiteX13" fmla="*/ 414867 w 482600"/>
              <a:gd name="connsiteY13" fmla="*/ 262467 h 715434"/>
              <a:gd name="connsiteX14" fmla="*/ 427567 w 482600"/>
              <a:gd name="connsiteY14" fmla="*/ 270934 h 715434"/>
              <a:gd name="connsiteX15" fmla="*/ 444500 w 482600"/>
              <a:gd name="connsiteY15" fmla="*/ 292100 h 715434"/>
              <a:gd name="connsiteX16" fmla="*/ 448734 w 482600"/>
              <a:gd name="connsiteY16" fmla="*/ 304800 h 715434"/>
              <a:gd name="connsiteX17" fmla="*/ 469900 w 482600"/>
              <a:gd name="connsiteY17" fmla="*/ 342900 h 715434"/>
              <a:gd name="connsiteX18" fmla="*/ 482600 w 482600"/>
              <a:gd name="connsiteY18" fmla="*/ 389467 h 715434"/>
              <a:gd name="connsiteX19" fmla="*/ 478367 w 482600"/>
              <a:gd name="connsiteY19" fmla="*/ 427567 h 715434"/>
              <a:gd name="connsiteX20" fmla="*/ 452967 w 482600"/>
              <a:gd name="connsiteY20" fmla="*/ 440267 h 715434"/>
              <a:gd name="connsiteX21" fmla="*/ 389467 w 482600"/>
              <a:gd name="connsiteY21" fmla="*/ 452967 h 715434"/>
              <a:gd name="connsiteX22" fmla="*/ 262467 w 482600"/>
              <a:gd name="connsiteY22" fmla="*/ 448734 h 715434"/>
              <a:gd name="connsiteX23" fmla="*/ 207434 w 482600"/>
              <a:gd name="connsiteY23" fmla="*/ 440267 h 715434"/>
              <a:gd name="connsiteX24" fmla="*/ 139700 w 482600"/>
              <a:gd name="connsiteY24" fmla="*/ 444500 h 715434"/>
              <a:gd name="connsiteX25" fmla="*/ 131234 w 482600"/>
              <a:gd name="connsiteY25" fmla="*/ 457200 h 715434"/>
              <a:gd name="connsiteX26" fmla="*/ 110067 w 482600"/>
              <a:gd name="connsiteY26" fmla="*/ 474134 h 715434"/>
              <a:gd name="connsiteX27" fmla="*/ 101600 w 482600"/>
              <a:gd name="connsiteY27" fmla="*/ 491067 h 715434"/>
              <a:gd name="connsiteX28" fmla="*/ 88900 w 482600"/>
              <a:gd name="connsiteY28" fmla="*/ 503767 h 715434"/>
              <a:gd name="connsiteX29" fmla="*/ 76200 w 482600"/>
              <a:gd name="connsiteY29" fmla="*/ 529167 h 715434"/>
              <a:gd name="connsiteX30" fmla="*/ 71967 w 482600"/>
              <a:gd name="connsiteY30" fmla="*/ 554567 h 715434"/>
              <a:gd name="connsiteX31" fmla="*/ 67734 w 482600"/>
              <a:gd name="connsiteY31" fmla="*/ 567267 h 715434"/>
              <a:gd name="connsiteX32" fmla="*/ 80434 w 482600"/>
              <a:gd name="connsiteY32" fmla="*/ 575734 h 715434"/>
              <a:gd name="connsiteX33" fmla="*/ 110067 w 482600"/>
              <a:gd name="connsiteY33" fmla="*/ 584200 h 715434"/>
              <a:gd name="connsiteX34" fmla="*/ 105834 w 482600"/>
              <a:gd name="connsiteY34" fmla="*/ 605367 h 715434"/>
              <a:gd name="connsiteX35" fmla="*/ 42334 w 482600"/>
              <a:gd name="connsiteY35" fmla="*/ 639234 h 715434"/>
              <a:gd name="connsiteX36" fmla="*/ 0 w 482600"/>
              <a:gd name="connsiteY36" fmla="*/ 660400 h 715434"/>
              <a:gd name="connsiteX37" fmla="*/ 12700 w 482600"/>
              <a:gd name="connsiteY37" fmla="*/ 673100 h 715434"/>
              <a:gd name="connsiteX38" fmla="*/ 50800 w 482600"/>
              <a:gd name="connsiteY38" fmla="*/ 685800 h 715434"/>
              <a:gd name="connsiteX39" fmla="*/ 76200 w 482600"/>
              <a:gd name="connsiteY39" fmla="*/ 694267 h 715434"/>
              <a:gd name="connsiteX40" fmla="*/ 93134 w 482600"/>
              <a:gd name="connsiteY40" fmla="*/ 698500 h 715434"/>
              <a:gd name="connsiteX41" fmla="*/ 131234 w 482600"/>
              <a:gd name="connsiteY41" fmla="*/ 702734 h 715434"/>
              <a:gd name="connsiteX42" fmla="*/ 165100 w 482600"/>
              <a:gd name="connsiteY42" fmla="*/ 715434 h 71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2600" h="715434">
                <a:moveTo>
                  <a:pt x="186267" y="0"/>
                </a:moveTo>
                <a:cubicBezTo>
                  <a:pt x="190500" y="7056"/>
                  <a:pt x="194550" y="14225"/>
                  <a:pt x="198967" y="21167"/>
                </a:cubicBezTo>
                <a:cubicBezTo>
                  <a:pt x="204430" y="29752"/>
                  <a:pt x="210665" y="37841"/>
                  <a:pt x="215900" y="46567"/>
                </a:cubicBezTo>
                <a:cubicBezTo>
                  <a:pt x="220133" y="53623"/>
                  <a:pt x="223760" y="61080"/>
                  <a:pt x="228600" y="67734"/>
                </a:cubicBezTo>
                <a:cubicBezTo>
                  <a:pt x="235082" y="76647"/>
                  <a:pt x="243154" y="84317"/>
                  <a:pt x="249767" y="93134"/>
                </a:cubicBezTo>
                <a:cubicBezTo>
                  <a:pt x="255872" y="101274"/>
                  <a:pt x="259893" y="110971"/>
                  <a:pt x="266700" y="118534"/>
                </a:cubicBezTo>
                <a:cubicBezTo>
                  <a:pt x="272744" y="125250"/>
                  <a:pt x="281114" y="129464"/>
                  <a:pt x="287867" y="135467"/>
                </a:cubicBezTo>
                <a:cubicBezTo>
                  <a:pt x="331426" y="174185"/>
                  <a:pt x="276906" y="128739"/>
                  <a:pt x="321734" y="173567"/>
                </a:cubicBezTo>
                <a:cubicBezTo>
                  <a:pt x="326723" y="178556"/>
                  <a:pt x="333678" y="181278"/>
                  <a:pt x="338667" y="186267"/>
                </a:cubicBezTo>
                <a:cubicBezTo>
                  <a:pt x="343656" y="191256"/>
                  <a:pt x="346378" y="198211"/>
                  <a:pt x="351367" y="203200"/>
                </a:cubicBezTo>
                <a:cubicBezTo>
                  <a:pt x="354965" y="206798"/>
                  <a:pt x="360204" y="208356"/>
                  <a:pt x="364067" y="211667"/>
                </a:cubicBezTo>
                <a:cubicBezTo>
                  <a:pt x="370128" y="216862"/>
                  <a:pt x="374939" y="223405"/>
                  <a:pt x="381000" y="228600"/>
                </a:cubicBezTo>
                <a:cubicBezTo>
                  <a:pt x="384863" y="231911"/>
                  <a:pt x="389791" y="233810"/>
                  <a:pt x="393700" y="237067"/>
                </a:cubicBezTo>
                <a:cubicBezTo>
                  <a:pt x="435311" y="271743"/>
                  <a:pt x="381567" y="229167"/>
                  <a:pt x="414867" y="262467"/>
                </a:cubicBezTo>
                <a:cubicBezTo>
                  <a:pt x="418465" y="266065"/>
                  <a:pt x="423334" y="268112"/>
                  <a:pt x="427567" y="270934"/>
                </a:cubicBezTo>
                <a:cubicBezTo>
                  <a:pt x="438206" y="302854"/>
                  <a:pt x="422617" y="264749"/>
                  <a:pt x="444500" y="292100"/>
                </a:cubicBezTo>
                <a:cubicBezTo>
                  <a:pt x="447288" y="295584"/>
                  <a:pt x="446922" y="300722"/>
                  <a:pt x="448734" y="304800"/>
                </a:cubicBezTo>
                <a:cubicBezTo>
                  <a:pt x="458718" y="327263"/>
                  <a:pt x="458866" y="326348"/>
                  <a:pt x="469900" y="342900"/>
                </a:cubicBezTo>
                <a:cubicBezTo>
                  <a:pt x="479449" y="381096"/>
                  <a:pt x="474687" y="365728"/>
                  <a:pt x="482600" y="389467"/>
                </a:cubicBezTo>
                <a:cubicBezTo>
                  <a:pt x="481189" y="402167"/>
                  <a:pt x="484805" y="416529"/>
                  <a:pt x="478367" y="427567"/>
                </a:cubicBezTo>
                <a:cubicBezTo>
                  <a:pt x="473597" y="435744"/>
                  <a:pt x="461705" y="436626"/>
                  <a:pt x="452967" y="440267"/>
                </a:cubicBezTo>
                <a:cubicBezTo>
                  <a:pt x="425677" y="451638"/>
                  <a:pt x="421787" y="449376"/>
                  <a:pt x="389467" y="452967"/>
                </a:cubicBezTo>
                <a:cubicBezTo>
                  <a:pt x="347134" y="451556"/>
                  <a:pt x="304762" y="451020"/>
                  <a:pt x="262467" y="448734"/>
                </a:cubicBezTo>
                <a:cubicBezTo>
                  <a:pt x="254417" y="448299"/>
                  <a:pt x="216800" y="441828"/>
                  <a:pt x="207434" y="440267"/>
                </a:cubicBezTo>
                <a:cubicBezTo>
                  <a:pt x="184856" y="441678"/>
                  <a:pt x="161783" y="439593"/>
                  <a:pt x="139700" y="444500"/>
                </a:cubicBezTo>
                <a:cubicBezTo>
                  <a:pt x="134733" y="445604"/>
                  <a:pt x="134831" y="453602"/>
                  <a:pt x="131234" y="457200"/>
                </a:cubicBezTo>
                <a:cubicBezTo>
                  <a:pt x="124845" y="463589"/>
                  <a:pt x="117123" y="468489"/>
                  <a:pt x="110067" y="474134"/>
                </a:cubicBezTo>
                <a:cubicBezTo>
                  <a:pt x="107245" y="479778"/>
                  <a:pt x="105268" y="485932"/>
                  <a:pt x="101600" y="491067"/>
                </a:cubicBezTo>
                <a:cubicBezTo>
                  <a:pt x="98120" y="495939"/>
                  <a:pt x="92733" y="499168"/>
                  <a:pt x="88900" y="503767"/>
                </a:cubicBezTo>
                <a:cubicBezTo>
                  <a:pt x="79783" y="514707"/>
                  <a:pt x="80443" y="516441"/>
                  <a:pt x="76200" y="529167"/>
                </a:cubicBezTo>
                <a:cubicBezTo>
                  <a:pt x="74789" y="537634"/>
                  <a:pt x="73829" y="546188"/>
                  <a:pt x="71967" y="554567"/>
                </a:cubicBezTo>
                <a:cubicBezTo>
                  <a:pt x="70999" y="558923"/>
                  <a:pt x="66077" y="563124"/>
                  <a:pt x="67734" y="567267"/>
                </a:cubicBezTo>
                <a:cubicBezTo>
                  <a:pt x="69624" y="571991"/>
                  <a:pt x="75883" y="573459"/>
                  <a:pt x="80434" y="575734"/>
                </a:cubicBezTo>
                <a:cubicBezTo>
                  <a:pt x="86506" y="578770"/>
                  <a:pt x="104643" y="582844"/>
                  <a:pt x="110067" y="584200"/>
                </a:cubicBezTo>
                <a:cubicBezTo>
                  <a:pt x="108656" y="591256"/>
                  <a:pt x="110251" y="599687"/>
                  <a:pt x="105834" y="605367"/>
                </a:cubicBezTo>
                <a:cubicBezTo>
                  <a:pt x="95541" y="618601"/>
                  <a:pt x="53305" y="633748"/>
                  <a:pt x="42334" y="639234"/>
                </a:cubicBezTo>
                <a:cubicBezTo>
                  <a:pt x="-5528" y="663165"/>
                  <a:pt x="29123" y="650693"/>
                  <a:pt x="0" y="660400"/>
                </a:cubicBezTo>
                <a:cubicBezTo>
                  <a:pt x="4233" y="664633"/>
                  <a:pt x="7467" y="670192"/>
                  <a:pt x="12700" y="673100"/>
                </a:cubicBezTo>
                <a:cubicBezTo>
                  <a:pt x="12708" y="673104"/>
                  <a:pt x="44446" y="683682"/>
                  <a:pt x="50800" y="685800"/>
                </a:cubicBezTo>
                <a:lnTo>
                  <a:pt x="76200" y="694267"/>
                </a:lnTo>
                <a:cubicBezTo>
                  <a:pt x="81845" y="695678"/>
                  <a:pt x="87383" y="697615"/>
                  <a:pt x="93134" y="698500"/>
                </a:cubicBezTo>
                <a:cubicBezTo>
                  <a:pt x="105764" y="700443"/>
                  <a:pt x="118534" y="701323"/>
                  <a:pt x="131234" y="702734"/>
                </a:cubicBezTo>
                <a:cubicBezTo>
                  <a:pt x="159627" y="712198"/>
                  <a:pt x="148652" y="707208"/>
                  <a:pt x="165100" y="71543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8" idx="1"/>
          </p:cNvCxnSpPr>
          <p:nvPr/>
        </p:nvCxnSpPr>
        <p:spPr>
          <a:xfrm flipH="1" flipV="1">
            <a:off x="2915816" y="1757026"/>
            <a:ext cx="563233" cy="14199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1" idx="1"/>
          </p:cNvCxnSpPr>
          <p:nvPr/>
        </p:nvCxnSpPr>
        <p:spPr>
          <a:xfrm flipV="1">
            <a:off x="6948264" y="1924120"/>
            <a:ext cx="527405" cy="13672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1" idx="1"/>
          </p:cNvCxnSpPr>
          <p:nvPr/>
        </p:nvCxnSpPr>
        <p:spPr>
          <a:xfrm flipH="1" flipV="1">
            <a:off x="6948265" y="1755256"/>
            <a:ext cx="527404" cy="16886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9" idx="1"/>
          </p:cNvCxnSpPr>
          <p:nvPr/>
        </p:nvCxnSpPr>
        <p:spPr>
          <a:xfrm flipV="1">
            <a:off x="2915816" y="5097440"/>
            <a:ext cx="563233" cy="1493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9" idx="1"/>
          </p:cNvCxnSpPr>
          <p:nvPr/>
        </p:nvCxnSpPr>
        <p:spPr>
          <a:xfrm flipH="1" flipV="1">
            <a:off x="2915817" y="4941169"/>
            <a:ext cx="563232" cy="1562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5829300" y="184150"/>
            <a:ext cx="3314700" cy="750888"/>
          </a:xfrm>
        </p:spPr>
        <p:txBody>
          <a:bodyPr/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6-5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88416"/>
            <a:ext cx="4536504" cy="7571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#</a:t>
            </a:r>
            <a:r>
              <a:rPr lang="ko-KR" altLang="en-US" sz="900" dirty="0" err="1"/>
              <a:t>include</a:t>
            </a:r>
            <a:r>
              <a:rPr lang="ko-KR" altLang="en-US" sz="900" dirty="0"/>
              <a:t> &lt;</a:t>
            </a:r>
            <a:r>
              <a:rPr lang="ko-KR" altLang="en-US" sz="900" dirty="0" err="1"/>
              <a:t>stdio.h</a:t>
            </a:r>
            <a:r>
              <a:rPr lang="ko-KR" altLang="en-US" sz="900" dirty="0"/>
              <a:t>&gt;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include</a:t>
            </a:r>
            <a:r>
              <a:rPr lang="ko-KR" altLang="en-US" sz="900" dirty="0"/>
              <a:t> &lt;</a:t>
            </a:r>
            <a:r>
              <a:rPr lang="ko-KR" altLang="en-US" sz="900" dirty="0" err="1"/>
              <a:t>pthread.h</a:t>
            </a:r>
            <a:r>
              <a:rPr lang="ko-KR" altLang="en-US" sz="900" dirty="0"/>
              <a:t>&gt;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include</a:t>
            </a:r>
            <a:r>
              <a:rPr lang="ko-KR" altLang="en-US" sz="900" dirty="0"/>
              <a:t> &lt;</a:t>
            </a:r>
            <a:r>
              <a:rPr lang="ko-KR" altLang="en-US" sz="900" dirty="0" err="1"/>
              <a:t>semaphore.h</a:t>
            </a:r>
            <a:r>
              <a:rPr lang="ko-KR" altLang="en-US" sz="900" dirty="0"/>
              <a:t>&gt;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include</a:t>
            </a:r>
            <a:r>
              <a:rPr lang="ko-KR" altLang="en-US" sz="900" dirty="0"/>
              <a:t> &lt;</a:t>
            </a:r>
            <a:r>
              <a:rPr lang="ko-KR" altLang="en-US" sz="900" dirty="0" err="1"/>
              <a:t>unistd.h</a:t>
            </a:r>
            <a:r>
              <a:rPr lang="ko-KR" altLang="en-US" sz="900" dirty="0"/>
              <a:t>&gt;</a:t>
            </a:r>
          </a:p>
          <a:p>
            <a:r>
              <a:rPr lang="ko-KR" altLang="en-US" sz="900" dirty="0"/>
              <a:t>#</a:t>
            </a:r>
            <a:r>
              <a:rPr lang="ko-KR" altLang="en-US" sz="900" dirty="0" err="1"/>
              <a:t>include</a:t>
            </a:r>
            <a:r>
              <a:rPr lang="ko-KR" altLang="en-US" sz="900" dirty="0"/>
              <a:t> &lt;</a:t>
            </a:r>
            <a:r>
              <a:rPr lang="ko-KR" altLang="en-US" sz="900" dirty="0" err="1"/>
              <a:t>stdlib.h</a:t>
            </a:r>
            <a:r>
              <a:rPr lang="ko-KR" altLang="en-US" sz="900" dirty="0"/>
              <a:t>&gt;</a:t>
            </a:r>
          </a:p>
          <a:p>
            <a:endParaRPr lang="ko-KR" altLang="en-US" sz="900" dirty="0"/>
          </a:p>
          <a:p>
            <a:pPr fontAlgn="base" latinLnBrk="0"/>
            <a:r>
              <a:rPr lang="ko-KR" altLang="en-US" sz="900" dirty="0"/>
              <a:t>#</a:t>
            </a:r>
            <a:r>
              <a:rPr lang="ko-KR" altLang="en-US" sz="900" dirty="0" err="1"/>
              <a:t>define</a:t>
            </a:r>
            <a:r>
              <a:rPr lang="ko-KR" altLang="en-US" sz="900" dirty="0"/>
              <a:t> N_COUNTER 4 </a:t>
            </a:r>
            <a:r>
              <a:rPr lang="en-US" altLang="ko-KR" sz="900" dirty="0"/>
              <a:t>// </a:t>
            </a:r>
            <a:r>
              <a:rPr lang="ko-KR" altLang="en-US" sz="900" dirty="0"/>
              <a:t>공유 버퍼에 저장할 정수 공간의 개수</a:t>
            </a:r>
          </a:p>
          <a:p>
            <a:r>
              <a:rPr lang="ko-KR" altLang="en-US" sz="900" dirty="0" smtClean="0"/>
              <a:t>#</a:t>
            </a:r>
            <a:r>
              <a:rPr lang="ko-KR" altLang="en-US" sz="900" dirty="0" err="1"/>
              <a:t>define</a:t>
            </a:r>
            <a:r>
              <a:rPr lang="ko-KR" altLang="en-US" sz="900" dirty="0"/>
              <a:t> MILLI 1000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mywrite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n</a:t>
            </a:r>
            <a:r>
              <a:rPr lang="ko-KR" altLang="en-US" sz="900" dirty="0"/>
              <a:t>);</a:t>
            </a:r>
          </a:p>
          <a:p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myread</a:t>
            </a:r>
            <a:r>
              <a:rPr lang="ko-KR" altLang="en-US" sz="900" dirty="0"/>
              <a:t>();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pthread_mutex_t</a:t>
            </a:r>
            <a:r>
              <a:rPr lang="ko-KR" altLang="en-US" sz="900" dirty="0"/>
              <a:t> </a:t>
            </a:r>
            <a:r>
              <a:rPr lang="ko-KR" altLang="en-US" sz="900" dirty="0" err="1"/>
              <a:t>critical_section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 err="1"/>
              <a:t>sem_t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semWrite</a:t>
            </a:r>
            <a:r>
              <a:rPr lang="ko-KR" altLang="en-US" sz="900" dirty="0"/>
              <a:t>, </a:t>
            </a:r>
            <a:r>
              <a:rPr lang="ko-KR" altLang="en-US" sz="900" dirty="0" err="1"/>
              <a:t>semRead</a:t>
            </a:r>
            <a:r>
              <a:rPr lang="ko-KR" altLang="en-US" sz="900" dirty="0"/>
              <a:t>; // POSIX </a:t>
            </a:r>
            <a:r>
              <a:rPr lang="ko-KR" altLang="en-US" sz="900" dirty="0" err="1"/>
              <a:t>세마포</a:t>
            </a:r>
            <a:endParaRPr lang="ko-KR" altLang="en-US" sz="900" dirty="0"/>
          </a:p>
          <a:p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queue</a:t>
            </a:r>
            <a:r>
              <a:rPr lang="ko-KR" altLang="en-US" sz="900" dirty="0"/>
              <a:t>[N_COUNTER]; // 공유 버퍼</a:t>
            </a:r>
          </a:p>
          <a:p>
            <a:pPr fontAlgn="base" latinLnBrk="0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wptr</a:t>
            </a:r>
            <a:r>
              <a:rPr lang="en-US" altLang="ko-KR" sz="900" dirty="0"/>
              <a:t>; // queue[]</a:t>
            </a:r>
            <a:r>
              <a:rPr lang="ko-KR" altLang="en-US" sz="900" dirty="0"/>
              <a:t>에 저장할 다음 인덱스</a:t>
            </a:r>
          </a:p>
          <a:p>
            <a:pPr fontAlgn="base" latinLnBrk="0"/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rptr</a:t>
            </a:r>
            <a:r>
              <a:rPr lang="en-US" altLang="ko-KR" sz="900" dirty="0"/>
              <a:t>; // queue[]</a:t>
            </a:r>
            <a:r>
              <a:rPr lang="ko-KR" altLang="en-US" sz="900" dirty="0"/>
              <a:t>에서 읽을 다음 인덱스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* </a:t>
            </a:r>
            <a:r>
              <a:rPr lang="ko-KR" altLang="en-US" sz="900" b="1" dirty="0" err="1"/>
              <a:t>producer</a:t>
            </a:r>
            <a:r>
              <a:rPr lang="ko-KR" altLang="en-US" sz="900" dirty="0"/>
              <a:t>(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* </a:t>
            </a:r>
            <a:r>
              <a:rPr lang="ko-KR" altLang="en-US" sz="900" dirty="0" err="1"/>
              <a:t>arg</a:t>
            </a:r>
            <a:r>
              <a:rPr lang="ko-KR" altLang="en-US" sz="900" dirty="0"/>
              <a:t>) { // </a:t>
            </a:r>
            <a:r>
              <a:rPr lang="ko-KR" altLang="en-US" sz="900" dirty="0" smtClean="0"/>
              <a:t>생산자 스레드 </a:t>
            </a:r>
            <a:r>
              <a:rPr lang="ko-KR" altLang="en-US" sz="900" dirty="0"/>
              <a:t>함수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</a:t>
            </a:r>
            <a:r>
              <a:rPr lang="ko-KR" altLang="en-US" sz="900" dirty="0"/>
              <a:t>=0; </a:t>
            </a:r>
            <a:r>
              <a:rPr lang="ko-KR" altLang="en-US" sz="900" dirty="0" err="1"/>
              <a:t>i</a:t>
            </a:r>
            <a:r>
              <a:rPr lang="ko-KR" altLang="en-US" sz="900" dirty="0"/>
              <a:t>&lt;10; </a:t>
            </a:r>
            <a:r>
              <a:rPr lang="ko-KR" altLang="en-US" sz="900" dirty="0" err="1"/>
              <a:t>i</a:t>
            </a:r>
            <a:r>
              <a:rPr lang="ko-KR" altLang="en-US" sz="900" dirty="0"/>
              <a:t>++) {</a:t>
            </a:r>
          </a:p>
          <a:p>
            <a:r>
              <a:rPr lang="ko-KR" altLang="en-US" sz="900" dirty="0"/>
              <a:t>        </a:t>
            </a:r>
            <a:r>
              <a:rPr lang="ko-KR" altLang="en-US" sz="900" b="1" dirty="0" err="1"/>
              <a:t>mywrite</a:t>
            </a:r>
            <a:r>
              <a:rPr lang="ko-KR" altLang="en-US" sz="900" b="1" dirty="0"/>
              <a:t>(</a:t>
            </a:r>
            <a:r>
              <a:rPr lang="ko-KR" altLang="en-US" sz="900" b="1" dirty="0" err="1"/>
              <a:t>i</a:t>
            </a:r>
            <a:r>
              <a:rPr lang="ko-KR" altLang="en-US" sz="900" b="1" dirty="0"/>
              <a:t>);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printf</a:t>
            </a:r>
            <a:r>
              <a:rPr lang="ko-KR" altLang="en-US" sz="900" dirty="0"/>
              <a:t>("</a:t>
            </a:r>
            <a:r>
              <a:rPr lang="ko-KR" altLang="en-US" sz="900" dirty="0" err="1"/>
              <a:t>producer</a:t>
            </a:r>
            <a:r>
              <a:rPr lang="ko-KR" altLang="en-US" sz="900" dirty="0"/>
              <a:t> : </a:t>
            </a:r>
            <a:r>
              <a:rPr lang="ko-KR" altLang="en-US" sz="900" dirty="0" err="1"/>
              <a:t>wrote</a:t>
            </a:r>
            <a:r>
              <a:rPr lang="ko-KR" altLang="en-US" sz="900" dirty="0"/>
              <a:t> %</a:t>
            </a:r>
            <a:r>
              <a:rPr lang="ko-KR" altLang="en-US" sz="900" dirty="0" err="1"/>
              <a:t>d</a:t>
            </a:r>
            <a:r>
              <a:rPr lang="ko-KR" altLang="en-US" sz="900" dirty="0"/>
              <a:t>\</a:t>
            </a:r>
            <a:r>
              <a:rPr lang="ko-KR" altLang="en-US" sz="900" dirty="0" err="1"/>
              <a:t>n</a:t>
            </a:r>
            <a:r>
              <a:rPr lang="ko-KR" altLang="en-US" sz="900" dirty="0"/>
              <a:t>", </a:t>
            </a:r>
            <a:r>
              <a:rPr lang="ko-KR" altLang="en-US" sz="900" dirty="0" err="1"/>
              <a:t>i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// </a:t>
            </a:r>
            <a:r>
              <a:rPr lang="en-US" altLang="ko-KR" sz="900" dirty="0" smtClean="0"/>
              <a:t>m </a:t>
            </a:r>
            <a:r>
              <a:rPr lang="ko-KR" altLang="en-US" sz="900" dirty="0" err="1" smtClean="0"/>
              <a:t>밀리초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동안 잠을 잔다.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rand</a:t>
            </a:r>
            <a:r>
              <a:rPr lang="ko-KR" altLang="en-US" sz="900" dirty="0"/>
              <a:t>()%10; // 0~9 사이의 </a:t>
            </a:r>
            <a:r>
              <a:rPr lang="ko-KR" altLang="en-US" sz="900" dirty="0" err="1"/>
              <a:t>랜덤한</a:t>
            </a:r>
            <a:r>
              <a:rPr lang="ko-KR" altLang="en-US" sz="900" dirty="0"/>
              <a:t> 정수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usleep</a:t>
            </a:r>
            <a:r>
              <a:rPr lang="ko-KR" altLang="en-US" sz="900" dirty="0"/>
              <a:t>(MILLI*</a:t>
            </a:r>
            <a:r>
              <a:rPr lang="ko-KR" altLang="en-US" sz="900" dirty="0" err="1"/>
              <a:t>m</a:t>
            </a:r>
            <a:r>
              <a:rPr lang="ko-KR" altLang="en-US" sz="900" dirty="0"/>
              <a:t>*10); // </a:t>
            </a:r>
            <a:r>
              <a:rPr lang="ko-KR" altLang="en-US" sz="900" dirty="0" err="1"/>
              <a:t>m</a:t>
            </a:r>
            <a:r>
              <a:rPr lang="ko-KR" altLang="en-US" sz="900" dirty="0"/>
              <a:t>*10 </a:t>
            </a:r>
            <a:r>
              <a:rPr lang="ko-KR" altLang="en-US" sz="900" dirty="0" err="1"/>
              <a:t>밀리초동안</a:t>
            </a:r>
            <a:r>
              <a:rPr lang="ko-KR" altLang="en-US" sz="900" dirty="0"/>
              <a:t> 잠자기</a:t>
            </a:r>
          </a:p>
          <a:p>
            <a:r>
              <a:rPr lang="ko-KR" altLang="en-US" sz="900" dirty="0"/>
              <a:t>    }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NULL;</a:t>
            </a:r>
          </a:p>
          <a:p>
            <a:r>
              <a:rPr lang="ko-KR" altLang="en-US" sz="900" dirty="0"/>
              <a:t>}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* </a:t>
            </a:r>
            <a:r>
              <a:rPr lang="ko-KR" altLang="en-US" sz="900" b="1" dirty="0" err="1"/>
              <a:t>consumer</a:t>
            </a:r>
            <a:r>
              <a:rPr lang="ko-KR" altLang="en-US" sz="900" dirty="0"/>
              <a:t>(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* </a:t>
            </a:r>
            <a:r>
              <a:rPr lang="ko-KR" altLang="en-US" sz="900" dirty="0" err="1"/>
              <a:t>arg</a:t>
            </a:r>
            <a:r>
              <a:rPr lang="ko-KR" altLang="en-US" sz="900" dirty="0"/>
              <a:t>) </a:t>
            </a:r>
            <a:r>
              <a:rPr lang="ko-KR" altLang="en-US" sz="900" dirty="0" smtClean="0"/>
              <a:t>{ </a:t>
            </a:r>
            <a:r>
              <a:rPr lang="en-US" altLang="ko-KR" sz="900" dirty="0" smtClean="0"/>
              <a:t>// </a:t>
            </a:r>
            <a:r>
              <a:rPr lang="ko-KR" altLang="en-US" sz="900" dirty="0" smtClean="0"/>
              <a:t>소비자 스레드 함수</a:t>
            </a:r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</a:t>
            </a:r>
            <a:r>
              <a:rPr lang="ko-KR" altLang="en-US" sz="900" dirty="0"/>
              <a:t>=0; </a:t>
            </a:r>
            <a:r>
              <a:rPr lang="ko-KR" altLang="en-US" sz="900" dirty="0" err="1"/>
              <a:t>i</a:t>
            </a:r>
            <a:r>
              <a:rPr lang="ko-KR" altLang="en-US" sz="900" dirty="0"/>
              <a:t>&lt;10; </a:t>
            </a:r>
            <a:r>
              <a:rPr lang="ko-KR" altLang="en-US" sz="900" dirty="0" err="1"/>
              <a:t>i</a:t>
            </a:r>
            <a:r>
              <a:rPr lang="ko-KR" altLang="en-US" sz="900" dirty="0"/>
              <a:t>++) {</a:t>
            </a:r>
          </a:p>
          <a:p>
            <a:r>
              <a:rPr lang="ko-KR" altLang="en-US" sz="900" dirty="0"/>
              <a:t>        </a:t>
            </a:r>
            <a:r>
              <a:rPr lang="ko-KR" altLang="en-US" sz="900" b="1" dirty="0" err="1"/>
              <a:t>int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n</a:t>
            </a:r>
            <a:r>
              <a:rPr lang="ko-KR" altLang="en-US" sz="900" b="1" dirty="0"/>
              <a:t> = </a:t>
            </a:r>
            <a:r>
              <a:rPr lang="ko-KR" altLang="en-US" sz="900" b="1" dirty="0" err="1"/>
              <a:t>myread</a:t>
            </a:r>
            <a:r>
              <a:rPr lang="ko-KR" altLang="en-US" sz="900" b="1" dirty="0"/>
              <a:t>();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printf</a:t>
            </a:r>
            <a:r>
              <a:rPr lang="ko-KR" altLang="en-US" sz="900" dirty="0"/>
              <a:t>("\</a:t>
            </a:r>
            <a:r>
              <a:rPr lang="ko-KR" altLang="en-US" sz="900" dirty="0" err="1"/>
              <a:t>tconsumer</a:t>
            </a:r>
            <a:r>
              <a:rPr lang="ko-KR" altLang="en-US" sz="900" dirty="0"/>
              <a:t> : </a:t>
            </a:r>
            <a:r>
              <a:rPr lang="ko-KR" altLang="en-US" sz="900" dirty="0" err="1"/>
              <a:t>read</a:t>
            </a:r>
            <a:r>
              <a:rPr lang="ko-KR" altLang="en-US" sz="900" dirty="0"/>
              <a:t> %</a:t>
            </a:r>
            <a:r>
              <a:rPr lang="ko-KR" altLang="en-US" sz="900" dirty="0" err="1"/>
              <a:t>d</a:t>
            </a:r>
            <a:r>
              <a:rPr lang="ko-KR" altLang="en-US" sz="900" dirty="0"/>
              <a:t>\</a:t>
            </a:r>
            <a:r>
              <a:rPr lang="ko-KR" altLang="en-US" sz="900" dirty="0" err="1"/>
              <a:t>n</a:t>
            </a:r>
            <a:r>
              <a:rPr lang="ko-KR" altLang="en-US" sz="900" dirty="0"/>
              <a:t>", </a:t>
            </a:r>
            <a:r>
              <a:rPr lang="ko-KR" altLang="en-US" sz="900" dirty="0" err="1"/>
              <a:t>i</a:t>
            </a:r>
            <a:r>
              <a:rPr lang="ko-KR" altLang="en-US" sz="900" dirty="0" smtClean="0"/>
              <a:t>);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        // </a:t>
            </a:r>
            <a:r>
              <a:rPr lang="en-US" altLang="ko-KR" sz="900" dirty="0"/>
              <a:t>m </a:t>
            </a:r>
            <a:r>
              <a:rPr lang="ko-KR" altLang="en-US" sz="900" dirty="0" err="1"/>
              <a:t>밀리초</a:t>
            </a:r>
            <a:r>
              <a:rPr lang="ko-KR" altLang="en-US" sz="900" dirty="0"/>
              <a:t> 동안 잠을 잔다.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rand</a:t>
            </a:r>
            <a:r>
              <a:rPr lang="ko-KR" altLang="en-US" sz="900" dirty="0"/>
              <a:t>()%10; // 0~9 사이의 </a:t>
            </a:r>
            <a:r>
              <a:rPr lang="ko-KR" altLang="en-US" sz="900" dirty="0" err="1"/>
              <a:t>랜덤한</a:t>
            </a:r>
            <a:r>
              <a:rPr lang="ko-KR" altLang="en-US" sz="900" dirty="0"/>
              <a:t> 정수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usleep</a:t>
            </a:r>
            <a:r>
              <a:rPr lang="ko-KR" altLang="en-US" sz="900" dirty="0"/>
              <a:t>(MILLI*</a:t>
            </a:r>
            <a:r>
              <a:rPr lang="ko-KR" altLang="en-US" sz="900" dirty="0" err="1"/>
              <a:t>m</a:t>
            </a:r>
            <a:r>
              <a:rPr lang="ko-KR" altLang="en-US" sz="900" dirty="0"/>
              <a:t>*10); // </a:t>
            </a:r>
            <a:r>
              <a:rPr lang="ko-KR" altLang="en-US" sz="900" dirty="0" err="1"/>
              <a:t>m</a:t>
            </a:r>
            <a:r>
              <a:rPr lang="ko-KR" altLang="en-US" sz="900" dirty="0"/>
              <a:t>*10 </a:t>
            </a:r>
            <a:r>
              <a:rPr lang="ko-KR" altLang="en-US" sz="900" dirty="0" err="1"/>
              <a:t>밀리초</a:t>
            </a:r>
            <a:r>
              <a:rPr lang="ko-KR" altLang="en-US" sz="900" dirty="0"/>
              <a:t> 동안 잠자기</a:t>
            </a:r>
          </a:p>
          <a:p>
            <a:r>
              <a:rPr lang="ko-KR" altLang="en-US" sz="900" dirty="0"/>
              <a:t>    }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NULL;</a:t>
            </a:r>
          </a:p>
          <a:p>
            <a:r>
              <a:rPr lang="ko-KR" altLang="en-US" sz="900" dirty="0"/>
              <a:t>}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mywrite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n</a:t>
            </a:r>
            <a:r>
              <a:rPr lang="ko-KR" altLang="en-US" sz="900" dirty="0"/>
              <a:t>) { // 정수 </a:t>
            </a:r>
            <a:r>
              <a:rPr lang="ko-KR" altLang="en-US" sz="900" dirty="0" err="1"/>
              <a:t>n을</a:t>
            </a:r>
            <a:r>
              <a:rPr lang="ko-KR" altLang="en-US" sz="900" dirty="0"/>
              <a:t> </a:t>
            </a:r>
            <a:r>
              <a:rPr lang="ko-KR" altLang="en-US" sz="900" dirty="0" err="1" smtClean="0"/>
              <a:t>queue</a:t>
            </a:r>
            <a:r>
              <a:rPr lang="en-US" altLang="ko-KR" sz="900" dirty="0" smtClean="0"/>
              <a:t>[]</a:t>
            </a:r>
            <a:r>
              <a:rPr lang="ko-KR" altLang="en-US" sz="900" dirty="0" smtClean="0"/>
              <a:t>에 </a:t>
            </a:r>
            <a:r>
              <a:rPr lang="ko-KR" altLang="en-US" sz="900" dirty="0"/>
              <a:t>삽입</a:t>
            </a:r>
          </a:p>
          <a:p>
            <a:r>
              <a:rPr lang="ko-KR" altLang="en-US" sz="900" dirty="0"/>
              <a:t>        </a:t>
            </a:r>
            <a:r>
              <a:rPr lang="ko-KR" altLang="en-US" sz="900" b="1" dirty="0" err="1"/>
              <a:t>sem_wait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semWrite</a:t>
            </a:r>
            <a:r>
              <a:rPr lang="ko-KR" altLang="en-US" sz="900" b="1" dirty="0"/>
              <a:t>); </a:t>
            </a:r>
            <a:r>
              <a:rPr lang="ko-KR" altLang="en-US" sz="900" dirty="0"/>
              <a:t>// </a:t>
            </a:r>
            <a:r>
              <a:rPr lang="en-US" altLang="ko-KR" sz="900" dirty="0" smtClean="0"/>
              <a:t>queue[]</a:t>
            </a:r>
            <a:r>
              <a:rPr lang="ko-KR" altLang="en-US" sz="900" dirty="0" smtClean="0"/>
              <a:t>에 쓸 수 있는지 요청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 smtClean="0"/>
              <a:t>pthread_mutex_lock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 smtClean="0"/>
              <a:t>);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잠그기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queue</a:t>
            </a:r>
            <a:r>
              <a:rPr lang="ko-KR" altLang="en-US" sz="900" dirty="0"/>
              <a:t>[</a:t>
            </a:r>
            <a:r>
              <a:rPr lang="ko-KR" altLang="en-US" sz="900" dirty="0" err="1"/>
              <a:t>wptr</a:t>
            </a:r>
            <a:r>
              <a:rPr lang="ko-KR" altLang="en-US" sz="900" dirty="0"/>
              <a:t>] = </a:t>
            </a:r>
            <a:r>
              <a:rPr lang="ko-KR" altLang="en-US" sz="900" dirty="0" err="1"/>
              <a:t>n</a:t>
            </a:r>
            <a:r>
              <a:rPr lang="ko-KR" altLang="en-US" sz="900" dirty="0"/>
              <a:t>; // 버퍼에 정수 </a:t>
            </a:r>
            <a:r>
              <a:rPr lang="ko-KR" altLang="en-US" sz="900" dirty="0" err="1"/>
              <a:t>n</a:t>
            </a:r>
            <a:r>
              <a:rPr lang="ko-KR" altLang="en-US" sz="900" dirty="0" err="1" smtClean="0"/>
              <a:t>을</a:t>
            </a:r>
            <a:r>
              <a:rPr lang="ko-KR" altLang="en-US" sz="900" dirty="0" smtClean="0"/>
              <a:t> 삽입한다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wptr</a:t>
            </a:r>
            <a:r>
              <a:rPr lang="ko-KR" altLang="en-US" sz="900" dirty="0"/>
              <a:t>++;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wptr</a:t>
            </a:r>
            <a:r>
              <a:rPr lang="ko-KR" altLang="en-US" sz="900" dirty="0"/>
              <a:t> %= N_COUNTER;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 smtClean="0"/>
              <a:t>pthread_mutex_unlock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 smtClean="0"/>
              <a:t>);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열기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b="1" dirty="0" err="1" smtClean="0"/>
              <a:t>sem_post</a:t>
            </a:r>
            <a:r>
              <a:rPr lang="ko-KR" altLang="en-US" sz="900" b="1" dirty="0"/>
              <a:t>(&amp;</a:t>
            </a:r>
            <a:r>
              <a:rPr lang="ko-KR" altLang="en-US" sz="900" b="1" dirty="0" err="1" smtClean="0"/>
              <a:t>sem</a:t>
            </a:r>
            <a:r>
              <a:rPr lang="en-US" altLang="ko-KR" sz="900" b="1" dirty="0" smtClean="0"/>
              <a:t>Read</a:t>
            </a:r>
            <a:r>
              <a:rPr lang="ko-KR" altLang="en-US" sz="900" b="1" dirty="0" smtClean="0"/>
              <a:t>); </a:t>
            </a:r>
            <a:r>
              <a:rPr lang="ko-KR" altLang="en-US" sz="900" dirty="0"/>
              <a:t>// </a:t>
            </a:r>
            <a:r>
              <a:rPr lang="en-US" altLang="ko-KR" sz="900" dirty="0" smtClean="0"/>
              <a:t>consumer</a:t>
            </a:r>
            <a:r>
              <a:rPr lang="ko-KR" altLang="en-US" sz="900" dirty="0" smtClean="0"/>
              <a:t> 스레드 깨우기</a:t>
            </a:r>
            <a:endParaRPr lang="ko-KR" altLang="en-US" sz="900" dirty="0"/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087189"/>
            <a:ext cx="4824536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myread</a:t>
            </a:r>
            <a:r>
              <a:rPr lang="ko-KR" altLang="en-US" sz="900" dirty="0"/>
              <a:t>() { // </a:t>
            </a:r>
            <a:r>
              <a:rPr lang="en-US" altLang="ko-KR" sz="900" dirty="0" smtClean="0"/>
              <a:t>queue[]</a:t>
            </a:r>
            <a:r>
              <a:rPr lang="ko-KR" altLang="en-US" sz="900" dirty="0" smtClean="0"/>
              <a:t>의 </a:t>
            </a:r>
            <a:r>
              <a:rPr lang="ko-KR" altLang="en-US" sz="900" dirty="0"/>
              <a:t>맨 앞에 있는 정수를 읽어 리턴</a:t>
            </a:r>
          </a:p>
          <a:p>
            <a:r>
              <a:rPr lang="ko-KR" altLang="en-US" sz="900" dirty="0"/>
              <a:t>        </a:t>
            </a:r>
            <a:r>
              <a:rPr lang="ko-KR" altLang="en-US" sz="900" b="1" dirty="0" err="1"/>
              <a:t>sem_wait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semRead</a:t>
            </a:r>
            <a:r>
              <a:rPr lang="ko-KR" altLang="en-US" sz="900" b="1" dirty="0"/>
              <a:t>); </a:t>
            </a:r>
            <a:r>
              <a:rPr lang="ko-KR" altLang="en-US" sz="900" dirty="0"/>
              <a:t>// </a:t>
            </a:r>
            <a:r>
              <a:rPr lang="en-US" altLang="ko-KR" sz="900" dirty="0" smtClean="0"/>
              <a:t>queue[]</a:t>
            </a:r>
            <a:r>
              <a:rPr lang="ko-KR" altLang="en-US" sz="900" dirty="0" smtClean="0"/>
              <a:t>에서 읽을 수 있는지 요청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 smtClean="0"/>
              <a:t>pthread_mutex_lock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 smtClean="0"/>
              <a:t>);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잠그기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queue</a:t>
            </a:r>
            <a:r>
              <a:rPr lang="ko-KR" altLang="en-US" sz="900" dirty="0"/>
              <a:t>[</a:t>
            </a:r>
            <a:r>
              <a:rPr lang="ko-KR" altLang="en-US" sz="900" dirty="0" err="1"/>
              <a:t>rptr</a:t>
            </a:r>
            <a:r>
              <a:rPr lang="ko-KR" altLang="en-US" sz="900" dirty="0"/>
              <a:t>]; // 버퍼에서 정수를 읽는다.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rptr</a:t>
            </a:r>
            <a:r>
              <a:rPr lang="ko-KR" altLang="en-US" sz="900" dirty="0"/>
              <a:t>++;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rptr</a:t>
            </a:r>
            <a:r>
              <a:rPr lang="ko-KR" altLang="en-US" sz="900" dirty="0"/>
              <a:t> %= N_COUNTER;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 smtClean="0"/>
              <a:t>pthread_mutex_unlock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 smtClean="0"/>
              <a:t>); </a:t>
            </a:r>
            <a:r>
              <a:rPr lang="en-US" altLang="ko-KR" sz="900" dirty="0" smtClean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열기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b="1" dirty="0" err="1"/>
              <a:t>sem_post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semWrite</a:t>
            </a:r>
            <a:r>
              <a:rPr lang="ko-KR" altLang="en-US" sz="900" b="1" dirty="0"/>
              <a:t>); </a:t>
            </a:r>
            <a:r>
              <a:rPr lang="ko-KR" altLang="en-US" sz="900" dirty="0"/>
              <a:t>// </a:t>
            </a:r>
            <a:r>
              <a:rPr lang="en-US" altLang="ko-KR" sz="900" dirty="0" smtClean="0"/>
              <a:t>producer </a:t>
            </a:r>
            <a:r>
              <a:rPr lang="ko-KR" altLang="en-US" sz="900" dirty="0" smtClean="0"/>
              <a:t>스레드 깨우기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</a:t>
            </a:r>
            <a:r>
              <a:rPr lang="ko-KR" altLang="en-US" sz="900" dirty="0" err="1"/>
              <a:t>n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/>
              <a:t>}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()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pthread_t</a:t>
            </a:r>
            <a:r>
              <a:rPr lang="ko-KR" altLang="en-US" sz="900" dirty="0"/>
              <a:t> </a:t>
            </a:r>
            <a:r>
              <a:rPr lang="ko-KR" altLang="en-US" sz="900" dirty="0" err="1" smtClean="0"/>
              <a:t>t</a:t>
            </a:r>
            <a:r>
              <a:rPr lang="ko-KR" altLang="en-US" sz="900" dirty="0" smtClean="0"/>
              <a:t>[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]; </a:t>
            </a:r>
            <a:r>
              <a:rPr lang="ko-KR" altLang="en-US" sz="900" dirty="0"/>
              <a:t>// 스레드구조체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srand</a:t>
            </a:r>
            <a:r>
              <a:rPr lang="ko-KR" altLang="en-US" sz="900" dirty="0"/>
              <a:t>(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(NULL)); // </a:t>
            </a:r>
            <a:r>
              <a:rPr lang="ko-KR" altLang="en-US" sz="900" dirty="0" err="1"/>
              <a:t>난수</a:t>
            </a:r>
            <a:r>
              <a:rPr lang="ko-KR" altLang="en-US" sz="900" dirty="0"/>
              <a:t> 발생을 </a:t>
            </a:r>
            <a:r>
              <a:rPr lang="ko-KR" altLang="en-US" sz="900" dirty="0" smtClean="0"/>
              <a:t>위한 </a:t>
            </a:r>
            <a:r>
              <a:rPr lang="ko-KR" altLang="en-US" sz="900" dirty="0" err="1" smtClean="0"/>
              <a:t>seed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생성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 smtClean="0"/>
              <a:t>pthread_mutex_init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/>
              <a:t>, NULL); 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초기화</a:t>
            </a:r>
          </a:p>
          <a:p>
            <a:endParaRPr lang="ko-KR" altLang="en-US" sz="900" dirty="0"/>
          </a:p>
          <a:p>
            <a:pPr fontAlgn="base" latinLnBrk="0"/>
            <a:r>
              <a:rPr lang="en-US" altLang="ko-KR" sz="900" dirty="0" smtClean="0"/>
              <a:t>   // </a:t>
            </a:r>
            <a:r>
              <a:rPr lang="en-US" altLang="ko-KR" sz="900" dirty="0" err="1"/>
              <a:t>세마포</a:t>
            </a:r>
            <a:r>
              <a:rPr lang="en-US" altLang="ko-KR" sz="900" dirty="0"/>
              <a:t> </a:t>
            </a:r>
            <a:r>
              <a:rPr lang="en-US" altLang="ko-KR" sz="900" dirty="0" err="1"/>
              <a:t>초기화</a:t>
            </a:r>
            <a:r>
              <a:rPr lang="en-US" altLang="ko-KR" sz="900" dirty="0"/>
              <a:t> : N_COUNTER </a:t>
            </a:r>
            <a:r>
              <a:rPr lang="en-US" altLang="ko-KR" sz="900" dirty="0" err="1"/>
              <a:t>개의</a:t>
            </a:r>
            <a:r>
              <a:rPr lang="en-US" altLang="ko-KR" sz="900" dirty="0"/>
              <a:t> </a:t>
            </a:r>
            <a:r>
              <a:rPr lang="en-US" altLang="ko-KR" sz="900" dirty="0" err="1"/>
              <a:t>자원으로</a:t>
            </a:r>
            <a:r>
              <a:rPr lang="en-US" altLang="ko-KR" sz="900" dirty="0"/>
              <a:t> </a:t>
            </a:r>
            <a:r>
              <a:rPr lang="en-US" altLang="ko-KR" sz="900" dirty="0" err="1"/>
              <a:t>초기화</a:t>
            </a:r>
            <a:endParaRPr lang="en-US" altLang="ko-KR" sz="900" dirty="0"/>
          </a:p>
          <a:p>
            <a:r>
              <a:rPr lang="ko-KR" altLang="en-US" sz="900" dirty="0" smtClean="0"/>
              <a:t>    </a:t>
            </a:r>
            <a:r>
              <a:rPr lang="ko-KR" altLang="en-US" sz="900" b="1" dirty="0" err="1"/>
              <a:t>sem_init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semWrite</a:t>
            </a:r>
            <a:r>
              <a:rPr lang="ko-KR" altLang="en-US" sz="900" b="1" dirty="0"/>
              <a:t>, 0, N_COUNTER); </a:t>
            </a:r>
            <a:r>
              <a:rPr lang="ko-KR" altLang="en-US" sz="900" dirty="0"/>
              <a:t>// </a:t>
            </a:r>
            <a:r>
              <a:rPr lang="ko-KR" altLang="en-US" sz="900" dirty="0" err="1"/>
              <a:t>가용버퍼의</a:t>
            </a:r>
            <a:r>
              <a:rPr lang="ko-KR" altLang="en-US" sz="900" dirty="0"/>
              <a:t> 개수를 </a:t>
            </a:r>
            <a:r>
              <a:rPr lang="ko-KR" altLang="en-US" sz="900" dirty="0" err="1"/>
              <a:t>N_COUNTER로</a:t>
            </a:r>
            <a:r>
              <a:rPr lang="ko-KR" altLang="en-US" sz="900" dirty="0"/>
              <a:t> 초기화</a:t>
            </a:r>
          </a:p>
          <a:p>
            <a:r>
              <a:rPr lang="ko-KR" altLang="en-US" sz="900" dirty="0"/>
              <a:t>    </a:t>
            </a:r>
            <a:r>
              <a:rPr lang="ko-KR" altLang="en-US" sz="900" b="1" dirty="0" err="1"/>
              <a:t>sem_init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semRead</a:t>
            </a:r>
            <a:r>
              <a:rPr lang="ko-KR" altLang="en-US" sz="900" b="1" dirty="0"/>
              <a:t>, 0, 0); </a:t>
            </a:r>
            <a:r>
              <a:rPr lang="ko-KR" altLang="en-US" sz="900" dirty="0"/>
              <a:t>// </a:t>
            </a:r>
            <a:r>
              <a:rPr lang="ko-KR" altLang="en-US" sz="900" dirty="0" err="1"/>
              <a:t>가용버퍼의</a:t>
            </a:r>
            <a:r>
              <a:rPr lang="ko-KR" altLang="en-US" sz="900" dirty="0"/>
              <a:t> 개수를 0으로 초기화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// </a:t>
            </a:r>
            <a:r>
              <a:rPr lang="ko-KR" altLang="en-US" sz="900" dirty="0" err="1"/>
              <a:t>producer</a:t>
            </a:r>
            <a:r>
              <a:rPr lang="ko-KR" altLang="en-US" sz="900" dirty="0"/>
              <a:t> 스레드 생성</a:t>
            </a:r>
          </a:p>
          <a:p>
            <a:r>
              <a:rPr lang="ko-KR" altLang="en-US" sz="900" dirty="0"/>
              <a:t>    </a:t>
            </a:r>
            <a:r>
              <a:rPr lang="ko-KR" altLang="en-US" sz="900" b="1" dirty="0" err="1"/>
              <a:t>pthread_create</a:t>
            </a:r>
            <a:r>
              <a:rPr lang="ko-KR" altLang="en-US" sz="900" b="1" dirty="0"/>
              <a:t>(&amp;</a:t>
            </a:r>
            <a:r>
              <a:rPr lang="ko-KR" altLang="en-US" sz="900" b="1" dirty="0" err="1"/>
              <a:t>t</a:t>
            </a:r>
            <a:r>
              <a:rPr lang="ko-KR" altLang="en-US" sz="900" b="1" dirty="0"/>
              <a:t>[0], NULL, </a:t>
            </a:r>
            <a:r>
              <a:rPr lang="ko-KR" altLang="en-US" sz="900" b="1" dirty="0" err="1"/>
              <a:t>producer</a:t>
            </a:r>
            <a:r>
              <a:rPr lang="ko-KR" altLang="en-US" sz="900" b="1" dirty="0"/>
              <a:t>, NULL); </a:t>
            </a:r>
            <a:r>
              <a:rPr lang="ko-KR" altLang="en-US" sz="900" dirty="0"/>
              <a:t>// 생산자 스레드 생성</a:t>
            </a:r>
          </a:p>
          <a:p>
            <a:r>
              <a:rPr lang="ko-KR" altLang="en-US" sz="900" dirty="0" smtClean="0"/>
              <a:t>    </a:t>
            </a:r>
            <a:r>
              <a:rPr lang="ko-KR" altLang="en-US" sz="900" b="1" dirty="0" err="1" smtClean="0"/>
              <a:t>pthread_create</a:t>
            </a:r>
            <a:r>
              <a:rPr lang="ko-KR" altLang="en-US" sz="900" b="1" dirty="0"/>
              <a:t>(&amp;</a:t>
            </a:r>
            <a:r>
              <a:rPr lang="ko-KR" altLang="en-US" sz="900" b="1" dirty="0" err="1" smtClean="0"/>
              <a:t>t</a:t>
            </a:r>
            <a:r>
              <a:rPr lang="ko-KR" altLang="en-US" sz="900" b="1" dirty="0" smtClean="0"/>
              <a:t>[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], </a:t>
            </a:r>
            <a:r>
              <a:rPr lang="ko-KR" altLang="en-US" sz="900" b="1" dirty="0"/>
              <a:t>NULL, </a:t>
            </a:r>
            <a:r>
              <a:rPr lang="ko-KR" altLang="en-US" sz="900" b="1" dirty="0" err="1"/>
              <a:t>consumer</a:t>
            </a:r>
            <a:r>
              <a:rPr lang="ko-KR" altLang="en-US" sz="900" b="1" dirty="0"/>
              <a:t>, NULL); </a:t>
            </a:r>
            <a:r>
              <a:rPr lang="ko-KR" altLang="en-US" sz="900" dirty="0"/>
              <a:t>// </a:t>
            </a:r>
            <a:r>
              <a:rPr lang="ko-KR" altLang="en-US" sz="900" dirty="0" smtClean="0"/>
              <a:t>소비자 </a:t>
            </a:r>
            <a:r>
              <a:rPr lang="ko-KR" altLang="en-US" sz="900" dirty="0"/>
              <a:t>스레드 생성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</a:t>
            </a:r>
            <a:r>
              <a:rPr lang="ko-KR" altLang="en-US" sz="900" dirty="0"/>
              <a:t>=0; </a:t>
            </a:r>
            <a:r>
              <a:rPr lang="ko-KR" altLang="en-US" sz="900" dirty="0" err="1"/>
              <a:t>i</a:t>
            </a:r>
            <a:r>
              <a:rPr lang="ko-KR" altLang="en-US" sz="900" dirty="0"/>
              <a:t>&lt;2; </a:t>
            </a:r>
            <a:r>
              <a:rPr lang="ko-KR" altLang="en-US" sz="900" dirty="0" err="1"/>
              <a:t>i</a:t>
            </a:r>
            <a:r>
              <a:rPr lang="ko-KR" altLang="en-US" sz="900" dirty="0"/>
              <a:t>++)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pthread_join</a:t>
            </a:r>
            <a:r>
              <a:rPr lang="ko-KR" altLang="en-US" sz="900" dirty="0"/>
              <a:t>(</a:t>
            </a:r>
            <a:r>
              <a:rPr lang="ko-KR" altLang="en-US" sz="900" dirty="0" err="1"/>
              <a:t>t</a:t>
            </a:r>
            <a:r>
              <a:rPr lang="ko-KR" altLang="en-US" sz="900" dirty="0"/>
              <a:t>[</a:t>
            </a:r>
            <a:r>
              <a:rPr lang="ko-KR" altLang="en-US" sz="900" dirty="0" err="1"/>
              <a:t>i</a:t>
            </a:r>
            <a:r>
              <a:rPr lang="ko-KR" altLang="en-US" sz="900" dirty="0"/>
              <a:t>],NULL); // 모든 스레드가 소멸할 때까지 대기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sem_destroy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semRead</a:t>
            </a:r>
            <a:r>
              <a:rPr lang="ko-KR" altLang="en-US" sz="900" dirty="0"/>
              <a:t>); </a:t>
            </a:r>
            <a:r>
              <a:rPr lang="ko-KR" altLang="en-US" sz="900" dirty="0" smtClean="0"/>
              <a:t>// </a:t>
            </a:r>
            <a:r>
              <a:rPr lang="ko-KR" altLang="en-US" sz="900" dirty="0" err="1" smtClean="0"/>
              <a:t>세마포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기능 소멸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sem_destroy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semWrite</a:t>
            </a:r>
            <a:r>
              <a:rPr lang="ko-KR" altLang="en-US" sz="900" dirty="0"/>
              <a:t>); </a:t>
            </a:r>
            <a:r>
              <a:rPr lang="ko-KR" altLang="en-US" sz="900" dirty="0" smtClean="0"/>
              <a:t>// </a:t>
            </a:r>
            <a:r>
              <a:rPr lang="ko-KR" altLang="en-US" sz="900" dirty="0" err="1" smtClean="0"/>
              <a:t>세마포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기능 소멸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 smtClean="0"/>
              <a:t>pthread_mutex_destroy</a:t>
            </a:r>
            <a:r>
              <a:rPr lang="ko-KR" altLang="en-US" sz="900" dirty="0"/>
              <a:t>(&amp;</a:t>
            </a:r>
            <a:r>
              <a:rPr lang="ko-KR" altLang="en-US" sz="900" dirty="0" err="1"/>
              <a:t>critical_section</a:t>
            </a:r>
            <a:r>
              <a:rPr lang="ko-KR" altLang="en-US" sz="900" dirty="0"/>
              <a:t>); // </a:t>
            </a:r>
            <a:r>
              <a:rPr lang="ko-KR" altLang="en-US" sz="900" dirty="0" err="1"/>
              <a:t>뮤텍스락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소멸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return</a:t>
            </a:r>
            <a:r>
              <a:rPr lang="ko-KR" altLang="en-US" sz="900" dirty="0"/>
              <a:t> 0;</a:t>
            </a:r>
          </a:p>
          <a:p>
            <a:r>
              <a:rPr lang="ko-KR" altLang="en-US" sz="900" dirty="0"/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6469687"/>
            <a:ext cx="2736304" cy="41569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27984" y="1700808"/>
            <a:ext cx="2736304" cy="41569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87" y="6612969"/>
            <a:ext cx="569365" cy="195628"/>
          </a:xfrm>
          <a:prstGeom prst="wedgeRoundRectCallout">
            <a:avLst>
              <a:gd name="adj1" fmla="val -63662"/>
              <a:gd name="adj2" fmla="val -21790"/>
              <a:gd name="adj3" fmla="val 16667"/>
            </a:avLst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ko-KR" altLang="en-US" sz="1000" dirty="0" err="1" smtClean="0"/>
              <a:t>임계구역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1810842"/>
            <a:ext cx="569365" cy="195628"/>
          </a:xfrm>
          <a:prstGeom prst="wedgeRoundRectCallout">
            <a:avLst>
              <a:gd name="adj1" fmla="val -63662"/>
              <a:gd name="adj2" fmla="val -21790"/>
              <a:gd name="adj3" fmla="val 16667"/>
            </a:avLst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ko-KR" altLang="en-US" sz="1000" dirty="0" err="1" smtClean="0"/>
              <a:t>임계구역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108520" y="6248400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98806" y="3644150"/>
            <a:ext cx="2448272" cy="31700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producer </a:t>
            </a:r>
            <a:r>
              <a:rPr lang="en-US" altLang="ko-KR" sz="1000" dirty="0"/>
              <a:t>: wrote 0</a:t>
            </a:r>
          </a:p>
          <a:p>
            <a:r>
              <a:rPr lang="en-US" altLang="ko-KR" sz="1000" dirty="0"/>
              <a:t>        consumer : read 0</a:t>
            </a:r>
          </a:p>
          <a:p>
            <a:r>
              <a:rPr lang="en-US" altLang="ko-KR" sz="1000" dirty="0"/>
              <a:t>producer : wrote 1</a:t>
            </a:r>
          </a:p>
          <a:p>
            <a:r>
              <a:rPr lang="en-US" altLang="ko-KR" sz="1000" dirty="0"/>
              <a:t>producer : wrote 2</a:t>
            </a:r>
          </a:p>
          <a:p>
            <a:r>
              <a:rPr lang="en-US" altLang="ko-KR" sz="1000" dirty="0"/>
              <a:t>producer : wrote 3</a:t>
            </a:r>
          </a:p>
          <a:p>
            <a:r>
              <a:rPr lang="en-US" altLang="ko-KR" sz="1000" dirty="0"/>
              <a:t>producer : wrote 4</a:t>
            </a:r>
          </a:p>
          <a:p>
            <a:r>
              <a:rPr lang="en-US" altLang="ko-KR" sz="1000" dirty="0"/>
              <a:t>        consumer : read 1</a:t>
            </a:r>
          </a:p>
          <a:p>
            <a:r>
              <a:rPr lang="en-US" altLang="ko-KR" sz="1000" dirty="0"/>
              <a:t>producer : wrote 5</a:t>
            </a:r>
          </a:p>
          <a:p>
            <a:r>
              <a:rPr lang="en-US" altLang="ko-KR" sz="1000" dirty="0"/>
              <a:t>        consumer : read 2</a:t>
            </a:r>
          </a:p>
          <a:p>
            <a:r>
              <a:rPr lang="en-US" altLang="ko-KR" sz="1000" dirty="0"/>
              <a:t>producer : wrote 6</a:t>
            </a:r>
          </a:p>
          <a:p>
            <a:r>
              <a:rPr lang="en-US" altLang="ko-KR" sz="1000" dirty="0"/>
              <a:t>        consumer : read 3</a:t>
            </a:r>
          </a:p>
          <a:p>
            <a:r>
              <a:rPr lang="en-US" altLang="ko-KR" sz="1000" dirty="0"/>
              <a:t>producer : wrote 7</a:t>
            </a:r>
          </a:p>
          <a:p>
            <a:r>
              <a:rPr lang="en-US" altLang="ko-KR" sz="1000" dirty="0"/>
              <a:t>        consumer : read 4</a:t>
            </a:r>
          </a:p>
          <a:p>
            <a:r>
              <a:rPr lang="en-US" altLang="ko-KR" sz="1000" dirty="0"/>
              <a:t>producer : wrote 8</a:t>
            </a:r>
          </a:p>
          <a:p>
            <a:r>
              <a:rPr lang="en-US" altLang="ko-KR" sz="1000" dirty="0"/>
              <a:t>        consumer : read 5</a:t>
            </a:r>
          </a:p>
          <a:p>
            <a:r>
              <a:rPr lang="en-US" altLang="ko-KR" sz="1000" dirty="0"/>
              <a:t>producer : wrote 9</a:t>
            </a:r>
          </a:p>
          <a:p>
            <a:r>
              <a:rPr lang="en-US" altLang="ko-KR" sz="1000" dirty="0"/>
              <a:t>        consumer : read 6</a:t>
            </a:r>
          </a:p>
          <a:p>
            <a:r>
              <a:rPr lang="en-US" altLang="ko-KR" sz="1000" dirty="0"/>
              <a:t>        consumer : read 7</a:t>
            </a:r>
          </a:p>
          <a:p>
            <a:r>
              <a:rPr lang="en-US" altLang="ko-KR" sz="1000" dirty="0"/>
              <a:t>        consumer : read 8</a:t>
            </a:r>
          </a:p>
          <a:p>
            <a:r>
              <a:rPr lang="en-US" altLang="ko-KR" sz="1000" dirty="0"/>
              <a:t>        consumer : read 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39144" y="1133771"/>
            <a:ext cx="1728192" cy="216024"/>
            <a:chOff x="1403648" y="980728"/>
            <a:chExt cx="1728192" cy="216024"/>
          </a:xfrm>
        </p:grpSpPr>
        <p:sp>
          <p:nvSpPr>
            <p:cNvPr id="4" name="직사각형 3"/>
            <p:cNvSpPr/>
            <p:nvPr/>
          </p:nvSpPr>
          <p:spPr>
            <a:xfrm>
              <a:off x="1403648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39211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64229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99792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430962" y="380206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9024" y="11663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1529" y="380206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48639" y="11663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4" idx="2"/>
          </p:cNvCxnSpPr>
          <p:nvPr/>
        </p:nvCxnSpPr>
        <p:spPr>
          <a:xfrm flipV="1">
            <a:off x="1655168" y="1349795"/>
            <a:ext cx="0" cy="2069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569587" y="1340768"/>
            <a:ext cx="13573" cy="2104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472190" y="2789955"/>
            <a:ext cx="1728192" cy="216024"/>
            <a:chOff x="1403648" y="980728"/>
            <a:chExt cx="1728192" cy="216024"/>
          </a:xfrm>
        </p:grpSpPr>
        <p:sp>
          <p:nvSpPr>
            <p:cNvPr id="15" name="직사각형 14"/>
            <p:cNvSpPr/>
            <p:nvPr/>
          </p:nvSpPr>
          <p:spPr>
            <a:xfrm>
              <a:off x="1403648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39211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64229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99792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464008" y="20363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2070" y="177281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54575" y="20363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81685" y="177281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767780" y="2117542"/>
            <a:ext cx="1828800" cy="840021"/>
          </a:xfrm>
          <a:custGeom>
            <a:avLst/>
            <a:gdLst>
              <a:gd name="connsiteX0" fmla="*/ 0 w 1828800"/>
              <a:gd name="connsiteY0" fmla="*/ 0 h 840021"/>
              <a:gd name="connsiteX1" fmla="*/ 10886 w 1828800"/>
              <a:gd name="connsiteY1" fmla="*/ 27215 h 840021"/>
              <a:gd name="connsiteX2" fmla="*/ 43543 w 1828800"/>
              <a:gd name="connsiteY2" fmla="*/ 48986 h 840021"/>
              <a:gd name="connsiteX3" fmla="*/ 97971 w 1828800"/>
              <a:gd name="connsiteY3" fmla="*/ 87086 h 840021"/>
              <a:gd name="connsiteX4" fmla="*/ 114300 w 1828800"/>
              <a:gd name="connsiteY4" fmla="*/ 92529 h 840021"/>
              <a:gd name="connsiteX5" fmla="*/ 130629 w 1828800"/>
              <a:gd name="connsiteY5" fmla="*/ 108858 h 840021"/>
              <a:gd name="connsiteX6" fmla="*/ 163286 w 1828800"/>
              <a:gd name="connsiteY6" fmla="*/ 119743 h 840021"/>
              <a:gd name="connsiteX7" fmla="*/ 179614 w 1828800"/>
              <a:gd name="connsiteY7" fmla="*/ 130629 h 840021"/>
              <a:gd name="connsiteX8" fmla="*/ 201386 w 1828800"/>
              <a:gd name="connsiteY8" fmla="*/ 136072 h 840021"/>
              <a:gd name="connsiteX9" fmla="*/ 244929 w 1828800"/>
              <a:gd name="connsiteY9" fmla="*/ 146958 h 840021"/>
              <a:gd name="connsiteX10" fmla="*/ 266700 w 1828800"/>
              <a:gd name="connsiteY10" fmla="*/ 157843 h 840021"/>
              <a:gd name="connsiteX11" fmla="*/ 293914 w 1828800"/>
              <a:gd name="connsiteY11" fmla="*/ 163286 h 840021"/>
              <a:gd name="connsiteX12" fmla="*/ 353786 w 1828800"/>
              <a:gd name="connsiteY12" fmla="*/ 174172 h 840021"/>
              <a:gd name="connsiteX13" fmla="*/ 446314 w 1828800"/>
              <a:gd name="connsiteY13" fmla="*/ 185058 h 840021"/>
              <a:gd name="connsiteX14" fmla="*/ 468086 w 1828800"/>
              <a:gd name="connsiteY14" fmla="*/ 190500 h 840021"/>
              <a:gd name="connsiteX15" fmla="*/ 511629 w 1828800"/>
              <a:gd name="connsiteY15" fmla="*/ 195943 h 840021"/>
              <a:gd name="connsiteX16" fmla="*/ 538843 w 1828800"/>
              <a:gd name="connsiteY16" fmla="*/ 201386 h 840021"/>
              <a:gd name="connsiteX17" fmla="*/ 604157 w 1828800"/>
              <a:gd name="connsiteY17" fmla="*/ 206829 h 840021"/>
              <a:gd name="connsiteX18" fmla="*/ 680357 w 1828800"/>
              <a:gd name="connsiteY18" fmla="*/ 217715 h 840021"/>
              <a:gd name="connsiteX19" fmla="*/ 718457 w 1828800"/>
              <a:gd name="connsiteY19" fmla="*/ 223158 h 840021"/>
              <a:gd name="connsiteX20" fmla="*/ 772886 w 1828800"/>
              <a:gd name="connsiteY20" fmla="*/ 239486 h 840021"/>
              <a:gd name="connsiteX21" fmla="*/ 821871 w 1828800"/>
              <a:gd name="connsiteY21" fmla="*/ 255815 h 840021"/>
              <a:gd name="connsiteX22" fmla="*/ 838200 w 1828800"/>
              <a:gd name="connsiteY22" fmla="*/ 261258 h 840021"/>
              <a:gd name="connsiteX23" fmla="*/ 854529 w 1828800"/>
              <a:gd name="connsiteY23" fmla="*/ 266700 h 840021"/>
              <a:gd name="connsiteX24" fmla="*/ 865414 w 1828800"/>
              <a:gd name="connsiteY24" fmla="*/ 283029 h 840021"/>
              <a:gd name="connsiteX25" fmla="*/ 876300 w 1828800"/>
              <a:gd name="connsiteY25" fmla="*/ 315686 h 840021"/>
              <a:gd name="connsiteX26" fmla="*/ 887186 w 1828800"/>
              <a:gd name="connsiteY26" fmla="*/ 332015 h 840021"/>
              <a:gd name="connsiteX27" fmla="*/ 892629 w 1828800"/>
              <a:gd name="connsiteY27" fmla="*/ 838200 h 840021"/>
              <a:gd name="connsiteX28" fmla="*/ 908957 w 1828800"/>
              <a:gd name="connsiteY28" fmla="*/ 827315 h 840021"/>
              <a:gd name="connsiteX29" fmla="*/ 936171 w 1828800"/>
              <a:gd name="connsiteY29" fmla="*/ 805543 h 840021"/>
              <a:gd name="connsiteX30" fmla="*/ 952500 w 1828800"/>
              <a:gd name="connsiteY30" fmla="*/ 794658 h 840021"/>
              <a:gd name="connsiteX31" fmla="*/ 974271 w 1828800"/>
              <a:gd name="connsiteY31" fmla="*/ 783772 h 840021"/>
              <a:gd name="connsiteX32" fmla="*/ 990600 w 1828800"/>
              <a:gd name="connsiteY32" fmla="*/ 772886 h 840021"/>
              <a:gd name="connsiteX33" fmla="*/ 1006929 w 1828800"/>
              <a:gd name="connsiteY33" fmla="*/ 767443 h 840021"/>
              <a:gd name="connsiteX34" fmla="*/ 1039586 w 1828800"/>
              <a:gd name="connsiteY34" fmla="*/ 751115 h 840021"/>
              <a:gd name="connsiteX35" fmla="*/ 1055914 w 1828800"/>
              <a:gd name="connsiteY35" fmla="*/ 740229 h 840021"/>
              <a:gd name="connsiteX36" fmla="*/ 1072243 w 1828800"/>
              <a:gd name="connsiteY36" fmla="*/ 734786 h 840021"/>
              <a:gd name="connsiteX37" fmla="*/ 1094014 w 1828800"/>
              <a:gd name="connsiteY37" fmla="*/ 718458 h 840021"/>
              <a:gd name="connsiteX38" fmla="*/ 1126671 w 1828800"/>
              <a:gd name="connsiteY38" fmla="*/ 696686 h 840021"/>
              <a:gd name="connsiteX39" fmla="*/ 1143000 w 1828800"/>
              <a:gd name="connsiteY39" fmla="*/ 680358 h 840021"/>
              <a:gd name="connsiteX40" fmla="*/ 1164771 w 1828800"/>
              <a:gd name="connsiteY40" fmla="*/ 669472 h 840021"/>
              <a:gd name="connsiteX41" fmla="*/ 1186543 w 1828800"/>
              <a:gd name="connsiteY41" fmla="*/ 653143 h 840021"/>
              <a:gd name="connsiteX42" fmla="*/ 1219200 w 1828800"/>
              <a:gd name="connsiteY42" fmla="*/ 631372 h 840021"/>
              <a:gd name="connsiteX43" fmla="*/ 1251857 w 1828800"/>
              <a:gd name="connsiteY43" fmla="*/ 604158 h 840021"/>
              <a:gd name="connsiteX44" fmla="*/ 1273629 w 1828800"/>
              <a:gd name="connsiteY44" fmla="*/ 582386 h 840021"/>
              <a:gd name="connsiteX45" fmla="*/ 1295400 w 1828800"/>
              <a:gd name="connsiteY45" fmla="*/ 571500 h 840021"/>
              <a:gd name="connsiteX46" fmla="*/ 1311729 w 1828800"/>
              <a:gd name="connsiteY46" fmla="*/ 555172 h 840021"/>
              <a:gd name="connsiteX47" fmla="*/ 1328057 w 1828800"/>
              <a:gd name="connsiteY47" fmla="*/ 544286 h 840021"/>
              <a:gd name="connsiteX48" fmla="*/ 1382486 w 1828800"/>
              <a:gd name="connsiteY48" fmla="*/ 506186 h 840021"/>
              <a:gd name="connsiteX49" fmla="*/ 1398814 w 1828800"/>
              <a:gd name="connsiteY49" fmla="*/ 500743 h 840021"/>
              <a:gd name="connsiteX50" fmla="*/ 1409700 w 1828800"/>
              <a:gd name="connsiteY50" fmla="*/ 484415 h 840021"/>
              <a:gd name="connsiteX51" fmla="*/ 1442357 w 1828800"/>
              <a:gd name="connsiteY51" fmla="*/ 468086 h 840021"/>
              <a:gd name="connsiteX52" fmla="*/ 1464129 w 1828800"/>
              <a:gd name="connsiteY52" fmla="*/ 451758 h 840021"/>
              <a:gd name="connsiteX53" fmla="*/ 1480457 w 1828800"/>
              <a:gd name="connsiteY53" fmla="*/ 446315 h 840021"/>
              <a:gd name="connsiteX54" fmla="*/ 1496786 w 1828800"/>
              <a:gd name="connsiteY54" fmla="*/ 429986 h 840021"/>
              <a:gd name="connsiteX55" fmla="*/ 1518557 w 1828800"/>
              <a:gd name="connsiteY55" fmla="*/ 419100 h 840021"/>
              <a:gd name="connsiteX56" fmla="*/ 1567543 w 1828800"/>
              <a:gd name="connsiteY56" fmla="*/ 397329 h 840021"/>
              <a:gd name="connsiteX57" fmla="*/ 1600200 w 1828800"/>
              <a:gd name="connsiteY57" fmla="*/ 375558 h 840021"/>
              <a:gd name="connsiteX58" fmla="*/ 1616529 w 1828800"/>
              <a:gd name="connsiteY58" fmla="*/ 359229 h 840021"/>
              <a:gd name="connsiteX59" fmla="*/ 1632857 w 1828800"/>
              <a:gd name="connsiteY59" fmla="*/ 353786 h 840021"/>
              <a:gd name="connsiteX60" fmla="*/ 1654629 w 1828800"/>
              <a:gd name="connsiteY60" fmla="*/ 342900 h 840021"/>
              <a:gd name="connsiteX61" fmla="*/ 1692729 w 1828800"/>
              <a:gd name="connsiteY61" fmla="*/ 321129 h 840021"/>
              <a:gd name="connsiteX62" fmla="*/ 1725386 w 1828800"/>
              <a:gd name="connsiteY62" fmla="*/ 304800 h 840021"/>
              <a:gd name="connsiteX63" fmla="*/ 1758043 w 1828800"/>
              <a:gd name="connsiteY63" fmla="*/ 288472 h 840021"/>
              <a:gd name="connsiteX64" fmla="*/ 1828800 w 1828800"/>
              <a:gd name="connsiteY64" fmla="*/ 288472 h 84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28800" h="840021">
                <a:moveTo>
                  <a:pt x="0" y="0"/>
                </a:moveTo>
                <a:cubicBezTo>
                  <a:pt x="3629" y="9072"/>
                  <a:pt x="4395" y="19912"/>
                  <a:pt x="10886" y="27215"/>
                </a:cubicBezTo>
                <a:cubicBezTo>
                  <a:pt x="19578" y="36993"/>
                  <a:pt x="33077" y="41136"/>
                  <a:pt x="43543" y="48986"/>
                </a:cubicBezTo>
                <a:cubicBezTo>
                  <a:pt x="53481" y="56440"/>
                  <a:pt x="89926" y="84404"/>
                  <a:pt x="97971" y="87086"/>
                </a:cubicBezTo>
                <a:lnTo>
                  <a:pt x="114300" y="92529"/>
                </a:lnTo>
                <a:cubicBezTo>
                  <a:pt x="119743" y="97972"/>
                  <a:pt x="123900" y="105120"/>
                  <a:pt x="130629" y="108858"/>
                </a:cubicBezTo>
                <a:cubicBezTo>
                  <a:pt x="140659" y="114430"/>
                  <a:pt x="163286" y="119743"/>
                  <a:pt x="163286" y="119743"/>
                </a:cubicBezTo>
                <a:cubicBezTo>
                  <a:pt x="168729" y="123372"/>
                  <a:pt x="173602" y="128052"/>
                  <a:pt x="179614" y="130629"/>
                </a:cubicBezTo>
                <a:cubicBezTo>
                  <a:pt x="186490" y="133576"/>
                  <a:pt x="194193" y="134017"/>
                  <a:pt x="201386" y="136072"/>
                </a:cubicBezTo>
                <a:cubicBezTo>
                  <a:pt x="240440" y="147231"/>
                  <a:pt x="189594" y="135891"/>
                  <a:pt x="244929" y="146958"/>
                </a:cubicBezTo>
                <a:cubicBezTo>
                  <a:pt x="252186" y="150586"/>
                  <a:pt x="259003" y="155277"/>
                  <a:pt x="266700" y="157843"/>
                </a:cubicBezTo>
                <a:cubicBezTo>
                  <a:pt x="275476" y="160768"/>
                  <a:pt x="284939" y="161042"/>
                  <a:pt x="293914" y="163286"/>
                </a:cubicBezTo>
                <a:cubicBezTo>
                  <a:pt x="344255" y="175872"/>
                  <a:pt x="253216" y="161600"/>
                  <a:pt x="353786" y="174172"/>
                </a:cubicBezTo>
                <a:cubicBezTo>
                  <a:pt x="406113" y="187254"/>
                  <a:pt x="344042" y="173027"/>
                  <a:pt x="446314" y="185058"/>
                </a:cubicBezTo>
                <a:cubicBezTo>
                  <a:pt x="453743" y="185932"/>
                  <a:pt x="460707" y="189270"/>
                  <a:pt x="468086" y="190500"/>
                </a:cubicBezTo>
                <a:cubicBezTo>
                  <a:pt x="482514" y="192905"/>
                  <a:pt x="497172" y="193719"/>
                  <a:pt x="511629" y="195943"/>
                </a:cubicBezTo>
                <a:cubicBezTo>
                  <a:pt x="520772" y="197350"/>
                  <a:pt x="529655" y="200305"/>
                  <a:pt x="538843" y="201386"/>
                </a:cubicBezTo>
                <a:cubicBezTo>
                  <a:pt x="560540" y="203939"/>
                  <a:pt x="582386" y="205015"/>
                  <a:pt x="604157" y="206829"/>
                </a:cubicBezTo>
                <a:cubicBezTo>
                  <a:pt x="641204" y="219178"/>
                  <a:pt x="608810" y="209765"/>
                  <a:pt x="680357" y="217715"/>
                </a:cubicBezTo>
                <a:cubicBezTo>
                  <a:pt x="693107" y="219132"/>
                  <a:pt x="705835" y="220863"/>
                  <a:pt x="718457" y="223158"/>
                </a:cubicBezTo>
                <a:cubicBezTo>
                  <a:pt x="736563" y="226450"/>
                  <a:pt x="755831" y="233801"/>
                  <a:pt x="772886" y="239486"/>
                </a:cubicBezTo>
                <a:lnTo>
                  <a:pt x="821871" y="255815"/>
                </a:lnTo>
                <a:lnTo>
                  <a:pt x="838200" y="261258"/>
                </a:lnTo>
                <a:lnTo>
                  <a:pt x="854529" y="266700"/>
                </a:lnTo>
                <a:cubicBezTo>
                  <a:pt x="858157" y="272143"/>
                  <a:pt x="862757" y="277051"/>
                  <a:pt x="865414" y="283029"/>
                </a:cubicBezTo>
                <a:cubicBezTo>
                  <a:pt x="870074" y="293515"/>
                  <a:pt x="869935" y="306139"/>
                  <a:pt x="876300" y="315686"/>
                </a:cubicBezTo>
                <a:lnTo>
                  <a:pt x="887186" y="332015"/>
                </a:lnTo>
                <a:cubicBezTo>
                  <a:pt x="889000" y="500743"/>
                  <a:pt x="885219" y="669625"/>
                  <a:pt x="892629" y="838200"/>
                </a:cubicBezTo>
                <a:cubicBezTo>
                  <a:pt x="892916" y="844735"/>
                  <a:pt x="904332" y="831940"/>
                  <a:pt x="908957" y="827315"/>
                </a:cubicBezTo>
                <a:cubicBezTo>
                  <a:pt x="945656" y="790616"/>
                  <a:pt x="893790" y="826733"/>
                  <a:pt x="936171" y="805543"/>
                </a:cubicBezTo>
                <a:cubicBezTo>
                  <a:pt x="942022" y="802618"/>
                  <a:pt x="946820" y="797903"/>
                  <a:pt x="952500" y="794658"/>
                </a:cubicBezTo>
                <a:cubicBezTo>
                  <a:pt x="959545" y="790633"/>
                  <a:pt x="967226" y="787798"/>
                  <a:pt x="974271" y="783772"/>
                </a:cubicBezTo>
                <a:cubicBezTo>
                  <a:pt x="979951" y="780526"/>
                  <a:pt x="984749" y="775812"/>
                  <a:pt x="990600" y="772886"/>
                </a:cubicBezTo>
                <a:cubicBezTo>
                  <a:pt x="995732" y="770320"/>
                  <a:pt x="1001797" y="770009"/>
                  <a:pt x="1006929" y="767443"/>
                </a:cubicBezTo>
                <a:cubicBezTo>
                  <a:pt x="1049134" y="746341"/>
                  <a:pt x="998541" y="764797"/>
                  <a:pt x="1039586" y="751115"/>
                </a:cubicBezTo>
                <a:cubicBezTo>
                  <a:pt x="1045029" y="747486"/>
                  <a:pt x="1050063" y="743154"/>
                  <a:pt x="1055914" y="740229"/>
                </a:cubicBezTo>
                <a:cubicBezTo>
                  <a:pt x="1061046" y="737663"/>
                  <a:pt x="1067261" y="737633"/>
                  <a:pt x="1072243" y="734786"/>
                </a:cubicBezTo>
                <a:cubicBezTo>
                  <a:pt x="1080119" y="730285"/>
                  <a:pt x="1086583" y="723660"/>
                  <a:pt x="1094014" y="718458"/>
                </a:cubicBezTo>
                <a:cubicBezTo>
                  <a:pt x="1104732" y="710955"/>
                  <a:pt x="1117420" y="705937"/>
                  <a:pt x="1126671" y="696686"/>
                </a:cubicBezTo>
                <a:cubicBezTo>
                  <a:pt x="1132114" y="691243"/>
                  <a:pt x="1136736" y="684832"/>
                  <a:pt x="1143000" y="680358"/>
                </a:cubicBezTo>
                <a:cubicBezTo>
                  <a:pt x="1149602" y="675642"/>
                  <a:pt x="1157891" y="673772"/>
                  <a:pt x="1164771" y="669472"/>
                </a:cubicBezTo>
                <a:cubicBezTo>
                  <a:pt x="1172464" y="664664"/>
                  <a:pt x="1179111" y="658345"/>
                  <a:pt x="1186543" y="653143"/>
                </a:cubicBezTo>
                <a:cubicBezTo>
                  <a:pt x="1197261" y="645640"/>
                  <a:pt x="1208314" y="638629"/>
                  <a:pt x="1219200" y="631372"/>
                </a:cubicBezTo>
                <a:cubicBezTo>
                  <a:pt x="1263236" y="572657"/>
                  <a:pt x="1211577" y="632929"/>
                  <a:pt x="1251857" y="604158"/>
                </a:cubicBezTo>
                <a:cubicBezTo>
                  <a:pt x="1260209" y="598193"/>
                  <a:pt x="1265418" y="588544"/>
                  <a:pt x="1273629" y="582386"/>
                </a:cubicBezTo>
                <a:cubicBezTo>
                  <a:pt x="1280120" y="577518"/>
                  <a:pt x="1288798" y="576216"/>
                  <a:pt x="1295400" y="571500"/>
                </a:cubicBezTo>
                <a:cubicBezTo>
                  <a:pt x="1301664" y="567026"/>
                  <a:pt x="1305816" y="560100"/>
                  <a:pt x="1311729" y="555172"/>
                </a:cubicBezTo>
                <a:cubicBezTo>
                  <a:pt x="1316754" y="550984"/>
                  <a:pt x="1322734" y="548088"/>
                  <a:pt x="1328057" y="544286"/>
                </a:cubicBezTo>
                <a:cubicBezTo>
                  <a:pt x="1338921" y="536526"/>
                  <a:pt x="1373108" y="509312"/>
                  <a:pt x="1382486" y="506186"/>
                </a:cubicBezTo>
                <a:lnTo>
                  <a:pt x="1398814" y="500743"/>
                </a:lnTo>
                <a:cubicBezTo>
                  <a:pt x="1402443" y="495300"/>
                  <a:pt x="1405074" y="489040"/>
                  <a:pt x="1409700" y="484415"/>
                </a:cubicBezTo>
                <a:cubicBezTo>
                  <a:pt x="1420252" y="473864"/>
                  <a:pt x="1429076" y="472513"/>
                  <a:pt x="1442357" y="468086"/>
                </a:cubicBezTo>
                <a:cubicBezTo>
                  <a:pt x="1449614" y="462643"/>
                  <a:pt x="1456253" y="456259"/>
                  <a:pt x="1464129" y="451758"/>
                </a:cubicBezTo>
                <a:cubicBezTo>
                  <a:pt x="1469110" y="448912"/>
                  <a:pt x="1475683" y="449497"/>
                  <a:pt x="1480457" y="446315"/>
                </a:cubicBezTo>
                <a:cubicBezTo>
                  <a:pt x="1486862" y="442045"/>
                  <a:pt x="1490522" y="434460"/>
                  <a:pt x="1496786" y="429986"/>
                </a:cubicBezTo>
                <a:cubicBezTo>
                  <a:pt x="1503388" y="425270"/>
                  <a:pt x="1511677" y="423400"/>
                  <a:pt x="1518557" y="419100"/>
                </a:cubicBezTo>
                <a:cubicBezTo>
                  <a:pt x="1556308" y="395506"/>
                  <a:pt x="1522686" y="406301"/>
                  <a:pt x="1567543" y="397329"/>
                </a:cubicBezTo>
                <a:cubicBezTo>
                  <a:pt x="1578429" y="390072"/>
                  <a:pt x="1590949" y="384809"/>
                  <a:pt x="1600200" y="375558"/>
                </a:cubicBezTo>
                <a:cubicBezTo>
                  <a:pt x="1605643" y="370115"/>
                  <a:pt x="1610124" y="363499"/>
                  <a:pt x="1616529" y="359229"/>
                </a:cubicBezTo>
                <a:cubicBezTo>
                  <a:pt x="1621303" y="356047"/>
                  <a:pt x="1627584" y="356046"/>
                  <a:pt x="1632857" y="353786"/>
                </a:cubicBezTo>
                <a:cubicBezTo>
                  <a:pt x="1640315" y="350590"/>
                  <a:pt x="1648026" y="347616"/>
                  <a:pt x="1654629" y="342900"/>
                </a:cubicBezTo>
                <a:cubicBezTo>
                  <a:pt x="1689550" y="317956"/>
                  <a:pt x="1650560" y="331671"/>
                  <a:pt x="1692729" y="321129"/>
                </a:cubicBezTo>
                <a:cubicBezTo>
                  <a:pt x="1739512" y="289938"/>
                  <a:pt x="1680326" y="327329"/>
                  <a:pt x="1725386" y="304800"/>
                </a:cubicBezTo>
                <a:cubicBezTo>
                  <a:pt x="1738622" y="298182"/>
                  <a:pt x="1742408" y="289449"/>
                  <a:pt x="1758043" y="288472"/>
                </a:cubicBezTo>
                <a:cubicBezTo>
                  <a:pt x="1781583" y="287001"/>
                  <a:pt x="1805214" y="288472"/>
                  <a:pt x="1828800" y="28847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394197">
            <a:off x="800591" y="2069126"/>
            <a:ext cx="716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wrote 0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090731" y="3005979"/>
            <a:ext cx="0" cy="2069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88214" y="3005978"/>
            <a:ext cx="0" cy="2069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464008" y="4475635"/>
            <a:ext cx="1728192" cy="216024"/>
            <a:chOff x="1403648" y="980728"/>
            <a:chExt cx="1728192" cy="216024"/>
          </a:xfrm>
        </p:grpSpPr>
        <p:sp>
          <p:nvSpPr>
            <p:cNvPr id="25" name="직사각형 24"/>
            <p:cNvSpPr/>
            <p:nvPr/>
          </p:nvSpPr>
          <p:spPr>
            <a:xfrm>
              <a:off x="1403648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39211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64229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980728"/>
              <a:ext cx="43204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455826" y="372207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83888" y="345849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46393" y="372207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73503" y="345849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1736609" y="3798189"/>
            <a:ext cx="2171700" cy="756557"/>
          </a:xfrm>
          <a:custGeom>
            <a:avLst/>
            <a:gdLst>
              <a:gd name="connsiteX0" fmla="*/ 2171700 w 2171700"/>
              <a:gd name="connsiteY0" fmla="*/ 0 h 756557"/>
              <a:gd name="connsiteX1" fmla="*/ 2046514 w 2171700"/>
              <a:gd name="connsiteY1" fmla="*/ 48985 h 756557"/>
              <a:gd name="connsiteX2" fmla="*/ 2030185 w 2171700"/>
              <a:gd name="connsiteY2" fmla="*/ 59871 h 756557"/>
              <a:gd name="connsiteX3" fmla="*/ 1997528 w 2171700"/>
              <a:gd name="connsiteY3" fmla="*/ 70757 h 756557"/>
              <a:gd name="connsiteX4" fmla="*/ 1981200 w 2171700"/>
              <a:gd name="connsiteY4" fmla="*/ 76200 h 756557"/>
              <a:gd name="connsiteX5" fmla="*/ 1964871 w 2171700"/>
              <a:gd name="connsiteY5" fmla="*/ 81642 h 756557"/>
              <a:gd name="connsiteX6" fmla="*/ 1948542 w 2171700"/>
              <a:gd name="connsiteY6" fmla="*/ 87085 h 756557"/>
              <a:gd name="connsiteX7" fmla="*/ 1932214 w 2171700"/>
              <a:gd name="connsiteY7" fmla="*/ 97971 h 756557"/>
              <a:gd name="connsiteX8" fmla="*/ 1899557 w 2171700"/>
              <a:gd name="connsiteY8" fmla="*/ 108857 h 756557"/>
              <a:gd name="connsiteX9" fmla="*/ 1850571 w 2171700"/>
              <a:gd name="connsiteY9" fmla="*/ 119742 h 756557"/>
              <a:gd name="connsiteX10" fmla="*/ 1817914 w 2171700"/>
              <a:gd name="connsiteY10" fmla="*/ 130628 h 756557"/>
              <a:gd name="connsiteX11" fmla="*/ 1796142 w 2171700"/>
              <a:gd name="connsiteY11" fmla="*/ 136071 h 756557"/>
              <a:gd name="connsiteX12" fmla="*/ 1779814 w 2171700"/>
              <a:gd name="connsiteY12" fmla="*/ 141514 h 756557"/>
              <a:gd name="connsiteX13" fmla="*/ 1730828 w 2171700"/>
              <a:gd name="connsiteY13" fmla="*/ 146957 h 756557"/>
              <a:gd name="connsiteX14" fmla="*/ 1480457 w 2171700"/>
              <a:gd name="connsiteY14" fmla="*/ 157842 h 756557"/>
              <a:gd name="connsiteX15" fmla="*/ 1415142 w 2171700"/>
              <a:gd name="connsiteY15" fmla="*/ 168728 h 756557"/>
              <a:gd name="connsiteX16" fmla="*/ 1366157 w 2171700"/>
              <a:gd name="connsiteY16" fmla="*/ 179614 h 756557"/>
              <a:gd name="connsiteX17" fmla="*/ 1333500 w 2171700"/>
              <a:gd name="connsiteY17" fmla="*/ 190500 h 756557"/>
              <a:gd name="connsiteX18" fmla="*/ 1300842 w 2171700"/>
              <a:gd name="connsiteY18" fmla="*/ 206828 h 756557"/>
              <a:gd name="connsiteX19" fmla="*/ 1279071 w 2171700"/>
              <a:gd name="connsiteY19" fmla="*/ 234042 h 756557"/>
              <a:gd name="connsiteX20" fmla="*/ 1268185 w 2171700"/>
              <a:gd name="connsiteY20" fmla="*/ 250371 h 756557"/>
              <a:gd name="connsiteX21" fmla="*/ 1202871 w 2171700"/>
              <a:gd name="connsiteY21" fmla="*/ 304800 h 756557"/>
              <a:gd name="connsiteX22" fmla="*/ 1181100 w 2171700"/>
              <a:gd name="connsiteY22" fmla="*/ 315685 h 756557"/>
              <a:gd name="connsiteX23" fmla="*/ 1148442 w 2171700"/>
              <a:gd name="connsiteY23" fmla="*/ 326571 h 756557"/>
              <a:gd name="connsiteX24" fmla="*/ 1115785 w 2171700"/>
              <a:gd name="connsiteY24" fmla="*/ 342900 h 756557"/>
              <a:gd name="connsiteX25" fmla="*/ 1099457 w 2171700"/>
              <a:gd name="connsiteY25" fmla="*/ 353785 h 756557"/>
              <a:gd name="connsiteX26" fmla="*/ 1061357 w 2171700"/>
              <a:gd name="connsiteY26" fmla="*/ 364671 h 756557"/>
              <a:gd name="connsiteX27" fmla="*/ 1012371 w 2171700"/>
              <a:gd name="connsiteY27" fmla="*/ 381000 h 756557"/>
              <a:gd name="connsiteX28" fmla="*/ 996042 w 2171700"/>
              <a:gd name="connsiteY28" fmla="*/ 391885 h 756557"/>
              <a:gd name="connsiteX29" fmla="*/ 974271 w 2171700"/>
              <a:gd name="connsiteY29" fmla="*/ 402771 h 756557"/>
              <a:gd name="connsiteX30" fmla="*/ 936171 w 2171700"/>
              <a:gd name="connsiteY30" fmla="*/ 413657 h 756557"/>
              <a:gd name="connsiteX31" fmla="*/ 919842 w 2171700"/>
              <a:gd name="connsiteY31" fmla="*/ 424542 h 756557"/>
              <a:gd name="connsiteX32" fmla="*/ 887185 w 2171700"/>
              <a:gd name="connsiteY32" fmla="*/ 435428 h 756557"/>
              <a:gd name="connsiteX33" fmla="*/ 865414 w 2171700"/>
              <a:gd name="connsiteY33" fmla="*/ 446314 h 756557"/>
              <a:gd name="connsiteX34" fmla="*/ 849085 w 2171700"/>
              <a:gd name="connsiteY34" fmla="*/ 457200 h 756557"/>
              <a:gd name="connsiteX35" fmla="*/ 816428 w 2171700"/>
              <a:gd name="connsiteY35" fmla="*/ 468085 h 756557"/>
              <a:gd name="connsiteX36" fmla="*/ 800100 w 2171700"/>
              <a:gd name="connsiteY36" fmla="*/ 473528 h 756557"/>
              <a:gd name="connsiteX37" fmla="*/ 783771 w 2171700"/>
              <a:gd name="connsiteY37" fmla="*/ 478971 h 756557"/>
              <a:gd name="connsiteX38" fmla="*/ 734785 w 2171700"/>
              <a:gd name="connsiteY38" fmla="*/ 500742 h 756557"/>
              <a:gd name="connsiteX39" fmla="*/ 702128 w 2171700"/>
              <a:gd name="connsiteY39" fmla="*/ 511628 h 756557"/>
              <a:gd name="connsiteX40" fmla="*/ 685800 w 2171700"/>
              <a:gd name="connsiteY40" fmla="*/ 517071 h 756557"/>
              <a:gd name="connsiteX41" fmla="*/ 653142 w 2171700"/>
              <a:gd name="connsiteY41" fmla="*/ 522514 h 756557"/>
              <a:gd name="connsiteX42" fmla="*/ 620485 w 2171700"/>
              <a:gd name="connsiteY42" fmla="*/ 533400 h 756557"/>
              <a:gd name="connsiteX43" fmla="*/ 538842 w 2171700"/>
              <a:gd name="connsiteY43" fmla="*/ 544285 h 756557"/>
              <a:gd name="connsiteX44" fmla="*/ 517071 w 2171700"/>
              <a:gd name="connsiteY44" fmla="*/ 549728 h 756557"/>
              <a:gd name="connsiteX45" fmla="*/ 457200 w 2171700"/>
              <a:gd name="connsiteY45" fmla="*/ 560614 h 756557"/>
              <a:gd name="connsiteX46" fmla="*/ 440871 w 2171700"/>
              <a:gd name="connsiteY46" fmla="*/ 566057 h 756557"/>
              <a:gd name="connsiteX47" fmla="*/ 359228 w 2171700"/>
              <a:gd name="connsiteY47" fmla="*/ 576942 h 756557"/>
              <a:gd name="connsiteX48" fmla="*/ 315685 w 2171700"/>
              <a:gd name="connsiteY48" fmla="*/ 587828 h 756557"/>
              <a:gd name="connsiteX49" fmla="*/ 266700 w 2171700"/>
              <a:gd name="connsiteY49" fmla="*/ 598714 h 756557"/>
              <a:gd name="connsiteX50" fmla="*/ 250371 w 2171700"/>
              <a:gd name="connsiteY50" fmla="*/ 604157 h 756557"/>
              <a:gd name="connsiteX51" fmla="*/ 174171 w 2171700"/>
              <a:gd name="connsiteY51" fmla="*/ 620485 h 756557"/>
              <a:gd name="connsiteX52" fmla="*/ 119742 w 2171700"/>
              <a:gd name="connsiteY52" fmla="*/ 636814 h 756557"/>
              <a:gd name="connsiteX53" fmla="*/ 81642 w 2171700"/>
              <a:gd name="connsiteY53" fmla="*/ 664028 h 756557"/>
              <a:gd name="connsiteX54" fmla="*/ 65314 w 2171700"/>
              <a:gd name="connsiteY54" fmla="*/ 674914 h 756557"/>
              <a:gd name="connsiteX55" fmla="*/ 38100 w 2171700"/>
              <a:gd name="connsiteY55" fmla="*/ 707571 h 756557"/>
              <a:gd name="connsiteX56" fmla="*/ 0 w 2171700"/>
              <a:gd name="connsiteY56" fmla="*/ 756557 h 756557"/>
              <a:gd name="connsiteX57" fmla="*/ 10885 w 2171700"/>
              <a:gd name="connsiteY57" fmla="*/ 740228 h 756557"/>
              <a:gd name="connsiteX58" fmla="*/ 43542 w 2171700"/>
              <a:gd name="connsiteY58" fmla="*/ 691242 h 756557"/>
              <a:gd name="connsiteX59" fmla="*/ 54428 w 2171700"/>
              <a:gd name="connsiteY59" fmla="*/ 674914 h 756557"/>
              <a:gd name="connsiteX60" fmla="*/ 59871 w 2171700"/>
              <a:gd name="connsiteY60" fmla="*/ 658585 h 756557"/>
              <a:gd name="connsiteX61" fmla="*/ 70757 w 2171700"/>
              <a:gd name="connsiteY61" fmla="*/ 642257 h 756557"/>
              <a:gd name="connsiteX62" fmla="*/ 76200 w 2171700"/>
              <a:gd name="connsiteY62" fmla="*/ 620485 h 756557"/>
              <a:gd name="connsiteX63" fmla="*/ 87085 w 2171700"/>
              <a:gd name="connsiteY63" fmla="*/ 582385 h 756557"/>
              <a:gd name="connsiteX64" fmla="*/ 81642 w 2171700"/>
              <a:gd name="connsiteY64" fmla="*/ 391885 h 756557"/>
              <a:gd name="connsiteX65" fmla="*/ 70757 w 2171700"/>
              <a:gd name="connsiteY65" fmla="*/ 310242 h 756557"/>
              <a:gd name="connsiteX66" fmla="*/ 65314 w 2171700"/>
              <a:gd name="connsiteY66" fmla="*/ 304800 h 75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171700" h="756557">
                <a:moveTo>
                  <a:pt x="2171700" y="0"/>
                </a:moveTo>
                <a:cubicBezTo>
                  <a:pt x="2129971" y="16328"/>
                  <a:pt x="2087782" y="31526"/>
                  <a:pt x="2046514" y="48985"/>
                </a:cubicBezTo>
                <a:cubicBezTo>
                  <a:pt x="2040489" y="51534"/>
                  <a:pt x="2036163" y="57214"/>
                  <a:pt x="2030185" y="59871"/>
                </a:cubicBezTo>
                <a:cubicBezTo>
                  <a:pt x="2019699" y="64531"/>
                  <a:pt x="2008414" y="67128"/>
                  <a:pt x="1997528" y="70757"/>
                </a:cubicBezTo>
                <a:lnTo>
                  <a:pt x="1981200" y="76200"/>
                </a:lnTo>
                <a:lnTo>
                  <a:pt x="1964871" y="81642"/>
                </a:lnTo>
                <a:lnTo>
                  <a:pt x="1948542" y="87085"/>
                </a:lnTo>
                <a:cubicBezTo>
                  <a:pt x="1943099" y="90714"/>
                  <a:pt x="1938192" y="95314"/>
                  <a:pt x="1932214" y="97971"/>
                </a:cubicBezTo>
                <a:cubicBezTo>
                  <a:pt x="1921729" y="102631"/>
                  <a:pt x="1910809" y="106607"/>
                  <a:pt x="1899557" y="108857"/>
                </a:cubicBezTo>
                <a:cubicBezTo>
                  <a:pt x="1884032" y="111962"/>
                  <a:pt x="1865935" y="115133"/>
                  <a:pt x="1850571" y="119742"/>
                </a:cubicBezTo>
                <a:cubicBezTo>
                  <a:pt x="1839580" y="123039"/>
                  <a:pt x="1829046" y="127845"/>
                  <a:pt x="1817914" y="130628"/>
                </a:cubicBezTo>
                <a:cubicBezTo>
                  <a:pt x="1810657" y="132442"/>
                  <a:pt x="1803335" y="134016"/>
                  <a:pt x="1796142" y="136071"/>
                </a:cubicBezTo>
                <a:cubicBezTo>
                  <a:pt x="1790626" y="137647"/>
                  <a:pt x="1785473" y="140571"/>
                  <a:pt x="1779814" y="141514"/>
                </a:cubicBezTo>
                <a:cubicBezTo>
                  <a:pt x="1763608" y="144215"/>
                  <a:pt x="1747157" y="145143"/>
                  <a:pt x="1730828" y="146957"/>
                </a:cubicBezTo>
                <a:cubicBezTo>
                  <a:pt x="1633325" y="171334"/>
                  <a:pt x="1734736" y="147672"/>
                  <a:pt x="1480457" y="157842"/>
                </a:cubicBezTo>
                <a:cubicBezTo>
                  <a:pt x="1442548" y="159358"/>
                  <a:pt x="1444427" y="162220"/>
                  <a:pt x="1415142" y="168728"/>
                </a:cubicBezTo>
                <a:cubicBezTo>
                  <a:pt x="1395165" y="173167"/>
                  <a:pt x="1385120" y="173925"/>
                  <a:pt x="1366157" y="179614"/>
                </a:cubicBezTo>
                <a:cubicBezTo>
                  <a:pt x="1355166" y="182911"/>
                  <a:pt x="1343048" y="184135"/>
                  <a:pt x="1333500" y="190500"/>
                </a:cubicBezTo>
                <a:cubicBezTo>
                  <a:pt x="1312397" y="204567"/>
                  <a:pt x="1323377" y="199316"/>
                  <a:pt x="1300842" y="206828"/>
                </a:cubicBezTo>
                <a:cubicBezTo>
                  <a:pt x="1290248" y="238617"/>
                  <a:pt x="1303690" y="209424"/>
                  <a:pt x="1279071" y="234042"/>
                </a:cubicBezTo>
                <a:cubicBezTo>
                  <a:pt x="1274445" y="238668"/>
                  <a:pt x="1272531" y="245482"/>
                  <a:pt x="1268185" y="250371"/>
                </a:cubicBezTo>
                <a:cubicBezTo>
                  <a:pt x="1248928" y="272035"/>
                  <a:pt x="1229087" y="291693"/>
                  <a:pt x="1202871" y="304800"/>
                </a:cubicBezTo>
                <a:cubicBezTo>
                  <a:pt x="1195614" y="308428"/>
                  <a:pt x="1188633" y="312672"/>
                  <a:pt x="1181100" y="315685"/>
                </a:cubicBezTo>
                <a:cubicBezTo>
                  <a:pt x="1170446" y="319947"/>
                  <a:pt x="1148442" y="326571"/>
                  <a:pt x="1148442" y="326571"/>
                </a:cubicBezTo>
                <a:cubicBezTo>
                  <a:pt x="1101659" y="357762"/>
                  <a:pt x="1160845" y="320371"/>
                  <a:pt x="1115785" y="342900"/>
                </a:cubicBezTo>
                <a:cubicBezTo>
                  <a:pt x="1109934" y="345825"/>
                  <a:pt x="1105308" y="350860"/>
                  <a:pt x="1099457" y="353785"/>
                </a:cubicBezTo>
                <a:cubicBezTo>
                  <a:pt x="1091649" y="357689"/>
                  <a:pt x="1068333" y="362927"/>
                  <a:pt x="1061357" y="364671"/>
                </a:cubicBezTo>
                <a:cubicBezTo>
                  <a:pt x="1024256" y="389405"/>
                  <a:pt x="1071032" y="361447"/>
                  <a:pt x="1012371" y="381000"/>
                </a:cubicBezTo>
                <a:cubicBezTo>
                  <a:pt x="1006165" y="383069"/>
                  <a:pt x="1001722" y="388640"/>
                  <a:pt x="996042" y="391885"/>
                </a:cubicBezTo>
                <a:cubicBezTo>
                  <a:pt x="988997" y="395910"/>
                  <a:pt x="981868" y="399922"/>
                  <a:pt x="974271" y="402771"/>
                </a:cubicBezTo>
                <a:cubicBezTo>
                  <a:pt x="960316" y="408005"/>
                  <a:pt x="949333" y="407077"/>
                  <a:pt x="936171" y="413657"/>
                </a:cubicBezTo>
                <a:cubicBezTo>
                  <a:pt x="930320" y="416582"/>
                  <a:pt x="925820" y="421885"/>
                  <a:pt x="919842" y="424542"/>
                </a:cubicBezTo>
                <a:cubicBezTo>
                  <a:pt x="909356" y="429202"/>
                  <a:pt x="897448" y="430296"/>
                  <a:pt x="887185" y="435428"/>
                </a:cubicBezTo>
                <a:cubicBezTo>
                  <a:pt x="879928" y="439057"/>
                  <a:pt x="872459" y="442288"/>
                  <a:pt x="865414" y="446314"/>
                </a:cubicBezTo>
                <a:cubicBezTo>
                  <a:pt x="859734" y="449560"/>
                  <a:pt x="855063" y="454543"/>
                  <a:pt x="849085" y="457200"/>
                </a:cubicBezTo>
                <a:cubicBezTo>
                  <a:pt x="838599" y="461860"/>
                  <a:pt x="827314" y="464457"/>
                  <a:pt x="816428" y="468085"/>
                </a:cubicBezTo>
                <a:lnTo>
                  <a:pt x="800100" y="473528"/>
                </a:lnTo>
                <a:cubicBezTo>
                  <a:pt x="794657" y="475342"/>
                  <a:pt x="788545" y="475788"/>
                  <a:pt x="783771" y="478971"/>
                </a:cubicBezTo>
                <a:cubicBezTo>
                  <a:pt x="757894" y="496222"/>
                  <a:pt x="773650" y="487787"/>
                  <a:pt x="734785" y="500742"/>
                </a:cubicBezTo>
                <a:lnTo>
                  <a:pt x="702128" y="511628"/>
                </a:lnTo>
                <a:cubicBezTo>
                  <a:pt x="696685" y="513442"/>
                  <a:pt x="691459" y="516128"/>
                  <a:pt x="685800" y="517071"/>
                </a:cubicBezTo>
                <a:lnTo>
                  <a:pt x="653142" y="522514"/>
                </a:lnTo>
                <a:cubicBezTo>
                  <a:pt x="642256" y="526143"/>
                  <a:pt x="631844" y="531778"/>
                  <a:pt x="620485" y="533400"/>
                </a:cubicBezTo>
                <a:cubicBezTo>
                  <a:pt x="567905" y="540910"/>
                  <a:pt x="595115" y="537251"/>
                  <a:pt x="538842" y="544285"/>
                </a:cubicBezTo>
                <a:cubicBezTo>
                  <a:pt x="531585" y="546099"/>
                  <a:pt x="524406" y="548261"/>
                  <a:pt x="517071" y="549728"/>
                </a:cubicBezTo>
                <a:cubicBezTo>
                  <a:pt x="492805" y="554581"/>
                  <a:pt x="480552" y="554776"/>
                  <a:pt x="457200" y="560614"/>
                </a:cubicBezTo>
                <a:cubicBezTo>
                  <a:pt x="451634" y="562006"/>
                  <a:pt x="446530" y="565114"/>
                  <a:pt x="440871" y="566057"/>
                </a:cubicBezTo>
                <a:cubicBezTo>
                  <a:pt x="383741" y="575579"/>
                  <a:pt x="406194" y="566878"/>
                  <a:pt x="359228" y="576942"/>
                </a:cubicBezTo>
                <a:cubicBezTo>
                  <a:pt x="344599" y="580077"/>
                  <a:pt x="330355" y="584894"/>
                  <a:pt x="315685" y="587828"/>
                </a:cubicBezTo>
                <a:cubicBezTo>
                  <a:pt x="296977" y="591570"/>
                  <a:pt x="284636" y="593589"/>
                  <a:pt x="266700" y="598714"/>
                </a:cubicBezTo>
                <a:cubicBezTo>
                  <a:pt x="261183" y="600290"/>
                  <a:pt x="255972" y="602912"/>
                  <a:pt x="250371" y="604157"/>
                </a:cubicBezTo>
                <a:cubicBezTo>
                  <a:pt x="209272" y="613290"/>
                  <a:pt x="219859" y="605255"/>
                  <a:pt x="174171" y="620485"/>
                </a:cubicBezTo>
                <a:cubicBezTo>
                  <a:pt x="134417" y="633737"/>
                  <a:pt x="152646" y="628588"/>
                  <a:pt x="119742" y="636814"/>
                </a:cubicBezTo>
                <a:cubicBezTo>
                  <a:pt x="81262" y="662469"/>
                  <a:pt x="128900" y="630273"/>
                  <a:pt x="81642" y="664028"/>
                </a:cubicBezTo>
                <a:cubicBezTo>
                  <a:pt x="76319" y="667830"/>
                  <a:pt x="70339" y="670726"/>
                  <a:pt x="65314" y="674914"/>
                </a:cubicBezTo>
                <a:cubicBezTo>
                  <a:pt x="39287" y="696603"/>
                  <a:pt x="57565" y="684212"/>
                  <a:pt x="38100" y="707571"/>
                </a:cubicBezTo>
                <a:cubicBezTo>
                  <a:pt x="-4551" y="758754"/>
                  <a:pt x="55054" y="673981"/>
                  <a:pt x="0" y="756557"/>
                </a:cubicBezTo>
                <a:lnTo>
                  <a:pt x="10885" y="740228"/>
                </a:lnTo>
                <a:lnTo>
                  <a:pt x="43542" y="691242"/>
                </a:lnTo>
                <a:lnTo>
                  <a:pt x="54428" y="674914"/>
                </a:lnTo>
                <a:cubicBezTo>
                  <a:pt x="56242" y="669471"/>
                  <a:pt x="57305" y="663717"/>
                  <a:pt x="59871" y="658585"/>
                </a:cubicBezTo>
                <a:cubicBezTo>
                  <a:pt x="62796" y="652734"/>
                  <a:pt x="68180" y="648269"/>
                  <a:pt x="70757" y="642257"/>
                </a:cubicBezTo>
                <a:cubicBezTo>
                  <a:pt x="73704" y="635381"/>
                  <a:pt x="74145" y="627678"/>
                  <a:pt x="76200" y="620485"/>
                </a:cubicBezTo>
                <a:cubicBezTo>
                  <a:pt x="91816" y="565825"/>
                  <a:pt x="70068" y="650451"/>
                  <a:pt x="87085" y="582385"/>
                </a:cubicBezTo>
                <a:cubicBezTo>
                  <a:pt x="85271" y="518885"/>
                  <a:pt x="84526" y="455345"/>
                  <a:pt x="81642" y="391885"/>
                </a:cubicBezTo>
                <a:cubicBezTo>
                  <a:pt x="81300" y="384354"/>
                  <a:pt x="74657" y="323890"/>
                  <a:pt x="70757" y="310242"/>
                </a:cubicBezTo>
                <a:cubicBezTo>
                  <a:pt x="70052" y="307775"/>
                  <a:pt x="67128" y="306614"/>
                  <a:pt x="65314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133377" y="4691660"/>
            <a:ext cx="0" cy="2069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2070887" y="4682632"/>
            <a:ext cx="0" cy="21537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419013" y="627583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54576" y="627583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79594" y="627583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15157" y="627583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410831" y="552227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38893" y="525869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01398" y="552227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28508" y="5258696"/>
            <a:ext cx="432048" cy="43204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115595" y="6491859"/>
            <a:ext cx="0" cy="2069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033263" y="6487159"/>
            <a:ext cx="10461" cy="1920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 68"/>
          <p:cNvSpPr/>
          <p:nvPr/>
        </p:nvSpPr>
        <p:spPr>
          <a:xfrm>
            <a:off x="707909" y="5610487"/>
            <a:ext cx="2024742" cy="778328"/>
          </a:xfrm>
          <a:custGeom>
            <a:avLst/>
            <a:gdLst>
              <a:gd name="connsiteX0" fmla="*/ 0 w 2024742"/>
              <a:gd name="connsiteY0" fmla="*/ 0 h 778328"/>
              <a:gd name="connsiteX1" fmla="*/ 27214 w 2024742"/>
              <a:gd name="connsiteY1" fmla="*/ 21771 h 778328"/>
              <a:gd name="connsiteX2" fmla="*/ 48985 w 2024742"/>
              <a:gd name="connsiteY2" fmla="*/ 27214 h 778328"/>
              <a:gd name="connsiteX3" fmla="*/ 76200 w 2024742"/>
              <a:gd name="connsiteY3" fmla="*/ 38100 h 778328"/>
              <a:gd name="connsiteX4" fmla="*/ 92528 w 2024742"/>
              <a:gd name="connsiteY4" fmla="*/ 43543 h 778328"/>
              <a:gd name="connsiteX5" fmla="*/ 114300 w 2024742"/>
              <a:gd name="connsiteY5" fmla="*/ 54428 h 778328"/>
              <a:gd name="connsiteX6" fmla="*/ 130628 w 2024742"/>
              <a:gd name="connsiteY6" fmla="*/ 59871 h 778328"/>
              <a:gd name="connsiteX7" fmla="*/ 146957 w 2024742"/>
              <a:gd name="connsiteY7" fmla="*/ 70757 h 778328"/>
              <a:gd name="connsiteX8" fmla="*/ 190500 w 2024742"/>
              <a:gd name="connsiteY8" fmla="*/ 81643 h 778328"/>
              <a:gd name="connsiteX9" fmla="*/ 206828 w 2024742"/>
              <a:gd name="connsiteY9" fmla="*/ 87086 h 778328"/>
              <a:gd name="connsiteX10" fmla="*/ 228600 w 2024742"/>
              <a:gd name="connsiteY10" fmla="*/ 97971 h 778328"/>
              <a:gd name="connsiteX11" fmla="*/ 255814 w 2024742"/>
              <a:gd name="connsiteY11" fmla="*/ 103414 h 778328"/>
              <a:gd name="connsiteX12" fmla="*/ 310242 w 2024742"/>
              <a:gd name="connsiteY12" fmla="*/ 141514 h 778328"/>
              <a:gd name="connsiteX13" fmla="*/ 326571 w 2024742"/>
              <a:gd name="connsiteY13" fmla="*/ 146957 h 778328"/>
              <a:gd name="connsiteX14" fmla="*/ 359228 w 2024742"/>
              <a:gd name="connsiteY14" fmla="*/ 168728 h 778328"/>
              <a:gd name="connsiteX15" fmla="*/ 375557 w 2024742"/>
              <a:gd name="connsiteY15" fmla="*/ 185057 h 778328"/>
              <a:gd name="connsiteX16" fmla="*/ 397328 w 2024742"/>
              <a:gd name="connsiteY16" fmla="*/ 195943 h 778328"/>
              <a:gd name="connsiteX17" fmla="*/ 413657 w 2024742"/>
              <a:gd name="connsiteY17" fmla="*/ 206828 h 778328"/>
              <a:gd name="connsiteX18" fmla="*/ 446314 w 2024742"/>
              <a:gd name="connsiteY18" fmla="*/ 217714 h 778328"/>
              <a:gd name="connsiteX19" fmla="*/ 462642 w 2024742"/>
              <a:gd name="connsiteY19" fmla="*/ 223157 h 778328"/>
              <a:gd name="connsiteX20" fmla="*/ 478971 w 2024742"/>
              <a:gd name="connsiteY20" fmla="*/ 228600 h 778328"/>
              <a:gd name="connsiteX21" fmla="*/ 500742 w 2024742"/>
              <a:gd name="connsiteY21" fmla="*/ 239486 h 778328"/>
              <a:gd name="connsiteX22" fmla="*/ 517071 w 2024742"/>
              <a:gd name="connsiteY22" fmla="*/ 250371 h 778328"/>
              <a:gd name="connsiteX23" fmla="*/ 549728 w 2024742"/>
              <a:gd name="connsiteY23" fmla="*/ 261257 h 778328"/>
              <a:gd name="connsiteX24" fmla="*/ 566057 w 2024742"/>
              <a:gd name="connsiteY24" fmla="*/ 266700 h 778328"/>
              <a:gd name="connsiteX25" fmla="*/ 609600 w 2024742"/>
              <a:gd name="connsiteY25" fmla="*/ 272143 h 778328"/>
              <a:gd name="connsiteX26" fmla="*/ 691242 w 2024742"/>
              <a:gd name="connsiteY26" fmla="*/ 283028 h 778328"/>
              <a:gd name="connsiteX27" fmla="*/ 729342 w 2024742"/>
              <a:gd name="connsiteY27" fmla="*/ 288471 h 778328"/>
              <a:gd name="connsiteX28" fmla="*/ 865414 w 2024742"/>
              <a:gd name="connsiteY28" fmla="*/ 293914 h 778328"/>
              <a:gd name="connsiteX29" fmla="*/ 876300 w 2024742"/>
              <a:gd name="connsiteY29" fmla="*/ 326571 h 778328"/>
              <a:gd name="connsiteX30" fmla="*/ 881742 w 2024742"/>
              <a:gd name="connsiteY30" fmla="*/ 342900 h 778328"/>
              <a:gd name="connsiteX31" fmla="*/ 914400 w 2024742"/>
              <a:gd name="connsiteY31" fmla="*/ 359228 h 778328"/>
              <a:gd name="connsiteX32" fmla="*/ 919842 w 2024742"/>
              <a:gd name="connsiteY32" fmla="*/ 375557 h 778328"/>
              <a:gd name="connsiteX33" fmla="*/ 941614 w 2024742"/>
              <a:gd name="connsiteY33" fmla="*/ 381000 h 778328"/>
              <a:gd name="connsiteX34" fmla="*/ 963385 w 2024742"/>
              <a:gd name="connsiteY34" fmla="*/ 391886 h 778328"/>
              <a:gd name="connsiteX35" fmla="*/ 979714 w 2024742"/>
              <a:gd name="connsiteY35" fmla="*/ 402771 h 778328"/>
              <a:gd name="connsiteX36" fmla="*/ 1012371 w 2024742"/>
              <a:gd name="connsiteY36" fmla="*/ 408214 h 778328"/>
              <a:gd name="connsiteX37" fmla="*/ 1045028 w 2024742"/>
              <a:gd name="connsiteY37" fmla="*/ 429986 h 778328"/>
              <a:gd name="connsiteX38" fmla="*/ 1077685 w 2024742"/>
              <a:gd name="connsiteY38" fmla="*/ 451757 h 778328"/>
              <a:gd name="connsiteX39" fmla="*/ 1094014 w 2024742"/>
              <a:gd name="connsiteY39" fmla="*/ 468086 h 778328"/>
              <a:gd name="connsiteX40" fmla="*/ 1115785 w 2024742"/>
              <a:gd name="connsiteY40" fmla="*/ 506186 h 778328"/>
              <a:gd name="connsiteX41" fmla="*/ 1132114 w 2024742"/>
              <a:gd name="connsiteY41" fmla="*/ 527957 h 778328"/>
              <a:gd name="connsiteX42" fmla="*/ 1137557 w 2024742"/>
              <a:gd name="connsiteY42" fmla="*/ 544286 h 778328"/>
              <a:gd name="connsiteX43" fmla="*/ 1159328 w 2024742"/>
              <a:gd name="connsiteY43" fmla="*/ 576943 h 778328"/>
              <a:gd name="connsiteX44" fmla="*/ 1175657 w 2024742"/>
              <a:gd name="connsiteY44" fmla="*/ 609600 h 778328"/>
              <a:gd name="connsiteX45" fmla="*/ 1181100 w 2024742"/>
              <a:gd name="connsiteY45" fmla="*/ 625928 h 778328"/>
              <a:gd name="connsiteX46" fmla="*/ 1208314 w 2024742"/>
              <a:gd name="connsiteY46" fmla="*/ 658586 h 778328"/>
              <a:gd name="connsiteX47" fmla="*/ 1213757 w 2024742"/>
              <a:gd name="connsiteY47" fmla="*/ 674914 h 778328"/>
              <a:gd name="connsiteX48" fmla="*/ 1224642 w 2024742"/>
              <a:gd name="connsiteY48" fmla="*/ 691243 h 778328"/>
              <a:gd name="connsiteX49" fmla="*/ 1230085 w 2024742"/>
              <a:gd name="connsiteY49" fmla="*/ 707571 h 778328"/>
              <a:gd name="connsiteX50" fmla="*/ 1284514 w 2024742"/>
              <a:gd name="connsiteY50" fmla="*/ 772886 h 778328"/>
              <a:gd name="connsiteX51" fmla="*/ 1300842 w 2024742"/>
              <a:gd name="connsiteY51" fmla="*/ 778328 h 778328"/>
              <a:gd name="connsiteX52" fmla="*/ 1311728 w 2024742"/>
              <a:gd name="connsiteY52" fmla="*/ 762000 h 778328"/>
              <a:gd name="connsiteX53" fmla="*/ 1328057 w 2024742"/>
              <a:gd name="connsiteY53" fmla="*/ 707571 h 778328"/>
              <a:gd name="connsiteX54" fmla="*/ 1371600 w 2024742"/>
              <a:gd name="connsiteY54" fmla="*/ 658586 h 778328"/>
              <a:gd name="connsiteX55" fmla="*/ 1404257 w 2024742"/>
              <a:gd name="connsiteY55" fmla="*/ 642257 h 778328"/>
              <a:gd name="connsiteX56" fmla="*/ 1426028 w 2024742"/>
              <a:gd name="connsiteY56" fmla="*/ 636814 h 778328"/>
              <a:gd name="connsiteX57" fmla="*/ 1453242 w 2024742"/>
              <a:gd name="connsiteY57" fmla="*/ 625928 h 778328"/>
              <a:gd name="connsiteX58" fmla="*/ 1469571 w 2024742"/>
              <a:gd name="connsiteY58" fmla="*/ 620486 h 778328"/>
              <a:gd name="connsiteX59" fmla="*/ 1502228 w 2024742"/>
              <a:gd name="connsiteY59" fmla="*/ 604157 h 778328"/>
              <a:gd name="connsiteX60" fmla="*/ 1562100 w 2024742"/>
              <a:gd name="connsiteY60" fmla="*/ 582386 h 778328"/>
              <a:gd name="connsiteX61" fmla="*/ 1594757 w 2024742"/>
              <a:gd name="connsiteY61" fmla="*/ 576943 h 778328"/>
              <a:gd name="connsiteX62" fmla="*/ 1660071 w 2024742"/>
              <a:gd name="connsiteY62" fmla="*/ 555171 h 778328"/>
              <a:gd name="connsiteX63" fmla="*/ 1692728 w 2024742"/>
              <a:gd name="connsiteY63" fmla="*/ 544286 h 778328"/>
              <a:gd name="connsiteX64" fmla="*/ 1714500 w 2024742"/>
              <a:gd name="connsiteY64" fmla="*/ 538843 h 778328"/>
              <a:gd name="connsiteX65" fmla="*/ 1758042 w 2024742"/>
              <a:gd name="connsiteY65" fmla="*/ 517071 h 778328"/>
              <a:gd name="connsiteX66" fmla="*/ 1774371 w 2024742"/>
              <a:gd name="connsiteY66" fmla="*/ 506186 h 778328"/>
              <a:gd name="connsiteX67" fmla="*/ 1807028 w 2024742"/>
              <a:gd name="connsiteY67" fmla="*/ 495300 h 778328"/>
              <a:gd name="connsiteX68" fmla="*/ 1823357 w 2024742"/>
              <a:gd name="connsiteY68" fmla="*/ 484414 h 778328"/>
              <a:gd name="connsiteX69" fmla="*/ 1872342 w 2024742"/>
              <a:gd name="connsiteY69" fmla="*/ 468086 h 778328"/>
              <a:gd name="connsiteX70" fmla="*/ 1888671 w 2024742"/>
              <a:gd name="connsiteY70" fmla="*/ 462643 h 778328"/>
              <a:gd name="connsiteX71" fmla="*/ 1937657 w 2024742"/>
              <a:gd name="connsiteY71" fmla="*/ 435428 h 778328"/>
              <a:gd name="connsiteX72" fmla="*/ 1953985 w 2024742"/>
              <a:gd name="connsiteY72" fmla="*/ 429986 h 778328"/>
              <a:gd name="connsiteX73" fmla="*/ 1970314 w 2024742"/>
              <a:gd name="connsiteY73" fmla="*/ 424543 h 778328"/>
              <a:gd name="connsiteX74" fmla="*/ 1986642 w 2024742"/>
              <a:gd name="connsiteY74" fmla="*/ 413657 h 778328"/>
              <a:gd name="connsiteX75" fmla="*/ 2024742 w 2024742"/>
              <a:gd name="connsiteY75" fmla="*/ 397328 h 77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024742" h="778328">
                <a:moveTo>
                  <a:pt x="0" y="0"/>
                </a:moveTo>
                <a:cubicBezTo>
                  <a:pt x="9071" y="7257"/>
                  <a:pt x="17059" y="16129"/>
                  <a:pt x="27214" y="21771"/>
                </a:cubicBezTo>
                <a:cubicBezTo>
                  <a:pt x="33753" y="25404"/>
                  <a:pt x="41889" y="24848"/>
                  <a:pt x="48985" y="27214"/>
                </a:cubicBezTo>
                <a:cubicBezTo>
                  <a:pt x="58254" y="30304"/>
                  <a:pt x="67052" y="34669"/>
                  <a:pt x="76200" y="38100"/>
                </a:cubicBezTo>
                <a:cubicBezTo>
                  <a:pt x="81572" y="40114"/>
                  <a:pt x="87255" y="41283"/>
                  <a:pt x="92528" y="43543"/>
                </a:cubicBezTo>
                <a:cubicBezTo>
                  <a:pt x="99986" y="46739"/>
                  <a:pt x="106842" y="51232"/>
                  <a:pt x="114300" y="54428"/>
                </a:cubicBezTo>
                <a:cubicBezTo>
                  <a:pt x="119573" y="56688"/>
                  <a:pt x="125497" y="57305"/>
                  <a:pt x="130628" y="59871"/>
                </a:cubicBezTo>
                <a:cubicBezTo>
                  <a:pt x="136479" y="62797"/>
                  <a:pt x="140809" y="68521"/>
                  <a:pt x="146957" y="70757"/>
                </a:cubicBezTo>
                <a:cubicBezTo>
                  <a:pt x="161017" y="75870"/>
                  <a:pt x="176307" y="76912"/>
                  <a:pt x="190500" y="81643"/>
                </a:cubicBezTo>
                <a:cubicBezTo>
                  <a:pt x="195943" y="83457"/>
                  <a:pt x="201555" y="84826"/>
                  <a:pt x="206828" y="87086"/>
                </a:cubicBezTo>
                <a:cubicBezTo>
                  <a:pt x="214286" y="90282"/>
                  <a:pt x="220903" y="95405"/>
                  <a:pt x="228600" y="97971"/>
                </a:cubicBezTo>
                <a:cubicBezTo>
                  <a:pt x="237376" y="100896"/>
                  <a:pt x="246743" y="101600"/>
                  <a:pt x="255814" y="103414"/>
                </a:cubicBezTo>
                <a:cubicBezTo>
                  <a:pt x="265752" y="110868"/>
                  <a:pt x="302197" y="138832"/>
                  <a:pt x="310242" y="141514"/>
                </a:cubicBezTo>
                <a:lnTo>
                  <a:pt x="326571" y="146957"/>
                </a:lnTo>
                <a:cubicBezTo>
                  <a:pt x="378665" y="199051"/>
                  <a:pt x="311965" y="137220"/>
                  <a:pt x="359228" y="168728"/>
                </a:cubicBezTo>
                <a:cubicBezTo>
                  <a:pt x="365633" y="172998"/>
                  <a:pt x="369293" y="180583"/>
                  <a:pt x="375557" y="185057"/>
                </a:cubicBezTo>
                <a:cubicBezTo>
                  <a:pt x="382159" y="189773"/>
                  <a:pt x="390283" y="191918"/>
                  <a:pt x="397328" y="195943"/>
                </a:cubicBezTo>
                <a:cubicBezTo>
                  <a:pt x="403008" y="199188"/>
                  <a:pt x="407679" y="204171"/>
                  <a:pt x="413657" y="206828"/>
                </a:cubicBezTo>
                <a:cubicBezTo>
                  <a:pt x="424143" y="211488"/>
                  <a:pt x="435428" y="214085"/>
                  <a:pt x="446314" y="217714"/>
                </a:cubicBezTo>
                <a:lnTo>
                  <a:pt x="462642" y="223157"/>
                </a:lnTo>
                <a:cubicBezTo>
                  <a:pt x="468085" y="224971"/>
                  <a:pt x="473839" y="226034"/>
                  <a:pt x="478971" y="228600"/>
                </a:cubicBezTo>
                <a:cubicBezTo>
                  <a:pt x="486228" y="232229"/>
                  <a:pt x="493697" y="235461"/>
                  <a:pt x="500742" y="239486"/>
                </a:cubicBezTo>
                <a:cubicBezTo>
                  <a:pt x="506422" y="242731"/>
                  <a:pt x="511093" y="247714"/>
                  <a:pt x="517071" y="250371"/>
                </a:cubicBezTo>
                <a:cubicBezTo>
                  <a:pt x="527557" y="255031"/>
                  <a:pt x="538842" y="257628"/>
                  <a:pt x="549728" y="261257"/>
                </a:cubicBezTo>
                <a:cubicBezTo>
                  <a:pt x="555171" y="263071"/>
                  <a:pt x="560364" y="265988"/>
                  <a:pt x="566057" y="266700"/>
                </a:cubicBezTo>
                <a:lnTo>
                  <a:pt x="609600" y="272143"/>
                </a:lnTo>
                <a:cubicBezTo>
                  <a:pt x="648447" y="285093"/>
                  <a:pt x="613380" y="274832"/>
                  <a:pt x="691242" y="283028"/>
                </a:cubicBezTo>
                <a:cubicBezTo>
                  <a:pt x="704000" y="284371"/>
                  <a:pt x="716538" y="287671"/>
                  <a:pt x="729342" y="288471"/>
                </a:cubicBezTo>
                <a:cubicBezTo>
                  <a:pt x="774647" y="291303"/>
                  <a:pt x="820057" y="292100"/>
                  <a:pt x="865414" y="293914"/>
                </a:cubicBezTo>
                <a:lnTo>
                  <a:pt x="876300" y="326571"/>
                </a:lnTo>
                <a:cubicBezTo>
                  <a:pt x="878114" y="332014"/>
                  <a:pt x="876299" y="341086"/>
                  <a:pt x="881742" y="342900"/>
                </a:cubicBezTo>
                <a:cubicBezTo>
                  <a:pt x="904277" y="350412"/>
                  <a:pt x="893297" y="345161"/>
                  <a:pt x="914400" y="359228"/>
                </a:cubicBezTo>
                <a:cubicBezTo>
                  <a:pt x="916214" y="364671"/>
                  <a:pt x="915362" y="371973"/>
                  <a:pt x="919842" y="375557"/>
                </a:cubicBezTo>
                <a:cubicBezTo>
                  <a:pt x="925683" y="380230"/>
                  <a:pt x="934610" y="378373"/>
                  <a:pt x="941614" y="381000"/>
                </a:cubicBezTo>
                <a:cubicBezTo>
                  <a:pt x="949211" y="383849"/>
                  <a:pt x="956340" y="387861"/>
                  <a:pt x="963385" y="391886"/>
                </a:cubicBezTo>
                <a:cubicBezTo>
                  <a:pt x="969065" y="395131"/>
                  <a:pt x="973508" y="400702"/>
                  <a:pt x="979714" y="402771"/>
                </a:cubicBezTo>
                <a:cubicBezTo>
                  <a:pt x="990184" y="406261"/>
                  <a:pt x="1001485" y="406400"/>
                  <a:pt x="1012371" y="408214"/>
                </a:cubicBezTo>
                <a:cubicBezTo>
                  <a:pt x="1023257" y="415471"/>
                  <a:pt x="1035777" y="420735"/>
                  <a:pt x="1045028" y="429986"/>
                </a:cubicBezTo>
                <a:cubicBezTo>
                  <a:pt x="1065414" y="450371"/>
                  <a:pt x="1054055" y="443880"/>
                  <a:pt x="1077685" y="451757"/>
                </a:cubicBezTo>
                <a:cubicBezTo>
                  <a:pt x="1083128" y="457200"/>
                  <a:pt x="1089086" y="462173"/>
                  <a:pt x="1094014" y="468086"/>
                </a:cubicBezTo>
                <a:cubicBezTo>
                  <a:pt x="1109001" y="486070"/>
                  <a:pt x="1102471" y="484883"/>
                  <a:pt x="1115785" y="506186"/>
                </a:cubicBezTo>
                <a:cubicBezTo>
                  <a:pt x="1120593" y="513879"/>
                  <a:pt x="1126671" y="520700"/>
                  <a:pt x="1132114" y="527957"/>
                </a:cubicBezTo>
                <a:cubicBezTo>
                  <a:pt x="1133928" y="533400"/>
                  <a:pt x="1134771" y="539271"/>
                  <a:pt x="1137557" y="544286"/>
                </a:cubicBezTo>
                <a:cubicBezTo>
                  <a:pt x="1143911" y="555723"/>
                  <a:pt x="1155191" y="564532"/>
                  <a:pt x="1159328" y="576943"/>
                </a:cubicBezTo>
                <a:cubicBezTo>
                  <a:pt x="1173009" y="617983"/>
                  <a:pt x="1154554" y="567396"/>
                  <a:pt x="1175657" y="609600"/>
                </a:cubicBezTo>
                <a:cubicBezTo>
                  <a:pt x="1178223" y="614731"/>
                  <a:pt x="1177918" y="621154"/>
                  <a:pt x="1181100" y="625928"/>
                </a:cubicBezTo>
                <a:cubicBezTo>
                  <a:pt x="1205175" y="662041"/>
                  <a:pt x="1190505" y="622970"/>
                  <a:pt x="1208314" y="658586"/>
                </a:cubicBezTo>
                <a:cubicBezTo>
                  <a:pt x="1210880" y="663717"/>
                  <a:pt x="1211191" y="669783"/>
                  <a:pt x="1213757" y="674914"/>
                </a:cubicBezTo>
                <a:cubicBezTo>
                  <a:pt x="1216682" y="680765"/>
                  <a:pt x="1221717" y="685392"/>
                  <a:pt x="1224642" y="691243"/>
                </a:cubicBezTo>
                <a:cubicBezTo>
                  <a:pt x="1227208" y="696374"/>
                  <a:pt x="1227299" y="702556"/>
                  <a:pt x="1230085" y="707571"/>
                </a:cubicBezTo>
                <a:cubicBezTo>
                  <a:pt x="1238006" y="721829"/>
                  <a:pt x="1268953" y="767700"/>
                  <a:pt x="1284514" y="772886"/>
                </a:cubicBezTo>
                <a:lnTo>
                  <a:pt x="1300842" y="778328"/>
                </a:lnTo>
                <a:cubicBezTo>
                  <a:pt x="1304471" y="772885"/>
                  <a:pt x="1309659" y="768206"/>
                  <a:pt x="1311728" y="762000"/>
                </a:cubicBezTo>
                <a:cubicBezTo>
                  <a:pt x="1330468" y="705783"/>
                  <a:pt x="1303440" y="750651"/>
                  <a:pt x="1328057" y="707571"/>
                </a:cubicBezTo>
                <a:cubicBezTo>
                  <a:pt x="1336600" y="692621"/>
                  <a:pt x="1359927" y="662477"/>
                  <a:pt x="1371600" y="658586"/>
                </a:cubicBezTo>
                <a:cubicBezTo>
                  <a:pt x="1440404" y="635650"/>
                  <a:pt x="1330395" y="673913"/>
                  <a:pt x="1404257" y="642257"/>
                </a:cubicBezTo>
                <a:cubicBezTo>
                  <a:pt x="1411133" y="639310"/>
                  <a:pt x="1418932" y="639180"/>
                  <a:pt x="1426028" y="636814"/>
                </a:cubicBezTo>
                <a:cubicBezTo>
                  <a:pt x="1435297" y="633724"/>
                  <a:pt x="1444094" y="629358"/>
                  <a:pt x="1453242" y="625928"/>
                </a:cubicBezTo>
                <a:cubicBezTo>
                  <a:pt x="1458614" y="623914"/>
                  <a:pt x="1464128" y="622300"/>
                  <a:pt x="1469571" y="620486"/>
                </a:cubicBezTo>
                <a:cubicBezTo>
                  <a:pt x="1494344" y="603971"/>
                  <a:pt x="1476475" y="613815"/>
                  <a:pt x="1502228" y="604157"/>
                </a:cubicBezTo>
                <a:cubicBezTo>
                  <a:pt x="1516088" y="598959"/>
                  <a:pt x="1548369" y="584675"/>
                  <a:pt x="1562100" y="582386"/>
                </a:cubicBezTo>
                <a:lnTo>
                  <a:pt x="1594757" y="576943"/>
                </a:lnTo>
                <a:lnTo>
                  <a:pt x="1660071" y="555171"/>
                </a:lnTo>
                <a:cubicBezTo>
                  <a:pt x="1660081" y="555168"/>
                  <a:pt x="1692717" y="544289"/>
                  <a:pt x="1692728" y="544286"/>
                </a:cubicBezTo>
                <a:lnTo>
                  <a:pt x="1714500" y="538843"/>
                </a:lnTo>
                <a:cubicBezTo>
                  <a:pt x="1729014" y="531586"/>
                  <a:pt x="1744540" y="526072"/>
                  <a:pt x="1758042" y="517071"/>
                </a:cubicBezTo>
                <a:cubicBezTo>
                  <a:pt x="1763485" y="513443"/>
                  <a:pt x="1768393" y="508843"/>
                  <a:pt x="1774371" y="506186"/>
                </a:cubicBezTo>
                <a:cubicBezTo>
                  <a:pt x="1784857" y="501526"/>
                  <a:pt x="1797481" y="501665"/>
                  <a:pt x="1807028" y="495300"/>
                </a:cubicBezTo>
                <a:cubicBezTo>
                  <a:pt x="1812471" y="491671"/>
                  <a:pt x="1817379" y="487071"/>
                  <a:pt x="1823357" y="484414"/>
                </a:cubicBezTo>
                <a:cubicBezTo>
                  <a:pt x="1823377" y="484405"/>
                  <a:pt x="1864167" y="470811"/>
                  <a:pt x="1872342" y="468086"/>
                </a:cubicBezTo>
                <a:lnTo>
                  <a:pt x="1888671" y="462643"/>
                </a:lnTo>
                <a:cubicBezTo>
                  <a:pt x="1913113" y="438201"/>
                  <a:pt x="1897698" y="448747"/>
                  <a:pt x="1937657" y="435428"/>
                </a:cubicBezTo>
                <a:lnTo>
                  <a:pt x="1953985" y="429986"/>
                </a:lnTo>
                <a:lnTo>
                  <a:pt x="1970314" y="424543"/>
                </a:lnTo>
                <a:cubicBezTo>
                  <a:pt x="1975757" y="420914"/>
                  <a:pt x="1980664" y="416314"/>
                  <a:pt x="1986642" y="413657"/>
                </a:cubicBezTo>
                <a:cubicBezTo>
                  <a:pt x="2028751" y="394942"/>
                  <a:pt x="2009618" y="412455"/>
                  <a:pt x="2024742" y="39732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293707" y="5850891"/>
            <a:ext cx="1460720" cy="545098"/>
          </a:xfrm>
          <a:custGeom>
            <a:avLst/>
            <a:gdLst>
              <a:gd name="connsiteX0" fmla="*/ 0 w 1420590"/>
              <a:gd name="connsiteY0" fmla="*/ 0 h 480701"/>
              <a:gd name="connsiteX1" fmla="*/ 517072 w 1420590"/>
              <a:gd name="connsiteY1" fmla="*/ 48986 h 480701"/>
              <a:gd name="connsiteX2" fmla="*/ 587829 w 1420590"/>
              <a:gd name="connsiteY2" fmla="*/ 65314 h 480701"/>
              <a:gd name="connsiteX3" fmla="*/ 604157 w 1420590"/>
              <a:gd name="connsiteY3" fmla="*/ 70757 h 480701"/>
              <a:gd name="connsiteX4" fmla="*/ 620486 w 1420590"/>
              <a:gd name="connsiteY4" fmla="*/ 81643 h 480701"/>
              <a:gd name="connsiteX5" fmla="*/ 636814 w 1420590"/>
              <a:gd name="connsiteY5" fmla="*/ 87086 h 480701"/>
              <a:gd name="connsiteX6" fmla="*/ 669472 w 1420590"/>
              <a:gd name="connsiteY6" fmla="*/ 108857 h 480701"/>
              <a:gd name="connsiteX7" fmla="*/ 702129 w 1420590"/>
              <a:gd name="connsiteY7" fmla="*/ 119743 h 480701"/>
              <a:gd name="connsiteX8" fmla="*/ 718457 w 1420590"/>
              <a:gd name="connsiteY8" fmla="*/ 125186 h 480701"/>
              <a:gd name="connsiteX9" fmla="*/ 740229 w 1420590"/>
              <a:gd name="connsiteY9" fmla="*/ 130628 h 480701"/>
              <a:gd name="connsiteX10" fmla="*/ 794657 w 1420590"/>
              <a:gd name="connsiteY10" fmla="*/ 163286 h 480701"/>
              <a:gd name="connsiteX11" fmla="*/ 810986 w 1420590"/>
              <a:gd name="connsiteY11" fmla="*/ 174171 h 480701"/>
              <a:gd name="connsiteX12" fmla="*/ 832757 w 1420590"/>
              <a:gd name="connsiteY12" fmla="*/ 206828 h 480701"/>
              <a:gd name="connsiteX13" fmla="*/ 859972 w 1420590"/>
              <a:gd name="connsiteY13" fmla="*/ 239486 h 480701"/>
              <a:gd name="connsiteX14" fmla="*/ 892629 w 1420590"/>
              <a:gd name="connsiteY14" fmla="*/ 261257 h 480701"/>
              <a:gd name="connsiteX15" fmla="*/ 908957 w 1420590"/>
              <a:gd name="connsiteY15" fmla="*/ 272143 h 480701"/>
              <a:gd name="connsiteX16" fmla="*/ 963386 w 1420590"/>
              <a:gd name="connsiteY16" fmla="*/ 326571 h 480701"/>
              <a:gd name="connsiteX17" fmla="*/ 979714 w 1420590"/>
              <a:gd name="connsiteY17" fmla="*/ 342900 h 480701"/>
              <a:gd name="connsiteX18" fmla="*/ 1001486 w 1420590"/>
              <a:gd name="connsiteY18" fmla="*/ 370114 h 480701"/>
              <a:gd name="connsiteX19" fmla="*/ 1023257 w 1420590"/>
              <a:gd name="connsiteY19" fmla="*/ 402771 h 480701"/>
              <a:gd name="connsiteX20" fmla="*/ 1034143 w 1420590"/>
              <a:gd name="connsiteY20" fmla="*/ 419100 h 480701"/>
              <a:gd name="connsiteX21" fmla="*/ 1045029 w 1420590"/>
              <a:gd name="connsiteY21" fmla="*/ 435428 h 480701"/>
              <a:gd name="connsiteX22" fmla="*/ 1050472 w 1420590"/>
              <a:gd name="connsiteY22" fmla="*/ 451757 h 480701"/>
              <a:gd name="connsiteX23" fmla="*/ 1055914 w 1420590"/>
              <a:gd name="connsiteY23" fmla="*/ 478971 h 480701"/>
              <a:gd name="connsiteX24" fmla="*/ 1088572 w 1420590"/>
              <a:gd name="connsiteY24" fmla="*/ 473528 h 480701"/>
              <a:gd name="connsiteX25" fmla="*/ 1110343 w 1420590"/>
              <a:gd name="connsiteY25" fmla="*/ 462643 h 480701"/>
              <a:gd name="connsiteX26" fmla="*/ 1148443 w 1420590"/>
              <a:gd name="connsiteY26" fmla="*/ 435428 h 480701"/>
              <a:gd name="connsiteX27" fmla="*/ 1164772 w 1420590"/>
              <a:gd name="connsiteY27" fmla="*/ 429986 h 480701"/>
              <a:gd name="connsiteX28" fmla="*/ 1202872 w 1420590"/>
              <a:gd name="connsiteY28" fmla="*/ 413657 h 480701"/>
              <a:gd name="connsiteX29" fmla="*/ 1246414 w 1420590"/>
              <a:gd name="connsiteY29" fmla="*/ 386443 h 480701"/>
              <a:gd name="connsiteX30" fmla="*/ 1279072 w 1420590"/>
              <a:gd name="connsiteY30" fmla="*/ 370114 h 480701"/>
              <a:gd name="connsiteX31" fmla="*/ 1295400 w 1420590"/>
              <a:gd name="connsiteY31" fmla="*/ 359228 h 480701"/>
              <a:gd name="connsiteX32" fmla="*/ 1311729 w 1420590"/>
              <a:gd name="connsiteY32" fmla="*/ 353786 h 480701"/>
              <a:gd name="connsiteX33" fmla="*/ 1317172 w 1420590"/>
              <a:gd name="connsiteY33" fmla="*/ 337457 h 480701"/>
              <a:gd name="connsiteX34" fmla="*/ 1333500 w 1420590"/>
              <a:gd name="connsiteY34" fmla="*/ 326571 h 480701"/>
              <a:gd name="connsiteX35" fmla="*/ 1366157 w 1420590"/>
              <a:gd name="connsiteY35" fmla="*/ 293914 h 480701"/>
              <a:gd name="connsiteX36" fmla="*/ 1366157 w 1420590"/>
              <a:gd name="connsiteY36" fmla="*/ 293914 h 480701"/>
              <a:gd name="connsiteX37" fmla="*/ 1387929 w 1420590"/>
              <a:gd name="connsiteY37" fmla="*/ 261257 h 480701"/>
              <a:gd name="connsiteX38" fmla="*/ 1393372 w 1420590"/>
              <a:gd name="connsiteY38" fmla="*/ 244928 h 480701"/>
              <a:gd name="connsiteX39" fmla="*/ 1404257 w 1420590"/>
              <a:gd name="connsiteY39" fmla="*/ 206828 h 480701"/>
              <a:gd name="connsiteX40" fmla="*/ 1409700 w 1420590"/>
              <a:gd name="connsiteY40" fmla="*/ 168728 h 480701"/>
              <a:gd name="connsiteX41" fmla="*/ 1420586 w 1420590"/>
              <a:gd name="connsiteY41" fmla="*/ 130628 h 48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420590" h="480701">
                <a:moveTo>
                  <a:pt x="0" y="0"/>
                </a:moveTo>
                <a:lnTo>
                  <a:pt x="517072" y="48986"/>
                </a:lnTo>
                <a:cubicBezTo>
                  <a:pt x="557115" y="52912"/>
                  <a:pt x="551424" y="53178"/>
                  <a:pt x="587829" y="65314"/>
                </a:cubicBezTo>
                <a:cubicBezTo>
                  <a:pt x="593272" y="67128"/>
                  <a:pt x="599383" y="67575"/>
                  <a:pt x="604157" y="70757"/>
                </a:cubicBezTo>
                <a:cubicBezTo>
                  <a:pt x="609600" y="74386"/>
                  <a:pt x="614635" y="78717"/>
                  <a:pt x="620486" y="81643"/>
                </a:cubicBezTo>
                <a:cubicBezTo>
                  <a:pt x="625617" y="84209"/>
                  <a:pt x="631799" y="84300"/>
                  <a:pt x="636814" y="87086"/>
                </a:cubicBezTo>
                <a:cubicBezTo>
                  <a:pt x="648251" y="93440"/>
                  <a:pt x="657060" y="104720"/>
                  <a:pt x="669472" y="108857"/>
                </a:cubicBezTo>
                <a:lnTo>
                  <a:pt x="702129" y="119743"/>
                </a:lnTo>
                <a:cubicBezTo>
                  <a:pt x="707572" y="121557"/>
                  <a:pt x="712891" y="123795"/>
                  <a:pt x="718457" y="125186"/>
                </a:cubicBezTo>
                <a:lnTo>
                  <a:pt x="740229" y="130628"/>
                </a:lnTo>
                <a:cubicBezTo>
                  <a:pt x="773706" y="147367"/>
                  <a:pt x="755243" y="137010"/>
                  <a:pt x="794657" y="163286"/>
                </a:cubicBezTo>
                <a:lnTo>
                  <a:pt x="810986" y="174171"/>
                </a:lnTo>
                <a:lnTo>
                  <a:pt x="832757" y="206828"/>
                </a:lnTo>
                <a:cubicBezTo>
                  <a:pt x="842433" y="221342"/>
                  <a:pt x="845465" y="228203"/>
                  <a:pt x="859972" y="239486"/>
                </a:cubicBezTo>
                <a:cubicBezTo>
                  <a:pt x="870299" y="247518"/>
                  <a:pt x="881743" y="254000"/>
                  <a:pt x="892629" y="261257"/>
                </a:cubicBezTo>
                <a:cubicBezTo>
                  <a:pt x="898072" y="264886"/>
                  <a:pt x="904332" y="267518"/>
                  <a:pt x="908957" y="272143"/>
                </a:cubicBezTo>
                <a:lnTo>
                  <a:pt x="963386" y="326571"/>
                </a:lnTo>
                <a:lnTo>
                  <a:pt x="979714" y="342900"/>
                </a:lnTo>
                <a:cubicBezTo>
                  <a:pt x="991972" y="379671"/>
                  <a:pt x="974972" y="339812"/>
                  <a:pt x="1001486" y="370114"/>
                </a:cubicBezTo>
                <a:cubicBezTo>
                  <a:pt x="1010101" y="379960"/>
                  <a:pt x="1016000" y="391885"/>
                  <a:pt x="1023257" y="402771"/>
                </a:cubicBezTo>
                <a:lnTo>
                  <a:pt x="1034143" y="419100"/>
                </a:lnTo>
                <a:lnTo>
                  <a:pt x="1045029" y="435428"/>
                </a:lnTo>
                <a:cubicBezTo>
                  <a:pt x="1046843" y="440871"/>
                  <a:pt x="1049081" y="446191"/>
                  <a:pt x="1050472" y="451757"/>
                </a:cubicBezTo>
                <a:cubicBezTo>
                  <a:pt x="1052716" y="460732"/>
                  <a:pt x="1047882" y="474381"/>
                  <a:pt x="1055914" y="478971"/>
                </a:cubicBezTo>
                <a:cubicBezTo>
                  <a:pt x="1065496" y="484446"/>
                  <a:pt x="1077686" y="475342"/>
                  <a:pt x="1088572" y="473528"/>
                </a:cubicBezTo>
                <a:cubicBezTo>
                  <a:pt x="1095829" y="469900"/>
                  <a:pt x="1103463" y="466943"/>
                  <a:pt x="1110343" y="462643"/>
                </a:cubicBezTo>
                <a:cubicBezTo>
                  <a:pt x="1120208" y="456478"/>
                  <a:pt x="1136926" y="441186"/>
                  <a:pt x="1148443" y="435428"/>
                </a:cubicBezTo>
                <a:cubicBezTo>
                  <a:pt x="1153575" y="432862"/>
                  <a:pt x="1159499" y="432246"/>
                  <a:pt x="1164772" y="429986"/>
                </a:cubicBezTo>
                <a:cubicBezTo>
                  <a:pt x="1211866" y="409804"/>
                  <a:pt x="1164568" y="426425"/>
                  <a:pt x="1202872" y="413657"/>
                </a:cubicBezTo>
                <a:cubicBezTo>
                  <a:pt x="1244498" y="382436"/>
                  <a:pt x="1204576" y="410350"/>
                  <a:pt x="1246414" y="386443"/>
                </a:cubicBezTo>
                <a:cubicBezTo>
                  <a:pt x="1275959" y="369560"/>
                  <a:pt x="1249132" y="380094"/>
                  <a:pt x="1279072" y="370114"/>
                </a:cubicBezTo>
                <a:cubicBezTo>
                  <a:pt x="1284515" y="366485"/>
                  <a:pt x="1289549" y="362153"/>
                  <a:pt x="1295400" y="359228"/>
                </a:cubicBezTo>
                <a:cubicBezTo>
                  <a:pt x="1300532" y="356662"/>
                  <a:pt x="1307672" y="357843"/>
                  <a:pt x="1311729" y="353786"/>
                </a:cubicBezTo>
                <a:cubicBezTo>
                  <a:pt x="1315786" y="349729"/>
                  <a:pt x="1313588" y="341937"/>
                  <a:pt x="1317172" y="337457"/>
                </a:cubicBezTo>
                <a:cubicBezTo>
                  <a:pt x="1321258" y="332349"/>
                  <a:pt x="1328611" y="330917"/>
                  <a:pt x="1333500" y="326571"/>
                </a:cubicBezTo>
                <a:cubicBezTo>
                  <a:pt x="1345006" y="316343"/>
                  <a:pt x="1355271" y="304800"/>
                  <a:pt x="1366157" y="293914"/>
                </a:cubicBezTo>
                <a:lnTo>
                  <a:pt x="1366157" y="293914"/>
                </a:lnTo>
                <a:cubicBezTo>
                  <a:pt x="1373414" y="283028"/>
                  <a:pt x="1383792" y="273669"/>
                  <a:pt x="1387929" y="261257"/>
                </a:cubicBezTo>
                <a:cubicBezTo>
                  <a:pt x="1389743" y="255814"/>
                  <a:pt x="1391796" y="250445"/>
                  <a:pt x="1393372" y="244928"/>
                </a:cubicBezTo>
                <a:cubicBezTo>
                  <a:pt x="1407040" y="197087"/>
                  <a:pt x="1391206" y="245980"/>
                  <a:pt x="1404257" y="206828"/>
                </a:cubicBezTo>
                <a:cubicBezTo>
                  <a:pt x="1406071" y="194128"/>
                  <a:pt x="1406815" y="181228"/>
                  <a:pt x="1409700" y="168728"/>
                </a:cubicBezTo>
                <a:cubicBezTo>
                  <a:pt x="1421160" y="119070"/>
                  <a:pt x="1420586" y="149961"/>
                  <a:pt x="1420586" y="13062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1252194" y="5811873"/>
            <a:ext cx="1700855" cy="555171"/>
          </a:xfrm>
          <a:custGeom>
            <a:avLst/>
            <a:gdLst>
              <a:gd name="connsiteX0" fmla="*/ 0 w 1700855"/>
              <a:gd name="connsiteY0" fmla="*/ 0 h 555171"/>
              <a:gd name="connsiteX1" fmla="*/ 631372 w 1700855"/>
              <a:gd name="connsiteY1" fmla="*/ 5442 h 555171"/>
              <a:gd name="connsiteX2" fmla="*/ 664029 w 1700855"/>
              <a:gd name="connsiteY2" fmla="*/ 16328 h 555171"/>
              <a:gd name="connsiteX3" fmla="*/ 691243 w 1700855"/>
              <a:gd name="connsiteY3" fmla="*/ 21771 h 555171"/>
              <a:gd name="connsiteX4" fmla="*/ 713015 w 1700855"/>
              <a:gd name="connsiteY4" fmla="*/ 32657 h 555171"/>
              <a:gd name="connsiteX5" fmla="*/ 734786 w 1700855"/>
              <a:gd name="connsiteY5" fmla="*/ 38100 h 555171"/>
              <a:gd name="connsiteX6" fmla="*/ 767443 w 1700855"/>
              <a:gd name="connsiteY6" fmla="*/ 59871 h 555171"/>
              <a:gd name="connsiteX7" fmla="*/ 805543 w 1700855"/>
              <a:gd name="connsiteY7" fmla="*/ 76200 h 555171"/>
              <a:gd name="connsiteX8" fmla="*/ 849086 w 1700855"/>
              <a:gd name="connsiteY8" fmla="*/ 103414 h 555171"/>
              <a:gd name="connsiteX9" fmla="*/ 898072 w 1700855"/>
              <a:gd name="connsiteY9" fmla="*/ 119742 h 555171"/>
              <a:gd name="connsiteX10" fmla="*/ 914400 w 1700855"/>
              <a:gd name="connsiteY10" fmla="*/ 125185 h 555171"/>
              <a:gd name="connsiteX11" fmla="*/ 952500 w 1700855"/>
              <a:gd name="connsiteY11" fmla="*/ 141514 h 555171"/>
              <a:gd name="connsiteX12" fmla="*/ 1001486 w 1700855"/>
              <a:gd name="connsiteY12" fmla="*/ 179614 h 555171"/>
              <a:gd name="connsiteX13" fmla="*/ 1028700 w 1700855"/>
              <a:gd name="connsiteY13" fmla="*/ 201385 h 555171"/>
              <a:gd name="connsiteX14" fmla="*/ 1066800 w 1700855"/>
              <a:gd name="connsiteY14" fmla="*/ 228600 h 555171"/>
              <a:gd name="connsiteX15" fmla="*/ 1099457 w 1700855"/>
              <a:gd name="connsiteY15" fmla="*/ 250371 h 555171"/>
              <a:gd name="connsiteX16" fmla="*/ 1121229 w 1700855"/>
              <a:gd name="connsiteY16" fmla="*/ 261257 h 555171"/>
              <a:gd name="connsiteX17" fmla="*/ 1153886 w 1700855"/>
              <a:gd name="connsiteY17" fmla="*/ 283028 h 555171"/>
              <a:gd name="connsiteX18" fmla="*/ 1170215 w 1700855"/>
              <a:gd name="connsiteY18" fmla="*/ 293914 h 555171"/>
              <a:gd name="connsiteX19" fmla="*/ 1202872 w 1700855"/>
              <a:gd name="connsiteY19" fmla="*/ 310242 h 555171"/>
              <a:gd name="connsiteX20" fmla="*/ 1224643 w 1700855"/>
              <a:gd name="connsiteY20" fmla="*/ 321128 h 555171"/>
              <a:gd name="connsiteX21" fmla="*/ 1262743 w 1700855"/>
              <a:gd name="connsiteY21" fmla="*/ 348342 h 555171"/>
              <a:gd name="connsiteX22" fmla="*/ 1300843 w 1700855"/>
              <a:gd name="connsiteY22" fmla="*/ 370114 h 555171"/>
              <a:gd name="connsiteX23" fmla="*/ 1333500 w 1700855"/>
              <a:gd name="connsiteY23" fmla="*/ 381000 h 555171"/>
              <a:gd name="connsiteX24" fmla="*/ 1349829 w 1700855"/>
              <a:gd name="connsiteY24" fmla="*/ 386442 h 555171"/>
              <a:gd name="connsiteX25" fmla="*/ 1371600 w 1700855"/>
              <a:gd name="connsiteY25" fmla="*/ 402771 h 555171"/>
              <a:gd name="connsiteX26" fmla="*/ 1404257 w 1700855"/>
              <a:gd name="connsiteY26" fmla="*/ 413657 h 555171"/>
              <a:gd name="connsiteX27" fmla="*/ 1442357 w 1700855"/>
              <a:gd name="connsiteY27" fmla="*/ 435428 h 555171"/>
              <a:gd name="connsiteX28" fmla="*/ 1475015 w 1700855"/>
              <a:gd name="connsiteY28" fmla="*/ 457200 h 555171"/>
              <a:gd name="connsiteX29" fmla="*/ 1513115 w 1700855"/>
              <a:gd name="connsiteY29" fmla="*/ 468085 h 555171"/>
              <a:gd name="connsiteX30" fmla="*/ 1534886 w 1700855"/>
              <a:gd name="connsiteY30" fmla="*/ 478971 h 555171"/>
              <a:gd name="connsiteX31" fmla="*/ 1551215 w 1700855"/>
              <a:gd name="connsiteY31" fmla="*/ 489857 h 555171"/>
              <a:gd name="connsiteX32" fmla="*/ 1583872 w 1700855"/>
              <a:gd name="connsiteY32" fmla="*/ 500742 h 555171"/>
              <a:gd name="connsiteX33" fmla="*/ 1616529 w 1700855"/>
              <a:gd name="connsiteY33" fmla="*/ 517071 h 555171"/>
              <a:gd name="connsiteX34" fmla="*/ 1632857 w 1700855"/>
              <a:gd name="connsiteY34" fmla="*/ 527957 h 555171"/>
              <a:gd name="connsiteX35" fmla="*/ 1654629 w 1700855"/>
              <a:gd name="connsiteY35" fmla="*/ 538842 h 555171"/>
              <a:gd name="connsiteX36" fmla="*/ 1670957 w 1700855"/>
              <a:gd name="connsiteY36" fmla="*/ 544285 h 555171"/>
              <a:gd name="connsiteX37" fmla="*/ 1687286 w 1700855"/>
              <a:gd name="connsiteY37" fmla="*/ 555171 h 555171"/>
              <a:gd name="connsiteX38" fmla="*/ 1687286 w 1700855"/>
              <a:gd name="connsiteY38" fmla="*/ 283028 h 555171"/>
              <a:gd name="connsiteX39" fmla="*/ 1670957 w 1700855"/>
              <a:gd name="connsiteY39" fmla="*/ 206828 h 555171"/>
              <a:gd name="connsiteX40" fmla="*/ 1665515 w 1700855"/>
              <a:gd name="connsiteY40" fmla="*/ 185057 h 555171"/>
              <a:gd name="connsiteX41" fmla="*/ 1654629 w 1700855"/>
              <a:gd name="connsiteY41" fmla="*/ 168728 h 5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00855" h="555171">
                <a:moveTo>
                  <a:pt x="0" y="0"/>
                </a:moveTo>
                <a:lnTo>
                  <a:pt x="631372" y="5442"/>
                </a:lnTo>
                <a:cubicBezTo>
                  <a:pt x="642843" y="5724"/>
                  <a:pt x="652777" y="14078"/>
                  <a:pt x="664029" y="16328"/>
                </a:cubicBezTo>
                <a:lnTo>
                  <a:pt x="691243" y="21771"/>
                </a:lnTo>
                <a:cubicBezTo>
                  <a:pt x="698500" y="25400"/>
                  <a:pt x="705418" y="29808"/>
                  <a:pt x="713015" y="32657"/>
                </a:cubicBezTo>
                <a:cubicBezTo>
                  <a:pt x="720019" y="35284"/>
                  <a:pt x="728095" y="34755"/>
                  <a:pt x="734786" y="38100"/>
                </a:cubicBezTo>
                <a:cubicBezTo>
                  <a:pt x="746488" y="43951"/>
                  <a:pt x="755031" y="55734"/>
                  <a:pt x="767443" y="59871"/>
                </a:cubicBezTo>
                <a:cubicBezTo>
                  <a:pt x="785130" y="65767"/>
                  <a:pt x="787606" y="65736"/>
                  <a:pt x="805543" y="76200"/>
                </a:cubicBezTo>
                <a:cubicBezTo>
                  <a:pt x="820327" y="84824"/>
                  <a:pt x="832481" y="99263"/>
                  <a:pt x="849086" y="103414"/>
                </a:cubicBezTo>
                <a:cubicBezTo>
                  <a:pt x="885563" y="112534"/>
                  <a:pt x="857084" y="104372"/>
                  <a:pt x="898072" y="119742"/>
                </a:cubicBezTo>
                <a:cubicBezTo>
                  <a:pt x="903444" y="121756"/>
                  <a:pt x="909127" y="122925"/>
                  <a:pt x="914400" y="125185"/>
                </a:cubicBezTo>
                <a:cubicBezTo>
                  <a:pt x="961480" y="145363"/>
                  <a:pt x="914208" y="128749"/>
                  <a:pt x="952500" y="141514"/>
                </a:cubicBezTo>
                <a:cubicBezTo>
                  <a:pt x="989214" y="178228"/>
                  <a:pt x="970552" y="169303"/>
                  <a:pt x="1001486" y="179614"/>
                </a:cubicBezTo>
                <a:cubicBezTo>
                  <a:pt x="1034828" y="229623"/>
                  <a:pt x="989263" y="168520"/>
                  <a:pt x="1028700" y="201385"/>
                </a:cubicBezTo>
                <a:cubicBezTo>
                  <a:pt x="1067359" y="233602"/>
                  <a:pt x="1021516" y="217278"/>
                  <a:pt x="1066800" y="228600"/>
                </a:cubicBezTo>
                <a:cubicBezTo>
                  <a:pt x="1077686" y="235857"/>
                  <a:pt x="1087755" y="244520"/>
                  <a:pt x="1099457" y="250371"/>
                </a:cubicBezTo>
                <a:cubicBezTo>
                  <a:pt x="1106714" y="254000"/>
                  <a:pt x="1114271" y="257082"/>
                  <a:pt x="1121229" y="261257"/>
                </a:cubicBezTo>
                <a:cubicBezTo>
                  <a:pt x="1132448" y="267988"/>
                  <a:pt x="1143000" y="275771"/>
                  <a:pt x="1153886" y="283028"/>
                </a:cubicBezTo>
                <a:cubicBezTo>
                  <a:pt x="1159329" y="286657"/>
                  <a:pt x="1164009" y="291845"/>
                  <a:pt x="1170215" y="293914"/>
                </a:cubicBezTo>
                <a:cubicBezTo>
                  <a:pt x="1200149" y="303893"/>
                  <a:pt x="1173332" y="293362"/>
                  <a:pt x="1202872" y="310242"/>
                </a:cubicBezTo>
                <a:cubicBezTo>
                  <a:pt x="1209917" y="314267"/>
                  <a:pt x="1217598" y="317102"/>
                  <a:pt x="1224643" y="321128"/>
                </a:cubicBezTo>
                <a:cubicBezTo>
                  <a:pt x="1237471" y="328458"/>
                  <a:pt x="1251060" y="339997"/>
                  <a:pt x="1262743" y="348342"/>
                </a:cubicBezTo>
                <a:cubicBezTo>
                  <a:pt x="1275239" y="357268"/>
                  <a:pt x="1286348" y="364316"/>
                  <a:pt x="1300843" y="370114"/>
                </a:cubicBezTo>
                <a:cubicBezTo>
                  <a:pt x="1311497" y="374376"/>
                  <a:pt x="1322614" y="377372"/>
                  <a:pt x="1333500" y="381000"/>
                </a:cubicBezTo>
                <a:lnTo>
                  <a:pt x="1349829" y="386442"/>
                </a:lnTo>
                <a:cubicBezTo>
                  <a:pt x="1357086" y="391885"/>
                  <a:pt x="1363486" y="398714"/>
                  <a:pt x="1371600" y="402771"/>
                </a:cubicBezTo>
                <a:cubicBezTo>
                  <a:pt x="1381863" y="407903"/>
                  <a:pt x="1404257" y="413657"/>
                  <a:pt x="1404257" y="413657"/>
                </a:cubicBezTo>
                <a:cubicBezTo>
                  <a:pt x="1440921" y="450319"/>
                  <a:pt x="1398497" y="413498"/>
                  <a:pt x="1442357" y="435428"/>
                </a:cubicBezTo>
                <a:cubicBezTo>
                  <a:pt x="1454059" y="441279"/>
                  <a:pt x="1462322" y="454027"/>
                  <a:pt x="1475015" y="457200"/>
                </a:cubicBezTo>
                <a:cubicBezTo>
                  <a:pt x="1486066" y="459962"/>
                  <a:pt x="1502181" y="463399"/>
                  <a:pt x="1513115" y="468085"/>
                </a:cubicBezTo>
                <a:cubicBezTo>
                  <a:pt x="1520573" y="471281"/>
                  <a:pt x="1527841" y="474945"/>
                  <a:pt x="1534886" y="478971"/>
                </a:cubicBezTo>
                <a:cubicBezTo>
                  <a:pt x="1540566" y="482217"/>
                  <a:pt x="1545237" y="487200"/>
                  <a:pt x="1551215" y="489857"/>
                </a:cubicBezTo>
                <a:cubicBezTo>
                  <a:pt x="1561701" y="494517"/>
                  <a:pt x="1583872" y="500742"/>
                  <a:pt x="1583872" y="500742"/>
                </a:cubicBezTo>
                <a:cubicBezTo>
                  <a:pt x="1630665" y="531939"/>
                  <a:pt x="1571461" y="494536"/>
                  <a:pt x="1616529" y="517071"/>
                </a:cubicBezTo>
                <a:cubicBezTo>
                  <a:pt x="1622380" y="519996"/>
                  <a:pt x="1627177" y="524712"/>
                  <a:pt x="1632857" y="527957"/>
                </a:cubicBezTo>
                <a:cubicBezTo>
                  <a:pt x="1639902" y="531983"/>
                  <a:pt x="1647171" y="535646"/>
                  <a:pt x="1654629" y="538842"/>
                </a:cubicBezTo>
                <a:cubicBezTo>
                  <a:pt x="1659902" y="541102"/>
                  <a:pt x="1665826" y="541719"/>
                  <a:pt x="1670957" y="544285"/>
                </a:cubicBezTo>
                <a:cubicBezTo>
                  <a:pt x="1676808" y="547211"/>
                  <a:pt x="1681843" y="551542"/>
                  <a:pt x="1687286" y="555171"/>
                </a:cubicBezTo>
                <a:cubicBezTo>
                  <a:pt x="1712668" y="453647"/>
                  <a:pt x="1696327" y="527136"/>
                  <a:pt x="1687286" y="283028"/>
                </a:cubicBezTo>
                <a:cubicBezTo>
                  <a:pt x="1685232" y="227563"/>
                  <a:pt x="1682694" y="253782"/>
                  <a:pt x="1670957" y="206828"/>
                </a:cubicBezTo>
                <a:cubicBezTo>
                  <a:pt x="1669143" y="199571"/>
                  <a:pt x="1668462" y="191933"/>
                  <a:pt x="1665515" y="185057"/>
                </a:cubicBezTo>
                <a:cubicBezTo>
                  <a:pt x="1662938" y="179044"/>
                  <a:pt x="1654629" y="168728"/>
                  <a:pt x="1654629" y="16872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20302940">
            <a:off x="3339989" y="3842574"/>
            <a:ext cx="6313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read 0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 rot="1408503">
            <a:off x="734861" y="5195663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wrote</a:t>
            </a:r>
          </a:p>
          <a:p>
            <a:r>
              <a:rPr lang="en-US" altLang="ko-KR" sz="1200" dirty="0" smtClean="0"/>
              <a:t>1, 2, 3, 4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192872" y="11444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628435" y="11444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053453" y="11444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489016" y="11444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184690" y="3908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112752" y="127316"/>
            <a:ext cx="432048" cy="43204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275257" y="3908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602367" y="12731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6844459" y="1360479"/>
            <a:ext cx="0" cy="2069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277471" y="1364806"/>
            <a:ext cx="3515" cy="2069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429807" y="6611973"/>
            <a:ext cx="1652013" cy="129395"/>
          </a:xfrm>
          <a:custGeom>
            <a:avLst/>
            <a:gdLst>
              <a:gd name="connsiteX0" fmla="*/ 682359 w 1652013"/>
              <a:gd name="connsiteY0" fmla="*/ 10885 h 209602"/>
              <a:gd name="connsiteX1" fmla="*/ 742230 w 1652013"/>
              <a:gd name="connsiteY1" fmla="*/ 5442 h 209602"/>
              <a:gd name="connsiteX2" fmla="*/ 758559 w 1652013"/>
              <a:gd name="connsiteY2" fmla="*/ 0 h 209602"/>
              <a:gd name="connsiteX3" fmla="*/ 1052473 w 1652013"/>
              <a:gd name="connsiteY3" fmla="*/ 5442 h 209602"/>
              <a:gd name="connsiteX4" fmla="*/ 1172216 w 1652013"/>
              <a:gd name="connsiteY4" fmla="*/ 16328 h 209602"/>
              <a:gd name="connsiteX5" fmla="*/ 1302844 w 1652013"/>
              <a:gd name="connsiteY5" fmla="*/ 21771 h 209602"/>
              <a:gd name="connsiteX6" fmla="*/ 1319173 w 1652013"/>
              <a:gd name="connsiteY6" fmla="*/ 27214 h 209602"/>
              <a:gd name="connsiteX7" fmla="*/ 1645744 w 1652013"/>
              <a:gd name="connsiteY7" fmla="*/ 32657 h 209602"/>
              <a:gd name="connsiteX8" fmla="*/ 1634859 w 1652013"/>
              <a:gd name="connsiteY8" fmla="*/ 81642 h 209602"/>
              <a:gd name="connsiteX9" fmla="*/ 1618530 w 1652013"/>
              <a:gd name="connsiteY9" fmla="*/ 92528 h 209602"/>
              <a:gd name="connsiteX10" fmla="*/ 1585873 w 1652013"/>
              <a:gd name="connsiteY10" fmla="*/ 103414 h 209602"/>
              <a:gd name="connsiteX11" fmla="*/ 1569544 w 1652013"/>
              <a:gd name="connsiteY11" fmla="*/ 108857 h 209602"/>
              <a:gd name="connsiteX12" fmla="*/ 1547773 w 1652013"/>
              <a:gd name="connsiteY12" fmla="*/ 119742 h 209602"/>
              <a:gd name="connsiteX13" fmla="*/ 1493344 w 1652013"/>
              <a:gd name="connsiteY13" fmla="*/ 136071 h 209602"/>
              <a:gd name="connsiteX14" fmla="*/ 1438916 w 1652013"/>
              <a:gd name="connsiteY14" fmla="*/ 157842 h 209602"/>
              <a:gd name="connsiteX15" fmla="*/ 1362716 w 1652013"/>
              <a:gd name="connsiteY15" fmla="*/ 168728 h 209602"/>
              <a:gd name="connsiteX16" fmla="*/ 1330059 w 1652013"/>
              <a:gd name="connsiteY16" fmla="*/ 179614 h 209602"/>
              <a:gd name="connsiteX17" fmla="*/ 1248416 w 1652013"/>
              <a:gd name="connsiteY17" fmla="*/ 185057 h 209602"/>
              <a:gd name="connsiteX18" fmla="*/ 519073 w 1652013"/>
              <a:gd name="connsiteY18" fmla="*/ 185057 h 209602"/>
              <a:gd name="connsiteX19" fmla="*/ 203387 w 1652013"/>
              <a:gd name="connsiteY19" fmla="*/ 179614 h 209602"/>
              <a:gd name="connsiteX20" fmla="*/ 56430 w 1652013"/>
              <a:gd name="connsiteY20" fmla="*/ 168728 h 209602"/>
              <a:gd name="connsiteX21" fmla="*/ 12887 w 1652013"/>
              <a:gd name="connsiteY21" fmla="*/ 163285 h 209602"/>
              <a:gd name="connsiteX22" fmla="*/ 7444 w 1652013"/>
              <a:gd name="connsiteY22" fmla="*/ 119742 h 209602"/>
              <a:gd name="connsiteX23" fmla="*/ 23773 w 1652013"/>
              <a:gd name="connsiteY23" fmla="*/ 114300 h 209602"/>
              <a:gd name="connsiteX24" fmla="*/ 470087 w 1652013"/>
              <a:gd name="connsiteY24" fmla="*/ 108857 h 209602"/>
              <a:gd name="connsiteX25" fmla="*/ 698687 w 1652013"/>
              <a:gd name="connsiteY25" fmla="*/ 114300 h 20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52013" h="209602">
                <a:moveTo>
                  <a:pt x="682359" y="10885"/>
                </a:moveTo>
                <a:cubicBezTo>
                  <a:pt x="702316" y="9071"/>
                  <a:pt x="722392" y="8276"/>
                  <a:pt x="742230" y="5442"/>
                </a:cubicBezTo>
                <a:cubicBezTo>
                  <a:pt x="747910" y="4631"/>
                  <a:pt x="752822" y="0"/>
                  <a:pt x="758559" y="0"/>
                </a:cubicBezTo>
                <a:cubicBezTo>
                  <a:pt x="856547" y="0"/>
                  <a:pt x="954502" y="3628"/>
                  <a:pt x="1052473" y="5442"/>
                </a:cubicBezTo>
                <a:cubicBezTo>
                  <a:pt x="1085091" y="8704"/>
                  <a:pt x="1140911" y="14589"/>
                  <a:pt x="1172216" y="16328"/>
                </a:cubicBezTo>
                <a:cubicBezTo>
                  <a:pt x="1215729" y="18745"/>
                  <a:pt x="1259301" y="19957"/>
                  <a:pt x="1302844" y="21771"/>
                </a:cubicBezTo>
                <a:cubicBezTo>
                  <a:pt x="1308287" y="23585"/>
                  <a:pt x="1313438" y="27032"/>
                  <a:pt x="1319173" y="27214"/>
                </a:cubicBezTo>
                <a:cubicBezTo>
                  <a:pt x="1427990" y="30669"/>
                  <a:pt x="1538455" y="14159"/>
                  <a:pt x="1645744" y="32657"/>
                </a:cubicBezTo>
                <a:cubicBezTo>
                  <a:pt x="1662227" y="35499"/>
                  <a:pt x="1641780" y="66415"/>
                  <a:pt x="1634859" y="81642"/>
                </a:cubicBezTo>
                <a:cubicBezTo>
                  <a:pt x="1632152" y="87597"/>
                  <a:pt x="1624508" y="89871"/>
                  <a:pt x="1618530" y="92528"/>
                </a:cubicBezTo>
                <a:cubicBezTo>
                  <a:pt x="1608044" y="97188"/>
                  <a:pt x="1596759" y="99785"/>
                  <a:pt x="1585873" y="103414"/>
                </a:cubicBezTo>
                <a:cubicBezTo>
                  <a:pt x="1580430" y="105228"/>
                  <a:pt x="1574676" y="106291"/>
                  <a:pt x="1569544" y="108857"/>
                </a:cubicBezTo>
                <a:cubicBezTo>
                  <a:pt x="1562287" y="112485"/>
                  <a:pt x="1555370" y="116893"/>
                  <a:pt x="1547773" y="119742"/>
                </a:cubicBezTo>
                <a:cubicBezTo>
                  <a:pt x="1516530" y="131458"/>
                  <a:pt x="1530552" y="117466"/>
                  <a:pt x="1493344" y="136071"/>
                </a:cubicBezTo>
                <a:cubicBezTo>
                  <a:pt x="1477613" y="143937"/>
                  <a:pt x="1456214" y="155920"/>
                  <a:pt x="1438916" y="157842"/>
                </a:cubicBezTo>
                <a:cubicBezTo>
                  <a:pt x="1415358" y="160460"/>
                  <a:pt x="1386545" y="162229"/>
                  <a:pt x="1362716" y="168728"/>
                </a:cubicBezTo>
                <a:cubicBezTo>
                  <a:pt x="1351646" y="171747"/>
                  <a:pt x="1341508" y="178851"/>
                  <a:pt x="1330059" y="179614"/>
                </a:cubicBezTo>
                <a:lnTo>
                  <a:pt x="1248416" y="185057"/>
                </a:lnTo>
                <a:cubicBezTo>
                  <a:pt x="992090" y="236324"/>
                  <a:pt x="1220515" y="192559"/>
                  <a:pt x="519073" y="185057"/>
                </a:cubicBezTo>
                <a:lnTo>
                  <a:pt x="203387" y="179614"/>
                </a:lnTo>
                <a:cubicBezTo>
                  <a:pt x="144334" y="159928"/>
                  <a:pt x="203280" y="177906"/>
                  <a:pt x="56430" y="168728"/>
                </a:cubicBezTo>
                <a:cubicBezTo>
                  <a:pt x="41831" y="167816"/>
                  <a:pt x="27401" y="165099"/>
                  <a:pt x="12887" y="163285"/>
                </a:cubicBezTo>
                <a:cubicBezTo>
                  <a:pt x="2419" y="147582"/>
                  <a:pt x="-7128" y="141600"/>
                  <a:pt x="7444" y="119742"/>
                </a:cubicBezTo>
                <a:cubicBezTo>
                  <a:pt x="10626" y="114968"/>
                  <a:pt x="18330" y="116114"/>
                  <a:pt x="23773" y="114300"/>
                </a:cubicBezTo>
                <a:cubicBezTo>
                  <a:pt x="159202" y="24014"/>
                  <a:pt x="37187" y="100914"/>
                  <a:pt x="470087" y="108857"/>
                </a:cubicBezTo>
                <a:cubicBezTo>
                  <a:pt x="806252" y="115025"/>
                  <a:pt x="518500" y="114300"/>
                  <a:pt x="698687" y="114300"/>
                </a:cubicBezTo>
              </a:path>
            </a:pathLst>
          </a:custGeom>
          <a:noFill/>
          <a:ln w="6350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6550259" y="451757"/>
            <a:ext cx="2100943" cy="740229"/>
          </a:xfrm>
          <a:custGeom>
            <a:avLst/>
            <a:gdLst>
              <a:gd name="connsiteX0" fmla="*/ 2100943 w 2100943"/>
              <a:gd name="connsiteY0" fmla="*/ 0 h 740229"/>
              <a:gd name="connsiteX1" fmla="*/ 2068286 w 2100943"/>
              <a:gd name="connsiteY1" fmla="*/ 5443 h 740229"/>
              <a:gd name="connsiteX2" fmla="*/ 2013857 w 2100943"/>
              <a:gd name="connsiteY2" fmla="*/ 21772 h 740229"/>
              <a:gd name="connsiteX3" fmla="*/ 1992086 w 2100943"/>
              <a:gd name="connsiteY3" fmla="*/ 27214 h 740229"/>
              <a:gd name="connsiteX4" fmla="*/ 1959428 w 2100943"/>
              <a:gd name="connsiteY4" fmla="*/ 38100 h 740229"/>
              <a:gd name="connsiteX5" fmla="*/ 1943100 w 2100943"/>
              <a:gd name="connsiteY5" fmla="*/ 43543 h 740229"/>
              <a:gd name="connsiteX6" fmla="*/ 1921328 w 2100943"/>
              <a:gd name="connsiteY6" fmla="*/ 48986 h 740229"/>
              <a:gd name="connsiteX7" fmla="*/ 1894114 w 2100943"/>
              <a:gd name="connsiteY7" fmla="*/ 54429 h 740229"/>
              <a:gd name="connsiteX8" fmla="*/ 1856014 w 2100943"/>
              <a:gd name="connsiteY8" fmla="*/ 70757 h 740229"/>
              <a:gd name="connsiteX9" fmla="*/ 1828800 w 2100943"/>
              <a:gd name="connsiteY9" fmla="*/ 76200 h 740229"/>
              <a:gd name="connsiteX10" fmla="*/ 1779814 w 2100943"/>
              <a:gd name="connsiteY10" fmla="*/ 97972 h 740229"/>
              <a:gd name="connsiteX11" fmla="*/ 1725386 w 2100943"/>
              <a:gd name="connsiteY11" fmla="*/ 114300 h 740229"/>
              <a:gd name="connsiteX12" fmla="*/ 1703614 w 2100943"/>
              <a:gd name="connsiteY12" fmla="*/ 125186 h 740229"/>
              <a:gd name="connsiteX13" fmla="*/ 1649186 w 2100943"/>
              <a:gd name="connsiteY13" fmla="*/ 141514 h 740229"/>
              <a:gd name="connsiteX14" fmla="*/ 1632857 w 2100943"/>
              <a:gd name="connsiteY14" fmla="*/ 152400 h 740229"/>
              <a:gd name="connsiteX15" fmla="*/ 1594757 w 2100943"/>
              <a:gd name="connsiteY15" fmla="*/ 163286 h 740229"/>
              <a:gd name="connsiteX16" fmla="*/ 1578428 w 2100943"/>
              <a:gd name="connsiteY16" fmla="*/ 174172 h 740229"/>
              <a:gd name="connsiteX17" fmla="*/ 1556657 w 2100943"/>
              <a:gd name="connsiteY17" fmla="*/ 179614 h 740229"/>
              <a:gd name="connsiteX18" fmla="*/ 1540328 w 2100943"/>
              <a:gd name="connsiteY18" fmla="*/ 185057 h 740229"/>
              <a:gd name="connsiteX19" fmla="*/ 1518557 w 2100943"/>
              <a:gd name="connsiteY19" fmla="*/ 190500 h 740229"/>
              <a:gd name="connsiteX20" fmla="*/ 1464128 w 2100943"/>
              <a:gd name="connsiteY20" fmla="*/ 206829 h 740229"/>
              <a:gd name="connsiteX21" fmla="*/ 1415143 w 2100943"/>
              <a:gd name="connsiteY21" fmla="*/ 212272 h 740229"/>
              <a:gd name="connsiteX22" fmla="*/ 1371600 w 2100943"/>
              <a:gd name="connsiteY22" fmla="*/ 223157 h 740229"/>
              <a:gd name="connsiteX23" fmla="*/ 1295400 w 2100943"/>
              <a:gd name="connsiteY23" fmla="*/ 234043 h 740229"/>
              <a:gd name="connsiteX24" fmla="*/ 1246414 w 2100943"/>
              <a:gd name="connsiteY24" fmla="*/ 244929 h 740229"/>
              <a:gd name="connsiteX25" fmla="*/ 1208314 w 2100943"/>
              <a:gd name="connsiteY25" fmla="*/ 261257 h 740229"/>
              <a:gd name="connsiteX26" fmla="*/ 1175657 w 2100943"/>
              <a:gd name="connsiteY26" fmla="*/ 272143 h 740229"/>
              <a:gd name="connsiteX27" fmla="*/ 1170214 w 2100943"/>
              <a:gd name="connsiteY27" fmla="*/ 288472 h 740229"/>
              <a:gd name="connsiteX28" fmla="*/ 1143000 w 2100943"/>
              <a:gd name="connsiteY28" fmla="*/ 321129 h 740229"/>
              <a:gd name="connsiteX29" fmla="*/ 1132114 w 2100943"/>
              <a:gd name="connsiteY29" fmla="*/ 353786 h 740229"/>
              <a:gd name="connsiteX30" fmla="*/ 1126671 w 2100943"/>
              <a:gd name="connsiteY30" fmla="*/ 370114 h 740229"/>
              <a:gd name="connsiteX31" fmla="*/ 1094014 w 2100943"/>
              <a:gd name="connsiteY31" fmla="*/ 391886 h 740229"/>
              <a:gd name="connsiteX32" fmla="*/ 1077686 w 2100943"/>
              <a:gd name="connsiteY32" fmla="*/ 402772 h 740229"/>
              <a:gd name="connsiteX33" fmla="*/ 1045028 w 2100943"/>
              <a:gd name="connsiteY33" fmla="*/ 424543 h 740229"/>
              <a:gd name="connsiteX34" fmla="*/ 1012371 w 2100943"/>
              <a:gd name="connsiteY34" fmla="*/ 446314 h 740229"/>
              <a:gd name="connsiteX35" fmla="*/ 996043 w 2100943"/>
              <a:gd name="connsiteY35" fmla="*/ 457200 h 740229"/>
              <a:gd name="connsiteX36" fmla="*/ 979714 w 2100943"/>
              <a:gd name="connsiteY36" fmla="*/ 462643 h 740229"/>
              <a:gd name="connsiteX37" fmla="*/ 930728 w 2100943"/>
              <a:gd name="connsiteY37" fmla="*/ 489857 h 740229"/>
              <a:gd name="connsiteX38" fmla="*/ 887186 w 2100943"/>
              <a:gd name="connsiteY38" fmla="*/ 506186 h 740229"/>
              <a:gd name="connsiteX39" fmla="*/ 870857 w 2100943"/>
              <a:gd name="connsiteY39" fmla="*/ 517072 h 740229"/>
              <a:gd name="connsiteX40" fmla="*/ 832757 w 2100943"/>
              <a:gd name="connsiteY40" fmla="*/ 527957 h 740229"/>
              <a:gd name="connsiteX41" fmla="*/ 816428 w 2100943"/>
              <a:gd name="connsiteY41" fmla="*/ 538843 h 740229"/>
              <a:gd name="connsiteX42" fmla="*/ 762000 w 2100943"/>
              <a:gd name="connsiteY42" fmla="*/ 555172 h 740229"/>
              <a:gd name="connsiteX43" fmla="*/ 745671 w 2100943"/>
              <a:gd name="connsiteY43" fmla="*/ 566057 h 740229"/>
              <a:gd name="connsiteX44" fmla="*/ 713014 w 2100943"/>
              <a:gd name="connsiteY44" fmla="*/ 576943 h 740229"/>
              <a:gd name="connsiteX45" fmla="*/ 680357 w 2100943"/>
              <a:gd name="connsiteY45" fmla="*/ 587829 h 740229"/>
              <a:gd name="connsiteX46" fmla="*/ 658586 w 2100943"/>
              <a:gd name="connsiteY46" fmla="*/ 593272 h 740229"/>
              <a:gd name="connsiteX47" fmla="*/ 625928 w 2100943"/>
              <a:gd name="connsiteY47" fmla="*/ 604157 h 740229"/>
              <a:gd name="connsiteX48" fmla="*/ 609600 w 2100943"/>
              <a:gd name="connsiteY48" fmla="*/ 609600 h 740229"/>
              <a:gd name="connsiteX49" fmla="*/ 582386 w 2100943"/>
              <a:gd name="connsiteY49" fmla="*/ 615043 h 740229"/>
              <a:gd name="connsiteX50" fmla="*/ 560614 w 2100943"/>
              <a:gd name="connsiteY50" fmla="*/ 625929 h 740229"/>
              <a:gd name="connsiteX51" fmla="*/ 506186 w 2100943"/>
              <a:gd name="connsiteY51" fmla="*/ 636814 h 740229"/>
              <a:gd name="connsiteX52" fmla="*/ 462643 w 2100943"/>
              <a:gd name="connsiteY52" fmla="*/ 647700 h 740229"/>
              <a:gd name="connsiteX53" fmla="*/ 419100 w 2100943"/>
              <a:gd name="connsiteY53" fmla="*/ 653143 h 740229"/>
              <a:gd name="connsiteX54" fmla="*/ 397328 w 2100943"/>
              <a:gd name="connsiteY54" fmla="*/ 658586 h 740229"/>
              <a:gd name="connsiteX55" fmla="*/ 370114 w 2100943"/>
              <a:gd name="connsiteY55" fmla="*/ 664029 h 740229"/>
              <a:gd name="connsiteX56" fmla="*/ 283028 w 2100943"/>
              <a:gd name="connsiteY56" fmla="*/ 674914 h 740229"/>
              <a:gd name="connsiteX57" fmla="*/ 250371 w 2100943"/>
              <a:gd name="connsiteY57" fmla="*/ 685800 h 740229"/>
              <a:gd name="connsiteX58" fmla="*/ 244928 w 2100943"/>
              <a:gd name="connsiteY58" fmla="*/ 707572 h 740229"/>
              <a:gd name="connsiteX59" fmla="*/ 234043 w 2100943"/>
              <a:gd name="connsiteY59" fmla="*/ 740229 h 740229"/>
              <a:gd name="connsiteX60" fmla="*/ 228600 w 2100943"/>
              <a:gd name="connsiteY60" fmla="*/ 522514 h 740229"/>
              <a:gd name="connsiteX61" fmla="*/ 212271 w 2100943"/>
              <a:gd name="connsiteY61" fmla="*/ 489857 h 740229"/>
              <a:gd name="connsiteX62" fmla="*/ 195943 w 2100943"/>
              <a:gd name="connsiteY62" fmla="*/ 484414 h 740229"/>
              <a:gd name="connsiteX63" fmla="*/ 168728 w 2100943"/>
              <a:gd name="connsiteY63" fmla="*/ 462643 h 740229"/>
              <a:gd name="connsiteX64" fmla="*/ 157843 w 2100943"/>
              <a:gd name="connsiteY64" fmla="*/ 446314 h 740229"/>
              <a:gd name="connsiteX65" fmla="*/ 141514 w 2100943"/>
              <a:gd name="connsiteY65" fmla="*/ 435429 h 740229"/>
              <a:gd name="connsiteX66" fmla="*/ 125186 w 2100943"/>
              <a:gd name="connsiteY66" fmla="*/ 419100 h 740229"/>
              <a:gd name="connsiteX67" fmla="*/ 92528 w 2100943"/>
              <a:gd name="connsiteY67" fmla="*/ 397329 h 740229"/>
              <a:gd name="connsiteX68" fmla="*/ 59871 w 2100943"/>
              <a:gd name="connsiteY68" fmla="*/ 370114 h 740229"/>
              <a:gd name="connsiteX69" fmla="*/ 27214 w 2100943"/>
              <a:gd name="connsiteY69" fmla="*/ 359229 h 740229"/>
              <a:gd name="connsiteX70" fmla="*/ 10886 w 2100943"/>
              <a:gd name="connsiteY70" fmla="*/ 353786 h 740229"/>
              <a:gd name="connsiteX71" fmla="*/ 0 w 2100943"/>
              <a:gd name="connsiteY71" fmla="*/ 348343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00943" h="740229">
                <a:moveTo>
                  <a:pt x="2100943" y="0"/>
                </a:moveTo>
                <a:cubicBezTo>
                  <a:pt x="2090057" y="1814"/>
                  <a:pt x="2079108" y="3279"/>
                  <a:pt x="2068286" y="5443"/>
                </a:cubicBezTo>
                <a:cubicBezTo>
                  <a:pt x="2025058" y="14089"/>
                  <a:pt x="2069447" y="7876"/>
                  <a:pt x="2013857" y="21772"/>
                </a:cubicBezTo>
                <a:cubicBezTo>
                  <a:pt x="2006600" y="23586"/>
                  <a:pt x="1999251" y="25065"/>
                  <a:pt x="1992086" y="27214"/>
                </a:cubicBezTo>
                <a:cubicBezTo>
                  <a:pt x="1981095" y="30511"/>
                  <a:pt x="1970314" y="34471"/>
                  <a:pt x="1959428" y="38100"/>
                </a:cubicBezTo>
                <a:cubicBezTo>
                  <a:pt x="1953985" y="39914"/>
                  <a:pt x="1948666" y="42152"/>
                  <a:pt x="1943100" y="43543"/>
                </a:cubicBezTo>
                <a:cubicBezTo>
                  <a:pt x="1935843" y="45357"/>
                  <a:pt x="1928631" y="47363"/>
                  <a:pt x="1921328" y="48986"/>
                </a:cubicBezTo>
                <a:cubicBezTo>
                  <a:pt x="1912297" y="50993"/>
                  <a:pt x="1903089" y="52185"/>
                  <a:pt x="1894114" y="54429"/>
                </a:cubicBezTo>
                <a:cubicBezTo>
                  <a:pt x="1856074" y="63939"/>
                  <a:pt x="1902738" y="55183"/>
                  <a:pt x="1856014" y="70757"/>
                </a:cubicBezTo>
                <a:cubicBezTo>
                  <a:pt x="1847238" y="73682"/>
                  <a:pt x="1837871" y="74386"/>
                  <a:pt x="1828800" y="76200"/>
                </a:cubicBezTo>
                <a:cubicBezTo>
                  <a:pt x="1770010" y="111475"/>
                  <a:pt x="1829642" y="79287"/>
                  <a:pt x="1779814" y="97972"/>
                </a:cubicBezTo>
                <a:cubicBezTo>
                  <a:pt x="1729187" y="116957"/>
                  <a:pt x="1791870" y="103219"/>
                  <a:pt x="1725386" y="114300"/>
                </a:cubicBezTo>
                <a:cubicBezTo>
                  <a:pt x="1718129" y="117929"/>
                  <a:pt x="1711148" y="122173"/>
                  <a:pt x="1703614" y="125186"/>
                </a:cubicBezTo>
                <a:cubicBezTo>
                  <a:pt x="1681523" y="134023"/>
                  <a:pt x="1670575" y="136168"/>
                  <a:pt x="1649186" y="141514"/>
                </a:cubicBezTo>
                <a:cubicBezTo>
                  <a:pt x="1643743" y="145143"/>
                  <a:pt x="1638708" y="149474"/>
                  <a:pt x="1632857" y="152400"/>
                </a:cubicBezTo>
                <a:cubicBezTo>
                  <a:pt x="1625049" y="156304"/>
                  <a:pt x="1601732" y="161542"/>
                  <a:pt x="1594757" y="163286"/>
                </a:cubicBezTo>
                <a:cubicBezTo>
                  <a:pt x="1589314" y="166915"/>
                  <a:pt x="1584441" y="171595"/>
                  <a:pt x="1578428" y="174172"/>
                </a:cubicBezTo>
                <a:cubicBezTo>
                  <a:pt x="1571552" y="177119"/>
                  <a:pt x="1563850" y="177559"/>
                  <a:pt x="1556657" y="179614"/>
                </a:cubicBezTo>
                <a:cubicBezTo>
                  <a:pt x="1551140" y="181190"/>
                  <a:pt x="1545845" y="183481"/>
                  <a:pt x="1540328" y="185057"/>
                </a:cubicBezTo>
                <a:cubicBezTo>
                  <a:pt x="1533135" y="187112"/>
                  <a:pt x="1525722" y="188350"/>
                  <a:pt x="1518557" y="190500"/>
                </a:cubicBezTo>
                <a:cubicBezTo>
                  <a:pt x="1502939" y="195186"/>
                  <a:pt x="1481297" y="204188"/>
                  <a:pt x="1464128" y="206829"/>
                </a:cubicBezTo>
                <a:cubicBezTo>
                  <a:pt x="1447890" y="209327"/>
                  <a:pt x="1431471" y="210458"/>
                  <a:pt x="1415143" y="212272"/>
                </a:cubicBezTo>
                <a:cubicBezTo>
                  <a:pt x="1400629" y="215900"/>
                  <a:pt x="1386411" y="221041"/>
                  <a:pt x="1371600" y="223157"/>
                </a:cubicBezTo>
                <a:cubicBezTo>
                  <a:pt x="1346200" y="226786"/>
                  <a:pt x="1320292" y="227820"/>
                  <a:pt x="1295400" y="234043"/>
                </a:cubicBezTo>
                <a:cubicBezTo>
                  <a:pt x="1264653" y="241730"/>
                  <a:pt x="1280963" y="238019"/>
                  <a:pt x="1246414" y="244929"/>
                </a:cubicBezTo>
                <a:cubicBezTo>
                  <a:pt x="1220508" y="262199"/>
                  <a:pt x="1240267" y="251671"/>
                  <a:pt x="1208314" y="261257"/>
                </a:cubicBezTo>
                <a:cubicBezTo>
                  <a:pt x="1197323" y="264554"/>
                  <a:pt x="1175657" y="272143"/>
                  <a:pt x="1175657" y="272143"/>
                </a:cubicBezTo>
                <a:cubicBezTo>
                  <a:pt x="1173843" y="277586"/>
                  <a:pt x="1172780" y="283340"/>
                  <a:pt x="1170214" y="288472"/>
                </a:cubicBezTo>
                <a:cubicBezTo>
                  <a:pt x="1162637" y="303625"/>
                  <a:pt x="1155035" y="309094"/>
                  <a:pt x="1143000" y="321129"/>
                </a:cubicBezTo>
                <a:lnTo>
                  <a:pt x="1132114" y="353786"/>
                </a:lnTo>
                <a:cubicBezTo>
                  <a:pt x="1130300" y="359229"/>
                  <a:pt x="1131445" y="366932"/>
                  <a:pt x="1126671" y="370114"/>
                </a:cubicBezTo>
                <a:lnTo>
                  <a:pt x="1094014" y="391886"/>
                </a:lnTo>
                <a:cubicBezTo>
                  <a:pt x="1088571" y="395515"/>
                  <a:pt x="1082312" y="398147"/>
                  <a:pt x="1077686" y="402772"/>
                </a:cubicBezTo>
                <a:cubicBezTo>
                  <a:pt x="1057300" y="423157"/>
                  <a:pt x="1068659" y="416666"/>
                  <a:pt x="1045028" y="424543"/>
                </a:cubicBezTo>
                <a:lnTo>
                  <a:pt x="1012371" y="446314"/>
                </a:lnTo>
                <a:cubicBezTo>
                  <a:pt x="1006928" y="449943"/>
                  <a:pt x="1002249" y="455131"/>
                  <a:pt x="996043" y="457200"/>
                </a:cubicBezTo>
                <a:lnTo>
                  <a:pt x="979714" y="462643"/>
                </a:lnTo>
                <a:cubicBezTo>
                  <a:pt x="942283" y="487597"/>
                  <a:pt x="959469" y="480277"/>
                  <a:pt x="930728" y="489857"/>
                </a:cubicBezTo>
                <a:cubicBezTo>
                  <a:pt x="892437" y="515386"/>
                  <a:pt x="940989" y="486009"/>
                  <a:pt x="887186" y="506186"/>
                </a:cubicBezTo>
                <a:cubicBezTo>
                  <a:pt x="881061" y="508483"/>
                  <a:pt x="876870" y="514495"/>
                  <a:pt x="870857" y="517072"/>
                </a:cubicBezTo>
                <a:cubicBezTo>
                  <a:pt x="846432" y="527539"/>
                  <a:pt x="853949" y="517361"/>
                  <a:pt x="832757" y="527957"/>
                </a:cubicBezTo>
                <a:cubicBezTo>
                  <a:pt x="826906" y="530883"/>
                  <a:pt x="822441" y="536266"/>
                  <a:pt x="816428" y="538843"/>
                </a:cubicBezTo>
                <a:cubicBezTo>
                  <a:pt x="795126" y="547973"/>
                  <a:pt x="783959" y="540534"/>
                  <a:pt x="762000" y="555172"/>
                </a:cubicBezTo>
                <a:cubicBezTo>
                  <a:pt x="756557" y="558800"/>
                  <a:pt x="751649" y="563400"/>
                  <a:pt x="745671" y="566057"/>
                </a:cubicBezTo>
                <a:cubicBezTo>
                  <a:pt x="735185" y="570717"/>
                  <a:pt x="723900" y="573314"/>
                  <a:pt x="713014" y="576943"/>
                </a:cubicBezTo>
                <a:lnTo>
                  <a:pt x="680357" y="587829"/>
                </a:lnTo>
                <a:cubicBezTo>
                  <a:pt x="673100" y="589643"/>
                  <a:pt x="665751" y="591123"/>
                  <a:pt x="658586" y="593272"/>
                </a:cubicBezTo>
                <a:cubicBezTo>
                  <a:pt x="647595" y="596569"/>
                  <a:pt x="636814" y="600529"/>
                  <a:pt x="625928" y="604157"/>
                </a:cubicBezTo>
                <a:cubicBezTo>
                  <a:pt x="620485" y="605971"/>
                  <a:pt x="615226" y="608475"/>
                  <a:pt x="609600" y="609600"/>
                </a:cubicBezTo>
                <a:lnTo>
                  <a:pt x="582386" y="615043"/>
                </a:lnTo>
                <a:cubicBezTo>
                  <a:pt x="575129" y="618672"/>
                  <a:pt x="568211" y="623080"/>
                  <a:pt x="560614" y="625929"/>
                </a:cubicBezTo>
                <a:cubicBezTo>
                  <a:pt x="547619" y="630802"/>
                  <a:pt x="517479" y="634932"/>
                  <a:pt x="506186" y="636814"/>
                </a:cubicBezTo>
                <a:cubicBezTo>
                  <a:pt x="486318" y="643437"/>
                  <a:pt x="487038" y="643947"/>
                  <a:pt x="462643" y="647700"/>
                </a:cubicBezTo>
                <a:cubicBezTo>
                  <a:pt x="448186" y="649924"/>
                  <a:pt x="433528" y="650738"/>
                  <a:pt x="419100" y="653143"/>
                </a:cubicBezTo>
                <a:cubicBezTo>
                  <a:pt x="411721" y="654373"/>
                  <a:pt x="404631" y="656963"/>
                  <a:pt x="397328" y="658586"/>
                </a:cubicBezTo>
                <a:cubicBezTo>
                  <a:pt x="388297" y="660593"/>
                  <a:pt x="379239" y="662508"/>
                  <a:pt x="370114" y="664029"/>
                </a:cubicBezTo>
                <a:cubicBezTo>
                  <a:pt x="339040" y="669208"/>
                  <a:pt x="314938" y="671369"/>
                  <a:pt x="283028" y="674914"/>
                </a:cubicBezTo>
                <a:cubicBezTo>
                  <a:pt x="272142" y="678543"/>
                  <a:pt x="253154" y="674668"/>
                  <a:pt x="250371" y="685800"/>
                </a:cubicBezTo>
                <a:cubicBezTo>
                  <a:pt x="248557" y="693057"/>
                  <a:pt x="247077" y="700407"/>
                  <a:pt x="244928" y="707572"/>
                </a:cubicBezTo>
                <a:cubicBezTo>
                  <a:pt x="241631" y="718563"/>
                  <a:pt x="234043" y="740229"/>
                  <a:pt x="234043" y="740229"/>
                </a:cubicBezTo>
                <a:cubicBezTo>
                  <a:pt x="232229" y="667657"/>
                  <a:pt x="231973" y="595030"/>
                  <a:pt x="228600" y="522514"/>
                </a:cubicBezTo>
                <a:cubicBezTo>
                  <a:pt x="228219" y="514321"/>
                  <a:pt x="218209" y="494607"/>
                  <a:pt x="212271" y="489857"/>
                </a:cubicBezTo>
                <a:cubicBezTo>
                  <a:pt x="207791" y="486273"/>
                  <a:pt x="201386" y="486228"/>
                  <a:pt x="195943" y="484414"/>
                </a:cubicBezTo>
                <a:cubicBezTo>
                  <a:pt x="164742" y="437615"/>
                  <a:pt x="206289" y="492693"/>
                  <a:pt x="168728" y="462643"/>
                </a:cubicBezTo>
                <a:cubicBezTo>
                  <a:pt x="163620" y="458556"/>
                  <a:pt x="162469" y="450940"/>
                  <a:pt x="157843" y="446314"/>
                </a:cubicBezTo>
                <a:cubicBezTo>
                  <a:pt x="153217" y="441688"/>
                  <a:pt x="146539" y="439617"/>
                  <a:pt x="141514" y="435429"/>
                </a:cubicBezTo>
                <a:cubicBezTo>
                  <a:pt x="135601" y="430501"/>
                  <a:pt x="131262" y="423826"/>
                  <a:pt x="125186" y="419100"/>
                </a:cubicBezTo>
                <a:cubicBezTo>
                  <a:pt x="114859" y="411068"/>
                  <a:pt x="101779" y="406580"/>
                  <a:pt x="92528" y="397329"/>
                </a:cubicBezTo>
                <a:cubicBezTo>
                  <a:pt x="82274" y="387074"/>
                  <a:pt x="73512" y="376176"/>
                  <a:pt x="59871" y="370114"/>
                </a:cubicBezTo>
                <a:cubicBezTo>
                  <a:pt x="49385" y="365454"/>
                  <a:pt x="38100" y="362857"/>
                  <a:pt x="27214" y="359229"/>
                </a:cubicBezTo>
                <a:cubicBezTo>
                  <a:pt x="21771" y="357415"/>
                  <a:pt x="16017" y="356352"/>
                  <a:pt x="10886" y="353786"/>
                </a:cubicBezTo>
                <a:lnTo>
                  <a:pt x="0" y="348343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192872" y="27899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628435" y="27899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053453" y="27899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489016" y="2789955"/>
            <a:ext cx="432048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184690" y="20363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112752" y="177281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275257" y="2036390"/>
            <a:ext cx="576064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8602367" y="1772816"/>
            <a:ext cx="432048" cy="432048"/>
          </a:xfrm>
          <a:prstGeom prst="ellipse">
            <a:avLst/>
          </a:prstGeom>
          <a:noFill/>
          <a:ln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7236296" y="3011305"/>
            <a:ext cx="0" cy="205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7277471" y="3010306"/>
            <a:ext cx="3515" cy="20699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5516116" y="2106994"/>
            <a:ext cx="2035629" cy="783772"/>
          </a:xfrm>
          <a:custGeom>
            <a:avLst/>
            <a:gdLst>
              <a:gd name="connsiteX0" fmla="*/ 0 w 2035629"/>
              <a:gd name="connsiteY0" fmla="*/ 0 h 783772"/>
              <a:gd name="connsiteX1" fmla="*/ 38100 w 2035629"/>
              <a:gd name="connsiteY1" fmla="*/ 16329 h 783772"/>
              <a:gd name="connsiteX2" fmla="*/ 59871 w 2035629"/>
              <a:gd name="connsiteY2" fmla="*/ 21772 h 783772"/>
              <a:gd name="connsiteX3" fmla="*/ 108857 w 2035629"/>
              <a:gd name="connsiteY3" fmla="*/ 59872 h 783772"/>
              <a:gd name="connsiteX4" fmla="*/ 157843 w 2035629"/>
              <a:gd name="connsiteY4" fmla="*/ 87086 h 783772"/>
              <a:gd name="connsiteX5" fmla="*/ 206829 w 2035629"/>
              <a:gd name="connsiteY5" fmla="*/ 136072 h 783772"/>
              <a:gd name="connsiteX6" fmla="*/ 223157 w 2035629"/>
              <a:gd name="connsiteY6" fmla="*/ 152400 h 783772"/>
              <a:gd name="connsiteX7" fmla="*/ 234043 w 2035629"/>
              <a:gd name="connsiteY7" fmla="*/ 168729 h 783772"/>
              <a:gd name="connsiteX8" fmla="*/ 250371 w 2035629"/>
              <a:gd name="connsiteY8" fmla="*/ 179615 h 783772"/>
              <a:gd name="connsiteX9" fmla="*/ 304800 w 2035629"/>
              <a:gd name="connsiteY9" fmla="*/ 217715 h 783772"/>
              <a:gd name="connsiteX10" fmla="*/ 337457 w 2035629"/>
              <a:gd name="connsiteY10" fmla="*/ 239486 h 783772"/>
              <a:gd name="connsiteX11" fmla="*/ 353786 w 2035629"/>
              <a:gd name="connsiteY11" fmla="*/ 255815 h 783772"/>
              <a:gd name="connsiteX12" fmla="*/ 370114 w 2035629"/>
              <a:gd name="connsiteY12" fmla="*/ 261258 h 783772"/>
              <a:gd name="connsiteX13" fmla="*/ 424543 w 2035629"/>
              <a:gd name="connsiteY13" fmla="*/ 272143 h 783772"/>
              <a:gd name="connsiteX14" fmla="*/ 462643 w 2035629"/>
              <a:gd name="connsiteY14" fmla="*/ 283029 h 783772"/>
              <a:gd name="connsiteX15" fmla="*/ 489857 w 2035629"/>
              <a:gd name="connsiteY15" fmla="*/ 288472 h 783772"/>
              <a:gd name="connsiteX16" fmla="*/ 767443 w 2035629"/>
              <a:gd name="connsiteY16" fmla="*/ 299358 h 783772"/>
              <a:gd name="connsiteX17" fmla="*/ 843643 w 2035629"/>
              <a:gd name="connsiteY17" fmla="*/ 310243 h 783772"/>
              <a:gd name="connsiteX18" fmla="*/ 859971 w 2035629"/>
              <a:gd name="connsiteY18" fmla="*/ 321129 h 783772"/>
              <a:gd name="connsiteX19" fmla="*/ 876300 w 2035629"/>
              <a:gd name="connsiteY19" fmla="*/ 337458 h 783772"/>
              <a:gd name="connsiteX20" fmla="*/ 908957 w 2035629"/>
              <a:gd name="connsiteY20" fmla="*/ 348343 h 783772"/>
              <a:gd name="connsiteX21" fmla="*/ 925286 w 2035629"/>
              <a:gd name="connsiteY21" fmla="*/ 353786 h 783772"/>
              <a:gd name="connsiteX22" fmla="*/ 957943 w 2035629"/>
              <a:gd name="connsiteY22" fmla="*/ 375558 h 783772"/>
              <a:gd name="connsiteX23" fmla="*/ 996043 w 2035629"/>
              <a:gd name="connsiteY23" fmla="*/ 386443 h 783772"/>
              <a:gd name="connsiteX24" fmla="*/ 1028700 w 2035629"/>
              <a:gd name="connsiteY24" fmla="*/ 402772 h 783772"/>
              <a:gd name="connsiteX25" fmla="*/ 1045029 w 2035629"/>
              <a:gd name="connsiteY25" fmla="*/ 413658 h 783772"/>
              <a:gd name="connsiteX26" fmla="*/ 1077686 w 2035629"/>
              <a:gd name="connsiteY26" fmla="*/ 424543 h 783772"/>
              <a:gd name="connsiteX27" fmla="*/ 1110343 w 2035629"/>
              <a:gd name="connsiteY27" fmla="*/ 440872 h 783772"/>
              <a:gd name="connsiteX28" fmla="*/ 1143000 w 2035629"/>
              <a:gd name="connsiteY28" fmla="*/ 457200 h 783772"/>
              <a:gd name="connsiteX29" fmla="*/ 1159329 w 2035629"/>
              <a:gd name="connsiteY29" fmla="*/ 468086 h 783772"/>
              <a:gd name="connsiteX30" fmla="*/ 1197429 w 2035629"/>
              <a:gd name="connsiteY30" fmla="*/ 484415 h 783772"/>
              <a:gd name="connsiteX31" fmla="*/ 1213757 w 2035629"/>
              <a:gd name="connsiteY31" fmla="*/ 500743 h 783772"/>
              <a:gd name="connsiteX32" fmla="*/ 1235529 w 2035629"/>
              <a:gd name="connsiteY32" fmla="*/ 517072 h 783772"/>
              <a:gd name="connsiteX33" fmla="*/ 1246414 w 2035629"/>
              <a:gd name="connsiteY33" fmla="*/ 533400 h 783772"/>
              <a:gd name="connsiteX34" fmla="*/ 1262743 w 2035629"/>
              <a:gd name="connsiteY34" fmla="*/ 538843 h 783772"/>
              <a:gd name="connsiteX35" fmla="*/ 1273629 w 2035629"/>
              <a:gd name="connsiteY35" fmla="*/ 571500 h 783772"/>
              <a:gd name="connsiteX36" fmla="*/ 1284514 w 2035629"/>
              <a:gd name="connsiteY36" fmla="*/ 609600 h 783772"/>
              <a:gd name="connsiteX37" fmla="*/ 1289957 w 2035629"/>
              <a:gd name="connsiteY37" fmla="*/ 636815 h 783772"/>
              <a:gd name="connsiteX38" fmla="*/ 1300843 w 2035629"/>
              <a:gd name="connsiteY38" fmla="*/ 669472 h 783772"/>
              <a:gd name="connsiteX39" fmla="*/ 1306286 w 2035629"/>
              <a:gd name="connsiteY39" fmla="*/ 685800 h 783772"/>
              <a:gd name="connsiteX40" fmla="*/ 1311729 w 2035629"/>
              <a:gd name="connsiteY40" fmla="*/ 713015 h 783772"/>
              <a:gd name="connsiteX41" fmla="*/ 1317171 w 2035629"/>
              <a:gd name="connsiteY41" fmla="*/ 729343 h 783772"/>
              <a:gd name="connsiteX42" fmla="*/ 1328057 w 2035629"/>
              <a:gd name="connsiteY42" fmla="*/ 783772 h 783772"/>
              <a:gd name="connsiteX43" fmla="*/ 1360714 w 2035629"/>
              <a:gd name="connsiteY43" fmla="*/ 745672 h 783772"/>
              <a:gd name="connsiteX44" fmla="*/ 1371600 w 2035629"/>
              <a:gd name="connsiteY44" fmla="*/ 729343 h 783772"/>
              <a:gd name="connsiteX45" fmla="*/ 1393371 w 2035629"/>
              <a:gd name="connsiteY45" fmla="*/ 707572 h 783772"/>
              <a:gd name="connsiteX46" fmla="*/ 1404257 w 2035629"/>
              <a:gd name="connsiteY46" fmla="*/ 691243 h 783772"/>
              <a:gd name="connsiteX47" fmla="*/ 1420586 w 2035629"/>
              <a:gd name="connsiteY47" fmla="*/ 680358 h 783772"/>
              <a:gd name="connsiteX48" fmla="*/ 1453243 w 2035629"/>
              <a:gd name="connsiteY48" fmla="*/ 653143 h 783772"/>
              <a:gd name="connsiteX49" fmla="*/ 1464129 w 2035629"/>
              <a:gd name="connsiteY49" fmla="*/ 636815 h 783772"/>
              <a:gd name="connsiteX50" fmla="*/ 1502229 w 2035629"/>
              <a:gd name="connsiteY50" fmla="*/ 615043 h 783772"/>
              <a:gd name="connsiteX51" fmla="*/ 1518557 w 2035629"/>
              <a:gd name="connsiteY51" fmla="*/ 598715 h 783772"/>
              <a:gd name="connsiteX52" fmla="*/ 1551214 w 2035629"/>
              <a:gd name="connsiteY52" fmla="*/ 576943 h 783772"/>
              <a:gd name="connsiteX53" fmla="*/ 1567543 w 2035629"/>
              <a:gd name="connsiteY53" fmla="*/ 566058 h 783772"/>
              <a:gd name="connsiteX54" fmla="*/ 1583871 w 2035629"/>
              <a:gd name="connsiteY54" fmla="*/ 560615 h 783772"/>
              <a:gd name="connsiteX55" fmla="*/ 1616529 w 2035629"/>
              <a:gd name="connsiteY55" fmla="*/ 544286 h 783772"/>
              <a:gd name="connsiteX56" fmla="*/ 1638300 w 2035629"/>
              <a:gd name="connsiteY56" fmla="*/ 527958 h 783772"/>
              <a:gd name="connsiteX57" fmla="*/ 1660071 w 2035629"/>
              <a:gd name="connsiteY57" fmla="*/ 522515 h 783772"/>
              <a:gd name="connsiteX58" fmla="*/ 1676400 w 2035629"/>
              <a:gd name="connsiteY58" fmla="*/ 517072 h 783772"/>
              <a:gd name="connsiteX59" fmla="*/ 1698171 w 2035629"/>
              <a:gd name="connsiteY59" fmla="*/ 506186 h 783772"/>
              <a:gd name="connsiteX60" fmla="*/ 1741714 w 2035629"/>
              <a:gd name="connsiteY60" fmla="*/ 495300 h 783772"/>
              <a:gd name="connsiteX61" fmla="*/ 1758043 w 2035629"/>
              <a:gd name="connsiteY61" fmla="*/ 489858 h 783772"/>
              <a:gd name="connsiteX62" fmla="*/ 1774371 w 2035629"/>
              <a:gd name="connsiteY62" fmla="*/ 478972 h 783772"/>
              <a:gd name="connsiteX63" fmla="*/ 1812471 w 2035629"/>
              <a:gd name="connsiteY63" fmla="*/ 468086 h 783772"/>
              <a:gd name="connsiteX64" fmla="*/ 1828800 w 2035629"/>
              <a:gd name="connsiteY64" fmla="*/ 462643 h 783772"/>
              <a:gd name="connsiteX65" fmla="*/ 1856014 w 2035629"/>
              <a:gd name="connsiteY65" fmla="*/ 457200 h 783772"/>
              <a:gd name="connsiteX66" fmla="*/ 1872343 w 2035629"/>
              <a:gd name="connsiteY66" fmla="*/ 451758 h 783772"/>
              <a:gd name="connsiteX67" fmla="*/ 1932214 w 2035629"/>
              <a:gd name="connsiteY67" fmla="*/ 440872 h 783772"/>
              <a:gd name="connsiteX68" fmla="*/ 1964871 w 2035629"/>
              <a:gd name="connsiteY68" fmla="*/ 429986 h 783772"/>
              <a:gd name="connsiteX69" fmla="*/ 1981200 w 2035629"/>
              <a:gd name="connsiteY69" fmla="*/ 424543 h 783772"/>
              <a:gd name="connsiteX70" fmla="*/ 1997529 w 2035629"/>
              <a:gd name="connsiteY70" fmla="*/ 419100 h 783772"/>
              <a:gd name="connsiteX71" fmla="*/ 2013857 w 2035629"/>
              <a:gd name="connsiteY71" fmla="*/ 408215 h 783772"/>
              <a:gd name="connsiteX72" fmla="*/ 2035629 w 2035629"/>
              <a:gd name="connsiteY72" fmla="*/ 391886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35629" h="783772">
                <a:moveTo>
                  <a:pt x="0" y="0"/>
                </a:moveTo>
                <a:cubicBezTo>
                  <a:pt x="12700" y="5443"/>
                  <a:pt x="25115" y="11607"/>
                  <a:pt x="38100" y="16329"/>
                </a:cubicBezTo>
                <a:cubicBezTo>
                  <a:pt x="45130" y="18885"/>
                  <a:pt x="53180" y="18427"/>
                  <a:pt x="59871" y="21772"/>
                </a:cubicBezTo>
                <a:cubicBezTo>
                  <a:pt x="146831" y="65251"/>
                  <a:pt x="55098" y="24032"/>
                  <a:pt x="108857" y="59872"/>
                </a:cubicBezTo>
                <a:cubicBezTo>
                  <a:pt x="149925" y="87251"/>
                  <a:pt x="92302" y="21545"/>
                  <a:pt x="157843" y="87086"/>
                </a:cubicBezTo>
                <a:lnTo>
                  <a:pt x="206829" y="136072"/>
                </a:lnTo>
                <a:cubicBezTo>
                  <a:pt x="212272" y="141515"/>
                  <a:pt x="218887" y="145996"/>
                  <a:pt x="223157" y="152400"/>
                </a:cubicBezTo>
                <a:cubicBezTo>
                  <a:pt x="226786" y="157843"/>
                  <a:pt x="229417" y="164103"/>
                  <a:pt x="234043" y="168729"/>
                </a:cubicBezTo>
                <a:cubicBezTo>
                  <a:pt x="238668" y="173355"/>
                  <a:pt x="245048" y="175813"/>
                  <a:pt x="250371" y="179615"/>
                </a:cubicBezTo>
                <a:cubicBezTo>
                  <a:pt x="306747" y="219883"/>
                  <a:pt x="229784" y="167705"/>
                  <a:pt x="304800" y="217715"/>
                </a:cubicBezTo>
                <a:cubicBezTo>
                  <a:pt x="304808" y="217720"/>
                  <a:pt x="337450" y="239479"/>
                  <a:pt x="337457" y="239486"/>
                </a:cubicBezTo>
                <a:cubicBezTo>
                  <a:pt x="342900" y="244929"/>
                  <a:pt x="347381" y="251545"/>
                  <a:pt x="353786" y="255815"/>
                </a:cubicBezTo>
                <a:cubicBezTo>
                  <a:pt x="358560" y="258997"/>
                  <a:pt x="364598" y="259682"/>
                  <a:pt x="370114" y="261258"/>
                </a:cubicBezTo>
                <a:cubicBezTo>
                  <a:pt x="399603" y="269683"/>
                  <a:pt x="388917" y="265018"/>
                  <a:pt x="424543" y="272143"/>
                </a:cubicBezTo>
                <a:cubicBezTo>
                  <a:pt x="475441" y="282323"/>
                  <a:pt x="421146" y="272655"/>
                  <a:pt x="462643" y="283029"/>
                </a:cubicBezTo>
                <a:cubicBezTo>
                  <a:pt x="471618" y="285273"/>
                  <a:pt x="480699" y="287164"/>
                  <a:pt x="489857" y="288472"/>
                </a:cubicBezTo>
                <a:cubicBezTo>
                  <a:pt x="581333" y="301540"/>
                  <a:pt x="676749" y="297199"/>
                  <a:pt x="767443" y="299358"/>
                </a:cubicBezTo>
                <a:cubicBezTo>
                  <a:pt x="782739" y="300748"/>
                  <a:pt x="822701" y="299772"/>
                  <a:pt x="843643" y="310243"/>
                </a:cubicBezTo>
                <a:cubicBezTo>
                  <a:pt x="849494" y="313168"/>
                  <a:pt x="854946" y="316941"/>
                  <a:pt x="859971" y="321129"/>
                </a:cubicBezTo>
                <a:cubicBezTo>
                  <a:pt x="865884" y="326057"/>
                  <a:pt x="869571" y="333720"/>
                  <a:pt x="876300" y="337458"/>
                </a:cubicBezTo>
                <a:cubicBezTo>
                  <a:pt x="886330" y="343030"/>
                  <a:pt x="898071" y="344715"/>
                  <a:pt x="908957" y="348343"/>
                </a:cubicBezTo>
                <a:lnTo>
                  <a:pt x="925286" y="353786"/>
                </a:lnTo>
                <a:cubicBezTo>
                  <a:pt x="936172" y="361043"/>
                  <a:pt x="945250" y="372385"/>
                  <a:pt x="957943" y="375558"/>
                </a:cubicBezTo>
                <a:cubicBezTo>
                  <a:pt x="985280" y="382391"/>
                  <a:pt x="972618" y="378635"/>
                  <a:pt x="996043" y="386443"/>
                </a:cubicBezTo>
                <a:cubicBezTo>
                  <a:pt x="1042831" y="417637"/>
                  <a:pt x="983636" y="380240"/>
                  <a:pt x="1028700" y="402772"/>
                </a:cubicBezTo>
                <a:cubicBezTo>
                  <a:pt x="1034551" y="405698"/>
                  <a:pt x="1039051" y="411001"/>
                  <a:pt x="1045029" y="413658"/>
                </a:cubicBezTo>
                <a:cubicBezTo>
                  <a:pt x="1055515" y="418318"/>
                  <a:pt x="1077686" y="424543"/>
                  <a:pt x="1077686" y="424543"/>
                </a:cubicBezTo>
                <a:cubicBezTo>
                  <a:pt x="1124479" y="455740"/>
                  <a:pt x="1065275" y="418337"/>
                  <a:pt x="1110343" y="440872"/>
                </a:cubicBezTo>
                <a:cubicBezTo>
                  <a:pt x="1152540" y="461971"/>
                  <a:pt x="1101963" y="443524"/>
                  <a:pt x="1143000" y="457200"/>
                </a:cubicBezTo>
                <a:cubicBezTo>
                  <a:pt x="1148443" y="460829"/>
                  <a:pt x="1153478" y="465160"/>
                  <a:pt x="1159329" y="468086"/>
                </a:cubicBezTo>
                <a:cubicBezTo>
                  <a:pt x="1183019" y="479931"/>
                  <a:pt x="1171001" y="465538"/>
                  <a:pt x="1197429" y="484415"/>
                </a:cubicBezTo>
                <a:cubicBezTo>
                  <a:pt x="1203692" y="488889"/>
                  <a:pt x="1207913" y="495734"/>
                  <a:pt x="1213757" y="500743"/>
                </a:cubicBezTo>
                <a:cubicBezTo>
                  <a:pt x="1220645" y="506647"/>
                  <a:pt x="1228272" y="511629"/>
                  <a:pt x="1235529" y="517072"/>
                </a:cubicBezTo>
                <a:cubicBezTo>
                  <a:pt x="1239157" y="522515"/>
                  <a:pt x="1241306" y="529314"/>
                  <a:pt x="1246414" y="533400"/>
                </a:cubicBezTo>
                <a:cubicBezTo>
                  <a:pt x="1250894" y="536984"/>
                  <a:pt x="1259408" y="534174"/>
                  <a:pt x="1262743" y="538843"/>
                </a:cubicBezTo>
                <a:cubicBezTo>
                  <a:pt x="1269413" y="548180"/>
                  <a:pt x="1270001" y="560614"/>
                  <a:pt x="1273629" y="571500"/>
                </a:cubicBezTo>
                <a:cubicBezTo>
                  <a:pt x="1279686" y="589672"/>
                  <a:pt x="1279961" y="589113"/>
                  <a:pt x="1284514" y="609600"/>
                </a:cubicBezTo>
                <a:cubicBezTo>
                  <a:pt x="1286521" y="618631"/>
                  <a:pt x="1287523" y="627890"/>
                  <a:pt x="1289957" y="636815"/>
                </a:cubicBezTo>
                <a:cubicBezTo>
                  <a:pt x="1292976" y="647885"/>
                  <a:pt x="1297214" y="658586"/>
                  <a:pt x="1300843" y="669472"/>
                </a:cubicBezTo>
                <a:cubicBezTo>
                  <a:pt x="1302657" y="674915"/>
                  <a:pt x="1305161" y="680174"/>
                  <a:pt x="1306286" y="685800"/>
                </a:cubicBezTo>
                <a:cubicBezTo>
                  <a:pt x="1308100" y="694872"/>
                  <a:pt x="1309485" y="704040"/>
                  <a:pt x="1311729" y="713015"/>
                </a:cubicBezTo>
                <a:cubicBezTo>
                  <a:pt x="1313120" y="718581"/>
                  <a:pt x="1315881" y="723753"/>
                  <a:pt x="1317171" y="729343"/>
                </a:cubicBezTo>
                <a:cubicBezTo>
                  <a:pt x="1321331" y="747372"/>
                  <a:pt x="1324428" y="765629"/>
                  <a:pt x="1328057" y="783772"/>
                </a:cubicBezTo>
                <a:cubicBezTo>
                  <a:pt x="1347838" y="763991"/>
                  <a:pt x="1343258" y="770110"/>
                  <a:pt x="1360714" y="745672"/>
                </a:cubicBezTo>
                <a:cubicBezTo>
                  <a:pt x="1364516" y="740349"/>
                  <a:pt x="1367343" y="734310"/>
                  <a:pt x="1371600" y="729343"/>
                </a:cubicBezTo>
                <a:cubicBezTo>
                  <a:pt x="1378279" y="721551"/>
                  <a:pt x="1386692" y="715364"/>
                  <a:pt x="1393371" y="707572"/>
                </a:cubicBezTo>
                <a:cubicBezTo>
                  <a:pt x="1397628" y="702605"/>
                  <a:pt x="1399631" y="695869"/>
                  <a:pt x="1404257" y="691243"/>
                </a:cubicBezTo>
                <a:cubicBezTo>
                  <a:pt x="1408883" y="686618"/>
                  <a:pt x="1415561" y="684546"/>
                  <a:pt x="1420586" y="680358"/>
                </a:cubicBezTo>
                <a:cubicBezTo>
                  <a:pt x="1462502" y="645428"/>
                  <a:pt x="1412694" y="680176"/>
                  <a:pt x="1453243" y="653143"/>
                </a:cubicBezTo>
                <a:cubicBezTo>
                  <a:pt x="1456872" y="647700"/>
                  <a:pt x="1459504" y="641440"/>
                  <a:pt x="1464129" y="636815"/>
                </a:cubicBezTo>
                <a:cubicBezTo>
                  <a:pt x="1476987" y="623957"/>
                  <a:pt x="1487284" y="625718"/>
                  <a:pt x="1502229" y="615043"/>
                </a:cubicBezTo>
                <a:cubicBezTo>
                  <a:pt x="1508492" y="610569"/>
                  <a:pt x="1512481" y="603441"/>
                  <a:pt x="1518557" y="598715"/>
                </a:cubicBezTo>
                <a:cubicBezTo>
                  <a:pt x="1528884" y="590683"/>
                  <a:pt x="1540328" y="584200"/>
                  <a:pt x="1551214" y="576943"/>
                </a:cubicBezTo>
                <a:cubicBezTo>
                  <a:pt x="1556657" y="573314"/>
                  <a:pt x="1561337" y="568127"/>
                  <a:pt x="1567543" y="566058"/>
                </a:cubicBezTo>
                <a:cubicBezTo>
                  <a:pt x="1572986" y="564244"/>
                  <a:pt x="1578740" y="563181"/>
                  <a:pt x="1583871" y="560615"/>
                </a:cubicBezTo>
                <a:cubicBezTo>
                  <a:pt x="1626073" y="539513"/>
                  <a:pt x="1575489" y="557966"/>
                  <a:pt x="1616529" y="544286"/>
                </a:cubicBezTo>
                <a:cubicBezTo>
                  <a:pt x="1623786" y="538843"/>
                  <a:pt x="1630186" y="532015"/>
                  <a:pt x="1638300" y="527958"/>
                </a:cubicBezTo>
                <a:cubicBezTo>
                  <a:pt x="1644991" y="524613"/>
                  <a:pt x="1652878" y="524570"/>
                  <a:pt x="1660071" y="522515"/>
                </a:cubicBezTo>
                <a:cubicBezTo>
                  <a:pt x="1665588" y="520939"/>
                  <a:pt x="1671126" y="519332"/>
                  <a:pt x="1676400" y="517072"/>
                </a:cubicBezTo>
                <a:cubicBezTo>
                  <a:pt x="1683858" y="513876"/>
                  <a:pt x="1690474" y="508752"/>
                  <a:pt x="1698171" y="506186"/>
                </a:cubicBezTo>
                <a:cubicBezTo>
                  <a:pt x="1712364" y="501455"/>
                  <a:pt x="1727520" y="500030"/>
                  <a:pt x="1741714" y="495300"/>
                </a:cubicBezTo>
                <a:lnTo>
                  <a:pt x="1758043" y="489858"/>
                </a:lnTo>
                <a:cubicBezTo>
                  <a:pt x="1763486" y="486229"/>
                  <a:pt x="1768520" y="481897"/>
                  <a:pt x="1774371" y="478972"/>
                </a:cubicBezTo>
                <a:cubicBezTo>
                  <a:pt x="1783070" y="474623"/>
                  <a:pt x="1804334" y="470411"/>
                  <a:pt x="1812471" y="468086"/>
                </a:cubicBezTo>
                <a:cubicBezTo>
                  <a:pt x="1817988" y="466510"/>
                  <a:pt x="1823234" y="464035"/>
                  <a:pt x="1828800" y="462643"/>
                </a:cubicBezTo>
                <a:cubicBezTo>
                  <a:pt x="1837775" y="460399"/>
                  <a:pt x="1847039" y="459444"/>
                  <a:pt x="1856014" y="457200"/>
                </a:cubicBezTo>
                <a:cubicBezTo>
                  <a:pt x="1861580" y="455809"/>
                  <a:pt x="1866742" y="453003"/>
                  <a:pt x="1872343" y="451758"/>
                </a:cubicBezTo>
                <a:cubicBezTo>
                  <a:pt x="1894738" y="446782"/>
                  <a:pt x="1910430" y="446813"/>
                  <a:pt x="1932214" y="440872"/>
                </a:cubicBezTo>
                <a:cubicBezTo>
                  <a:pt x="1943284" y="437853"/>
                  <a:pt x="1953985" y="433615"/>
                  <a:pt x="1964871" y="429986"/>
                </a:cubicBezTo>
                <a:lnTo>
                  <a:pt x="1981200" y="424543"/>
                </a:lnTo>
                <a:cubicBezTo>
                  <a:pt x="1986643" y="422729"/>
                  <a:pt x="1992755" y="422282"/>
                  <a:pt x="1997529" y="419100"/>
                </a:cubicBezTo>
                <a:cubicBezTo>
                  <a:pt x="2002972" y="415472"/>
                  <a:pt x="2008006" y="411140"/>
                  <a:pt x="2013857" y="408215"/>
                </a:cubicBezTo>
                <a:cubicBezTo>
                  <a:pt x="2036277" y="397006"/>
                  <a:pt x="2026035" y="411074"/>
                  <a:pt x="2035629" y="391886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1394197">
            <a:off x="5729489" y="208207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>
          <a:xfrm rot="20302940">
            <a:off x="7983990" y="511076"/>
            <a:ext cx="6313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read 1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32560" y="33020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....................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5008" y="1600168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98950" y="33020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15565" y="504368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860032" y="1600168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860032" y="33020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9356" y="649305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</a:t>
            </a:r>
            <a:endParaRPr lang="ko-KR" altLang="en-US" dirty="0"/>
          </a:p>
        </p:txBody>
      </p:sp>
      <p:sp>
        <p:nvSpPr>
          <p:cNvPr id="47" name="아래쪽 화살표 46"/>
          <p:cNvSpPr/>
          <p:nvPr/>
        </p:nvSpPr>
        <p:spPr>
          <a:xfrm>
            <a:off x="83890" y="1445974"/>
            <a:ext cx="220448" cy="33574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>
            <a:off x="74551" y="3157324"/>
            <a:ext cx="220448" cy="33574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아래쪽 화살표 110"/>
          <p:cNvSpPr/>
          <p:nvPr/>
        </p:nvSpPr>
        <p:spPr>
          <a:xfrm>
            <a:off x="98813" y="4922954"/>
            <a:ext cx="220448" cy="33574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아래쪽 화살표 111"/>
          <p:cNvSpPr/>
          <p:nvPr/>
        </p:nvSpPr>
        <p:spPr>
          <a:xfrm>
            <a:off x="4820059" y="1460916"/>
            <a:ext cx="220448" cy="33574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구부러진 연결선 66"/>
          <p:cNvCxnSpPr>
            <a:stCxn id="66" idx="3"/>
            <a:endCxn id="80" idx="2"/>
          </p:cNvCxnSpPr>
          <p:nvPr/>
        </p:nvCxnSpPr>
        <p:spPr>
          <a:xfrm flipV="1">
            <a:off x="3147205" y="343340"/>
            <a:ext cx="1965547" cy="6040507"/>
          </a:xfrm>
          <a:prstGeom prst="curvedConnector3">
            <a:avLst>
              <a:gd name="adj1" fmla="val 7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아래쪽 화살표 112"/>
          <p:cNvSpPr/>
          <p:nvPr/>
        </p:nvSpPr>
        <p:spPr>
          <a:xfrm>
            <a:off x="4786615" y="3150936"/>
            <a:ext cx="220448" cy="33574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916832"/>
            <a:ext cx="3096344" cy="3985706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1100" dirty="0"/>
              <a:t>$ </a:t>
            </a:r>
            <a:r>
              <a:rPr lang="en-US" altLang="ko-KR" sz="1100" dirty="0" err="1"/>
              <a:t>gcc</a:t>
            </a:r>
            <a:r>
              <a:rPr lang="en-US" altLang="ko-KR" sz="1100" dirty="0"/>
              <a:t> –o </a:t>
            </a:r>
            <a:r>
              <a:rPr lang="en-US" altLang="ko-KR" sz="1100" dirty="0" err="1" smtClean="0"/>
              <a:t>procon</a:t>
            </a:r>
            <a:r>
              <a:rPr lang="en-US" altLang="ko-KR" sz="1100" dirty="0" smtClean="0"/>
              <a:t> pro-</a:t>
            </a:r>
            <a:r>
              <a:rPr lang="en-US" altLang="ko-KR" sz="1100" dirty="0" err="1" smtClean="0"/>
              <a:t>con.c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-</a:t>
            </a:r>
            <a:r>
              <a:rPr lang="en-US" altLang="ko-KR" sz="1100" dirty="0" err="1"/>
              <a:t>lpthread</a:t>
            </a:r>
            <a:endParaRPr lang="en-US" altLang="ko-KR" sz="1100" dirty="0"/>
          </a:p>
          <a:p>
            <a:r>
              <a:rPr lang="en-US" altLang="ko-KR" sz="1100" dirty="0"/>
              <a:t>$ </a:t>
            </a:r>
            <a:r>
              <a:rPr lang="en-US" altLang="ko-KR" sz="1100" dirty="0" smtClean="0"/>
              <a:t>./</a:t>
            </a:r>
            <a:r>
              <a:rPr lang="en-US" altLang="ko-KR" sz="1100" dirty="0" err="1" smtClean="0"/>
              <a:t>procon</a:t>
            </a:r>
            <a:endParaRPr lang="ko-KR" altLang="en-US" sz="1100" dirty="0"/>
          </a:p>
          <a:p>
            <a:r>
              <a:rPr lang="en-US" altLang="ko-KR" sz="1100" dirty="0"/>
              <a:t>producer : wrote 0</a:t>
            </a:r>
          </a:p>
          <a:p>
            <a:r>
              <a:rPr lang="en-US" altLang="ko-KR" sz="1100" dirty="0"/>
              <a:t>        consumer : read 0</a:t>
            </a:r>
          </a:p>
          <a:p>
            <a:r>
              <a:rPr lang="en-US" altLang="ko-KR" sz="1100" dirty="0"/>
              <a:t>producer : wrote 1</a:t>
            </a:r>
          </a:p>
          <a:p>
            <a:r>
              <a:rPr lang="en-US" altLang="ko-KR" sz="1100" dirty="0"/>
              <a:t>        consumer : read 1</a:t>
            </a:r>
          </a:p>
          <a:p>
            <a:r>
              <a:rPr lang="en-US" altLang="ko-KR" sz="1100" dirty="0"/>
              <a:t>producer : wrote 2</a:t>
            </a:r>
          </a:p>
          <a:p>
            <a:r>
              <a:rPr lang="en-US" altLang="ko-KR" sz="1100" dirty="0"/>
              <a:t>producer : wrote 3</a:t>
            </a:r>
          </a:p>
          <a:p>
            <a:r>
              <a:rPr lang="en-US" altLang="ko-KR" sz="1100" dirty="0"/>
              <a:t>        consumer : read 2</a:t>
            </a:r>
          </a:p>
          <a:p>
            <a:r>
              <a:rPr lang="en-US" altLang="ko-KR" sz="1100" dirty="0"/>
              <a:t>        consumer : read 3</a:t>
            </a:r>
          </a:p>
          <a:p>
            <a:r>
              <a:rPr lang="en-US" altLang="ko-KR" sz="1100" dirty="0"/>
              <a:t>producer : wrote 4</a:t>
            </a:r>
          </a:p>
          <a:p>
            <a:r>
              <a:rPr lang="en-US" altLang="ko-KR" sz="1100" dirty="0"/>
              <a:t>producer : wrote 5</a:t>
            </a:r>
          </a:p>
          <a:p>
            <a:r>
              <a:rPr lang="en-US" altLang="ko-KR" sz="1100" dirty="0"/>
              <a:t>        consumer : read 4</a:t>
            </a:r>
          </a:p>
          <a:p>
            <a:r>
              <a:rPr lang="en-US" altLang="ko-KR" sz="1100" dirty="0"/>
              <a:t>producer : wrote 6</a:t>
            </a:r>
          </a:p>
          <a:p>
            <a:r>
              <a:rPr lang="en-US" altLang="ko-KR" sz="1100" dirty="0"/>
              <a:t>        consumer : read 5</a:t>
            </a:r>
          </a:p>
          <a:p>
            <a:r>
              <a:rPr lang="en-US" altLang="ko-KR" sz="1100" dirty="0"/>
              <a:t>producer : wrote 7</a:t>
            </a:r>
          </a:p>
          <a:p>
            <a:r>
              <a:rPr lang="en-US" altLang="ko-KR" sz="1100" dirty="0"/>
              <a:t>        consumer : read 6</a:t>
            </a:r>
          </a:p>
          <a:p>
            <a:r>
              <a:rPr lang="en-US" altLang="ko-KR" sz="1100" dirty="0"/>
              <a:t>producer : wrote 8</a:t>
            </a:r>
          </a:p>
          <a:p>
            <a:r>
              <a:rPr lang="en-US" altLang="ko-KR" sz="1100" dirty="0"/>
              <a:t>        consumer : read 7</a:t>
            </a:r>
          </a:p>
          <a:p>
            <a:r>
              <a:rPr lang="en-US" altLang="ko-KR" sz="1100" dirty="0"/>
              <a:t>        consumer : read 8</a:t>
            </a:r>
          </a:p>
          <a:p>
            <a:r>
              <a:rPr lang="en-US" altLang="ko-KR" sz="1100" dirty="0"/>
              <a:t>producer : wrote 9</a:t>
            </a:r>
          </a:p>
          <a:p>
            <a:r>
              <a:rPr lang="en-US" altLang="ko-KR" sz="1100" dirty="0"/>
              <a:t>        consumer : read 9</a:t>
            </a:r>
          </a:p>
          <a:p>
            <a:r>
              <a:rPr lang="en-US" altLang="ko-KR" sz="1100" dirty="0" smtClean="0"/>
              <a:t>$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9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데이터 접근 문제의 해결책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ko-KR" altLang="en-US" dirty="0"/>
              <a:t>점</a:t>
            </a:r>
            <a:endParaRPr lang="en-US" altLang="ko-KR" dirty="0" smtClean="0"/>
          </a:p>
          <a:p>
            <a:pPr lvl="1"/>
            <a:r>
              <a:rPr lang="ko-KR" altLang="en-US" dirty="0"/>
              <a:t>여러 스레드가 공유 변수에 접근하려고 경쟁</a:t>
            </a:r>
            <a:r>
              <a:rPr lang="en-US" altLang="ko-KR" dirty="0"/>
              <a:t>(race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 데이터 </a:t>
            </a:r>
            <a:r>
              <a:rPr lang="ko-KR" altLang="en-US" dirty="0" err="1" smtClean="0"/>
              <a:t>휍손</a:t>
            </a:r>
            <a:endParaRPr lang="ko-KR" altLang="en-US" dirty="0"/>
          </a:p>
          <a:p>
            <a:r>
              <a:rPr lang="ko-KR" altLang="en-US" dirty="0" smtClean="0"/>
              <a:t>해결책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스레드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스레드가 공유 데이터에 대한 접근을 </a:t>
            </a:r>
            <a:r>
              <a:rPr lang="ko-KR" altLang="en-US" dirty="0" smtClean="0"/>
              <a:t>마칠 때까지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스레드가 공유 데이터를 접근하지 못하도록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멀티스레드의 경쟁 </a:t>
            </a:r>
            <a:r>
              <a:rPr lang="ko-KR" altLang="en-US" dirty="0"/>
              <a:t>상황이 자주 발생하는가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멀티스레딩에서</a:t>
            </a:r>
            <a:r>
              <a:rPr lang="ko-KR" altLang="en-US" dirty="0"/>
              <a:t> 매우 자주 발생</a:t>
            </a:r>
            <a:endParaRPr lang="en-US" altLang="ko-KR" dirty="0"/>
          </a:p>
          <a:p>
            <a:pPr lvl="1"/>
            <a:r>
              <a:rPr lang="ko-KR" altLang="en-US" dirty="0"/>
              <a:t>커널 코드에서</a:t>
            </a:r>
            <a:r>
              <a:rPr lang="en-US" altLang="ko-KR" dirty="0"/>
              <a:t> </a:t>
            </a:r>
            <a:r>
              <a:rPr lang="ko-KR" altLang="en-US" dirty="0"/>
              <a:t>매우 자주 발생</a:t>
            </a:r>
            <a:endParaRPr lang="en-US" altLang="ko-KR" dirty="0"/>
          </a:p>
          <a:p>
            <a:pPr lvl="2"/>
            <a:r>
              <a:rPr lang="ko-KR" altLang="en-US" dirty="0"/>
              <a:t>커널에 공유 데이터가 많기 때문</a:t>
            </a:r>
            <a:endParaRPr lang="en-US" altLang="ko-KR" dirty="0"/>
          </a:p>
          <a:p>
            <a:pPr lvl="1"/>
            <a:r>
              <a:rPr lang="ko-KR" altLang="en-US" dirty="0"/>
              <a:t>다중 코어에서 더욱 조심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임계구역과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상호배제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60549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스레드 동기화와 관련된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중요 개념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임계구역과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상호배제</a:t>
            </a:r>
            <a:endParaRPr lang="en-US" altLang="ko-KR" dirty="0" smtClean="0"/>
          </a:p>
          <a:p>
            <a:r>
              <a:rPr lang="ko-KR" altLang="en-US" dirty="0" err="1" smtClean="0"/>
              <a:t>임계구역</a:t>
            </a:r>
            <a:r>
              <a:rPr lang="en-US" altLang="ko-KR" dirty="0" smtClean="0"/>
              <a:t>(critical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section)</a:t>
            </a:r>
          </a:p>
          <a:p>
            <a:pPr lvl="1"/>
            <a:r>
              <a:rPr lang="ko-KR" altLang="en-US" dirty="0" smtClean="0"/>
              <a:t>공유 데이터에 접근하는 프로그램 코드들</a:t>
            </a:r>
            <a:endParaRPr lang="en-US" altLang="ko-KR" dirty="0" smtClean="0"/>
          </a:p>
          <a:p>
            <a:r>
              <a:rPr lang="ko-KR" altLang="en-US" dirty="0" err="1" smtClean="0"/>
              <a:t>상호배제</a:t>
            </a:r>
            <a:r>
              <a:rPr lang="en-US" altLang="ko-KR" dirty="0" smtClean="0"/>
              <a:t>(mutual exclusion)</a:t>
            </a:r>
          </a:p>
          <a:p>
            <a:pPr lvl="1"/>
            <a:r>
              <a:rPr lang="ko-KR" altLang="en-US" dirty="0" err="1" smtClean="0"/>
              <a:t>임계구역이</a:t>
            </a:r>
            <a:r>
              <a:rPr lang="ko-KR" altLang="en-US" dirty="0" smtClean="0"/>
              <a:t> 오직 한 스레드만 배타적 독점적으로 사용되도록 하는 기술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임계구역에</a:t>
            </a:r>
            <a:r>
              <a:rPr lang="ko-KR" altLang="en-US" dirty="0" smtClean="0"/>
              <a:t> 먼저 진입한 스레드가 </a:t>
            </a:r>
            <a:r>
              <a:rPr lang="ko-KR" altLang="en-US" dirty="0" err="1" smtClean="0"/>
              <a:t>임계구역의</a:t>
            </a:r>
            <a:r>
              <a:rPr lang="ko-KR" altLang="en-US" dirty="0" smtClean="0"/>
              <a:t> 실행을 끝낼 때까지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스레드가 진입하지 못하도록 보장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733233" y="4254142"/>
            <a:ext cx="3940822" cy="1853012"/>
            <a:chOff x="2408212" y="4661299"/>
            <a:chExt cx="3940822" cy="1853012"/>
          </a:xfrm>
        </p:grpSpPr>
        <p:sp>
          <p:nvSpPr>
            <p:cNvPr id="5" name="직사각형 4"/>
            <p:cNvSpPr/>
            <p:nvPr/>
          </p:nvSpPr>
          <p:spPr>
            <a:xfrm>
              <a:off x="3227346" y="5805264"/>
              <a:ext cx="1832932" cy="674679"/>
            </a:xfrm>
            <a:prstGeom prst="rect">
              <a:avLst/>
            </a:prstGeom>
            <a:noFill/>
            <a:ln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261081" y="4675605"/>
              <a:ext cx="518831" cy="48158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</a:rPr>
                <a:t>T1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85217" y="4661299"/>
              <a:ext cx="518831" cy="4815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1263" y="6013594"/>
              <a:ext cx="1404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sum = sum + 10;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>
              <a:stCxn id="6" idx="5"/>
              <a:endCxn id="5" idx="0"/>
            </p:cNvCxnSpPr>
            <p:nvPr/>
          </p:nvCxnSpPr>
          <p:spPr>
            <a:xfrm>
              <a:off x="3703931" y="5086665"/>
              <a:ext cx="439881" cy="71859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5" idx="0"/>
            </p:cNvCxnSpPr>
            <p:nvPr/>
          </p:nvCxnSpPr>
          <p:spPr>
            <a:xfrm flipH="1">
              <a:off x="4143812" y="5072359"/>
              <a:ext cx="417386" cy="732905"/>
            </a:xfrm>
            <a:prstGeom prst="straightConnector1">
              <a:avLst/>
            </a:prstGeom>
            <a:ln>
              <a:solidFill>
                <a:srgbClr val="6B859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404556" y="6044251"/>
              <a:ext cx="535596" cy="228925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064" y="6237312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sum </a:t>
              </a:r>
              <a:r>
                <a:rPr lang="ko-KR" altLang="en-US" sz="1200" dirty="0" smtClean="0"/>
                <a:t>공유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변수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>
              <a:stCxn id="8" idx="3"/>
              <a:endCxn id="11" idx="1"/>
            </p:cNvCxnSpPr>
            <p:nvPr/>
          </p:nvCxnSpPr>
          <p:spPr>
            <a:xfrm>
              <a:off x="4695815" y="6152094"/>
              <a:ext cx="708741" cy="662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408212" y="5817158"/>
              <a:ext cx="800219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200" dirty="0" err="1" smtClean="0">
                  <a:solidFill>
                    <a:srgbClr val="0070C0"/>
                  </a:solidFill>
                </a:rPr>
                <a:t>임계구역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altLang="ko-KR" sz="1200" dirty="0" smtClean="0">
                  <a:solidFill>
                    <a:srgbClr val="0070C0"/>
                  </a:solidFill>
                </a:rPr>
                <a:t>(critical </a:t>
              </a:r>
            </a:p>
            <a:p>
              <a:pPr algn="r"/>
              <a:r>
                <a:rPr lang="en-US" altLang="ko-KR" sz="1200" dirty="0" smtClean="0">
                  <a:solidFill>
                    <a:srgbClr val="0070C0"/>
                  </a:solidFill>
                </a:rPr>
                <a:t>section)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100917" y="5731109"/>
              <a:ext cx="105166" cy="576391"/>
            </a:xfrm>
            <a:custGeom>
              <a:avLst/>
              <a:gdLst>
                <a:gd name="connsiteX0" fmla="*/ 0 w 101600"/>
                <a:gd name="connsiteY0" fmla="*/ 0 h 524042"/>
                <a:gd name="connsiteX1" fmla="*/ 26737 w 101600"/>
                <a:gd name="connsiteY1" fmla="*/ 5347 h 524042"/>
                <a:gd name="connsiteX2" fmla="*/ 53474 w 101600"/>
                <a:gd name="connsiteY2" fmla="*/ 37432 h 524042"/>
                <a:gd name="connsiteX3" fmla="*/ 58821 w 101600"/>
                <a:gd name="connsiteY3" fmla="*/ 53474 h 524042"/>
                <a:gd name="connsiteX4" fmla="*/ 42779 w 101600"/>
                <a:gd name="connsiteY4" fmla="*/ 122990 h 524042"/>
                <a:gd name="connsiteX5" fmla="*/ 37432 w 101600"/>
                <a:gd name="connsiteY5" fmla="*/ 144379 h 524042"/>
                <a:gd name="connsiteX6" fmla="*/ 32084 w 101600"/>
                <a:gd name="connsiteY6" fmla="*/ 160421 h 524042"/>
                <a:gd name="connsiteX7" fmla="*/ 48127 w 101600"/>
                <a:gd name="connsiteY7" fmla="*/ 203200 h 524042"/>
                <a:gd name="connsiteX8" fmla="*/ 64169 w 101600"/>
                <a:gd name="connsiteY8" fmla="*/ 213895 h 524042"/>
                <a:gd name="connsiteX9" fmla="*/ 74863 w 101600"/>
                <a:gd name="connsiteY9" fmla="*/ 229937 h 524042"/>
                <a:gd name="connsiteX10" fmla="*/ 80211 w 101600"/>
                <a:gd name="connsiteY10" fmla="*/ 245979 h 524042"/>
                <a:gd name="connsiteX11" fmla="*/ 101600 w 101600"/>
                <a:gd name="connsiteY11" fmla="*/ 278063 h 524042"/>
                <a:gd name="connsiteX12" fmla="*/ 96253 w 101600"/>
                <a:gd name="connsiteY12" fmla="*/ 304800 h 524042"/>
                <a:gd name="connsiteX13" fmla="*/ 53474 w 101600"/>
                <a:gd name="connsiteY13" fmla="*/ 336884 h 524042"/>
                <a:gd name="connsiteX14" fmla="*/ 37432 w 101600"/>
                <a:gd name="connsiteY14" fmla="*/ 368968 h 524042"/>
                <a:gd name="connsiteX15" fmla="*/ 53474 w 101600"/>
                <a:gd name="connsiteY15" fmla="*/ 385011 h 524042"/>
                <a:gd name="connsiteX16" fmla="*/ 96253 w 101600"/>
                <a:gd name="connsiteY16" fmla="*/ 406400 h 524042"/>
                <a:gd name="connsiteX17" fmla="*/ 101600 w 101600"/>
                <a:gd name="connsiteY17" fmla="*/ 422442 h 524042"/>
                <a:gd name="connsiteX18" fmla="*/ 96253 w 101600"/>
                <a:gd name="connsiteY18" fmla="*/ 454526 h 524042"/>
                <a:gd name="connsiteX19" fmla="*/ 69516 w 101600"/>
                <a:gd name="connsiteY19" fmla="*/ 491958 h 524042"/>
                <a:gd name="connsiteX20" fmla="*/ 48127 w 101600"/>
                <a:gd name="connsiteY20" fmla="*/ 524042 h 52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600" h="524042">
                  <a:moveTo>
                    <a:pt x="0" y="0"/>
                  </a:moveTo>
                  <a:cubicBezTo>
                    <a:pt x="8912" y="1782"/>
                    <a:pt x="18608" y="1282"/>
                    <a:pt x="26737" y="5347"/>
                  </a:cubicBezTo>
                  <a:cubicBezTo>
                    <a:pt x="37028" y="10493"/>
                    <a:pt x="47333" y="28220"/>
                    <a:pt x="53474" y="37432"/>
                  </a:cubicBezTo>
                  <a:cubicBezTo>
                    <a:pt x="55256" y="42779"/>
                    <a:pt x="58821" y="47837"/>
                    <a:pt x="58821" y="53474"/>
                  </a:cubicBezTo>
                  <a:cubicBezTo>
                    <a:pt x="58821" y="97068"/>
                    <a:pt x="57617" y="93314"/>
                    <a:pt x="42779" y="122990"/>
                  </a:cubicBezTo>
                  <a:cubicBezTo>
                    <a:pt x="40997" y="130120"/>
                    <a:pt x="39451" y="137313"/>
                    <a:pt x="37432" y="144379"/>
                  </a:cubicBezTo>
                  <a:cubicBezTo>
                    <a:pt x="35883" y="149799"/>
                    <a:pt x="32084" y="154784"/>
                    <a:pt x="32084" y="160421"/>
                  </a:cubicBezTo>
                  <a:cubicBezTo>
                    <a:pt x="32084" y="175725"/>
                    <a:pt x="37063" y="192136"/>
                    <a:pt x="48127" y="203200"/>
                  </a:cubicBezTo>
                  <a:cubicBezTo>
                    <a:pt x="52671" y="207744"/>
                    <a:pt x="58822" y="210330"/>
                    <a:pt x="64169" y="213895"/>
                  </a:cubicBezTo>
                  <a:cubicBezTo>
                    <a:pt x="67734" y="219242"/>
                    <a:pt x="71989" y="224189"/>
                    <a:pt x="74863" y="229937"/>
                  </a:cubicBezTo>
                  <a:cubicBezTo>
                    <a:pt x="77384" y="234979"/>
                    <a:pt x="77474" y="241052"/>
                    <a:pt x="80211" y="245979"/>
                  </a:cubicBezTo>
                  <a:cubicBezTo>
                    <a:pt x="86453" y="257215"/>
                    <a:pt x="101600" y="278063"/>
                    <a:pt x="101600" y="278063"/>
                  </a:cubicBezTo>
                  <a:cubicBezTo>
                    <a:pt x="99818" y="286975"/>
                    <a:pt x="100318" y="296671"/>
                    <a:pt x="96253" y="304800"/>
                  </a:cubicBezTo>
                  <a:cubicBezTo>
                    <a:pt x="89570" y="318166"/>
                    <a:pt x="63732" y="330729"/>
                    <a:pt x="53474" y="336884"/>
                  </a:cubicBezTo>
                  <a:cubicBezTo>
                    <a:pt x="50871" y="340788"/>
                    <a:pt x="34972" y="361588"/>
                    <a:pt x="37432" y="368968"/>
                  </a:cubicBezTo>
                  <a:cubicBezTo>
                    <a:pt x="39823" y="376142"/>
                    <a:pt x="47094" y="380951"/>
                    <a:pt x="53474" y="385011"/>
                  </a:cubicBezTo>
                  <a:cubicBezTo>
                    <a:pt x="66924" y="393570"/>
                    <a:pt x="96253" y="406400"/>
                    <a:pt x="96253" y="406400"/>
                  </a:cubicBezTo>
                  <a:cubicBezTo>
                    <a:pt x="98035" y="411747"/>
                    <a:pt x="101600" y="416805"/>
                    <a:pt x="101600" y="422442"/>
                  </a:cubicBezTo>
                  <a:cubicBezTo>
                    <a:pt x="101600" y="433284"/>
                    <a:pt x="99682" y="444240"/>
                    <a:pt x="96253" y="454526"/>
                  </a:cubicBezTo>
                  <a:cubicBezTo>
                    <a:pt x="94673" y="459265"/>
                    <a:pt x="69917" y="491385"/>
                    <a:pt x="69516" y="491958"/>
                  </a:cubicBezTo>
                  <a:cubicBezTo>
                    <a:pt x="62145" y="502488"/>
                    <a:pt x="48127" y="524042"/>
                    <a:pt x="48127" y="524042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09480" y="5488136"/>
              <a:ext cx="441146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대기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85530" y="5796943"/>
              <a:ext cx="998991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rgbClr val="C00000"/>
                  </a:solidFill>
                </a:rPr>
                <a:t>임계구역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 실행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00192" y="5301208"/>
            <a:ext cx="1945104" cy="612934"/>
          </a:xfrm>
          <a:prstGeom prst="wedgeRoundRectCallout">
            <a:avLst>
              <a:gd name="adj1" fmla="val -72241"/>
              <a:gd name="adj2" fmla="val 228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0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임계구역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실행하고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 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배제 성공</a:t>
            </a:r>
            <a:endParaRPr lang="ko-KR" altLang="en-US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6284" y="6370684"/>
            <a:ext cx="390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공유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집계판</a:t>
            </a:r>
            <a:r>
              <a:rPr lang="ko-KR" altLang="en-US" sz="1400" b="1" dirty="0"/>
              <a:t> 문제에 </a:t>
            </a:r>
            <a:r>
              <a:rPr lang="ko-KR" altLang="en-US" sz="1400" b="1" dirty="0" err="1"/>
              <a:t>임계구역과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상호배제</a:t>
            </a:r>
            <a:r>
              <a:rPr lang="ko-KR" altLang="en-US" sz="1400" b="1" dirty="0"/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92902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 smtClean="0"/>
              <a:t>탐구 </a:t>
            </a:r>
            <a:r>
              <a:rPr lang="en-US" altLang="ko-KR" dirty="0" smtClean="0"/>
              <a:t>6-1 </a:t>
            </a:r>
            <a:r>
              <a:rPr lang="ko-KR" altLang="en-US" dirty="0" smtClean="0"/>
              <a:t>공유집계판의 오류 문제</a:t>
            </a:r>
            <a:r>
              <a:rPr lang="ko-KR" altLang="en-US" dirty="0"/>
              <a:t>를</a:t>
            </a:r>
            <a:r>
              <a:rPr lang="ko-KR" altLang="en-US" dirty="0" smtClean="0"/>
              <a:t> 멀티스레드로 작성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1920" y="1636804"/>
            <a:ext cx="5112568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include &lt;</a:t>
            </a:r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defTabSz="180000"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n-ea"/>
              </a:rPr>
              <a:t>#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include &lt;</a:t>
            </a:r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pthread.h</a:t>
            </a:r>
            <a:r>
              <a:rPr lang="en-US" altLang="ko-KR" sz="1100" kern="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defTabSz="180000" fontAlgn="base" latinLnBrk="0"/>
            <a:endParaRPr lang="ko-KR" altLang="en-US" sz="1100" kern="0" dirty="0">
              <a:solidFill>
                <a:srgbClr val="000000"/>
              </a:solidFill>
              <a:latin typeface="+mn-ea"/>
            </a:endParaRPr>
          </a:p>
          <a:p>
            <a:pPr defTabSz="180000"/>
            <a:r>
              <a:rPr lang="en-US" altLang="ko-KR" sz="1100" b="1" dirty="0" err="1" smtClean="0">
                <a:cs typeface="Courier New" panose="02070309020205020404" pitchFamily="49" charset="0"/>
              </a:rPr>
              <a:t>int</a:t>
            </a:r>
            <a:r>
              <a:rPr lang="en-US" altLang="ko-KR" sz="1100" b="1" dirty="0" smtClean="0">
                <a:cs typeface="Courier New" panose="02070309020205020404" pitchFamily="49" charset="0"/>
              </a:rPr>
              <a:t> sum </a:t>
            </a:r>
            <a:r>
              <a:rPr lang="en-US" altLang="ko-KR" sz="1100" b="1" dirty="0">
                <a:cs typeface="Courier New" panose="02070309020205020404" pitchFamily="49" charset="0"/>
              </a:rPr>
              <a:t>= 0</a:t>
            </a:r>
            <a:r>
              <a:rPr lang="en-US" altLang="ko-KR" sz="1100" b="1" dirty="0" smtClean="0">
                <a:cs typeface="Courier New" panose="02070309020205020404" pitchFamily="49" charset="0"/>
              </a:rPr>
              <a:t>; </a:t>
            </a:r>
            <a:r>
              <a:rPr lang="en-US" altLang="ko-KR" sz="1100" dirty="0" smtClean="0">
                <a:cs typeface="Courier New" panose="02070309020205020404" pitchFamily="49" charset="0"/>
              </a:rPr>
              <a:t>// </a:t>
            </a:r>
            <a:r>
              <a:rPr lang="ko-KR" altLang="en-US" sz="1100" dirty="0" smtClean="0"/>
              <a:t>두 </a:t>
            </a:r>
            <a:r>
              <a:rPr lang="ko-KR" altLang="en-US" sz="1100" dirty="0"/>
              <a:t>스레드가 공유하는 변수</a:t>
            </a:r>
          </a:p>
          <a:p>
            <a:pPr defTabSz="180000"/>
            <a:endParaRPr lang="en-US" altLang="ko-KR" sz="11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100" dirty="0" smtClean="0">
                <a:cs typeface="Courier New" panose="02070309020205020404" pitchFamily="49" charset="0"/>
              </a:rPr>
              <a:t>void</a:t>
            </a:r>
            <a:r>
              <a:rPr lang="en-US" altLang="ko-KR" sz="1100" dirty="0">
                <a:cs typeface="Courier New" panose="02070309020205020404" pitchFamily="49" charset="0"/>
              </a:rPr>
              <a:t>* </a:t>
            </a:r>
            <a:r>
              <a:rPr lang="en-US" altLang="ko-KR" sz="1100" b="1" dirty="0" smtClean="0">
                <a:cs typeface="Courier New" panose="02070309020205020404" pitchFamily="49" charset="0"/>
              </a:rPr>
              <a:t>worker</a:t>
            </a:r>
            <a:r>
              <a:rPr lang="en-US" altLang="ko-KR" sz="1100" dirty="0" smtClean="0">
                <a:cs typeface="Courier New" panose="02070309020205020404" pitchFamily="49" charset="0"/>
              </a:rPr>
              <a:t>(void*</a:t>
            </a:r>
            <a:r>
              <a:rPr lang="ko-KR" altLang="en-US" sz="1100" dirty="0" smtClean="0">
                <a:cs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cs typeface="Courier New" panose="02070309020205020404" pitchFamily="49" charset="0"/>
              </a:rPr>
              <a:t>arg</a:t>
            </a:r>
            <a:r>
              <a:rPr lang="en-US" altLang="ko-KR" sz="1100" dirty="0" smtClean="0">
                <a:cs typeface="Courier New" panose="02070309020205020404" pitchFamily="49" charset="0"/>
              </a:rPr>
              <a:t>) { // </a:t>
            </a:r>
            <a:r>
              <a:rPr lang="ko-KR" altLang="en-US" sz="1100" dirty="0" smtClean="0">
                <a:cs typeface="Courier New" panose="02070309020205020404" pitchFamily="49" charset="0"/>
              </a:rPr>
              <a:t>스레드 코드</a:t>
            </a:r>
            <a:endParaRPr lang="en-US" altLang="ko-KR" sz="1100" dirty="0" smtClean="0">
              <a:cs typeface="Courier New" panose="02070309020205020404" pitchFamily="49" charset="0"/>
            </a:endParaRPr>
          </a:p>
          <a:p>
            <a:pPr defTabSz="180000"/>
            <a:r>
              <a:rPr lang="en-US" altLang="ko-KR" sz="1100" dirty="0">
                <a:cs typeface="Courier New" panose="02070309020205020404" pitchFamily="49" charset="0"/>
              </a:rPr>
              <a:t>	</a:t>
            </a:r>
            <a:r>
              <a:rPr lang="en-US" altLang="ko-KR" sz="1100" dirty="0" smtClean="0">
                <a:cs typeface="Courier New" panose="02070309020205020404" pitchFamily="49" charset="0"/>
              </a:rPr>
              <a:t>for(</a:t>
            </a:r>
            <a:r>
              <a:rPr lang="en-US" altLang="ko-KR" sz="1100" dirty="0" err="1" smtClean="0">
                <a:cs typeface="Courier New" panose="02070309020205020404" pitchFamily="49" charset="0"/>
              </a:rPr>
              <a:t>int</a:t>
            </a:r>
            <a:r>
              <a:rPr lang="ko-KR" altLang="en-US" sz="1100" dirty="0" smtClean="0">
                <a:cs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100" dirty="0" smtClean="0">
                <a:cs typeface="Courier New" panose="02070309020205020404" pitchFamily="49" charset="0"/>
              </a:rPr>
              <a:t>=0; </a:t>
            </a:r>
            <a:r>
              <a:rPr lang="en-US" altLang="ko-KR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100" dirty="0" smtClean="0">
                <a:cs typeface="Courier New" panose="02070309020205020404" pitchFamily="49" charset="0"/>
              </a:rPr>
              <a:t>&lt;10000; </a:t>
            </a:r>
            <a:r>
              <a:rPr lang="en-US" altLang="ko-KR" sz="1100" dirty="0" err="1" smtClean="0">
                <a:cs typeface="Courier New" panose="02070309020205020404" pitchFamily="49" charset="0"/>
              </a:rPr>
              <a:t>i</a:t>
            </a:r>
            <a:r>
              <a:rPr lang="en-US" altLang="ko-KR" sz="1100" dirty="0" smtClean="0">
                <a:cs typeface="Courier New" panose="02070309020205020404" pitchFamily="49" charset="0"/>
              </a:rPr>
              <a:t>++) {</a:t>
            </a:r>
          </a:p>
          <a:p>
            <a:pPr defTabSz="180000"/>
            <a:r>
              <a:rPr lang="en-US" altLang="ko-KR" sz="1100" b="1" dirty="0" smtClean="0">
                <a:cs typeface="Courier New" panose="02070309020205020404" pitchFamily="49" charset="0"/>
              </a:rPr>
              <a:t>		sum = sum + 10;</a:t>
            </a:r>
          </a:p>
          <a:p>
            <a:pPr defTabSz="180000"/>
            <a:r>
              <a:rPr lang="en-US" altLang="ko-KR" sz="1100" dirty="0" smtClean="0">
                <a:cs typeface="Courier New" panose="02070309020205020404" pitchFamily="49" charset="0"/>
              </a:rPr>
              <a:t>	}</a:t>
            </a:r>
          </a:p>
          <a:p>
            <a:pPr defTabSz="180000"/>
            <a:r>
              <a:rPr lang="en-US" altLang="ko-KR" sz="1100" dirty="0" smtClean="0">
                <a:cs typeface="Courier New" panose="02070309020205020404" pitchFamily="49" charset="0"/>
              </a:rPr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main() {</a:t>
            </a:r>
          </a:p>
          <a:p>
            <a:pPr defTabSz="180000"/>
            <a:r>
              <a:rPr lang="en-US" altLang="ko-KR" sz="1100" dirty="0"/>
              <a:t>	char *name[] = </a:t>
            </a:r>
            <a:r>
              <a:rPr lang="en-US" altLang="ko-KR" sz="1100" dirty="0" smtClean="0"/>
              <a:t>{ "</a:t>
            </a:r>
            <a:r>
              <a:rPr lang="ko-KR" altLang="en-US" sz="1100" dirty="0" err="1" smtClean="0"/>
              <a:t>황기태</a:t>
            </a:r>
            <a:r>
              <a:rPr lang="en-US" altLang="ko-KR" sz="1100" dirty="0" smtClean="0"/>
              <a:t>", "</a:t>
            </a:r>
            <a:r>
              <a:rPr lang="ko-KR" altLang="en-US" sz="1100" dirty="0" smtClean="0"/>
              <a:t>이찬수</a:t>
            </a:r>
            <a:r>
              <a:rPr lang="en-US" altLang="ko-KR" sz="1100" dirty="0" smtClean="0"/>
              <a:t>"};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pthread_t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[2</a:t>
            </a:r>
            <a:r>
              <a:rPr lang="en-US" altLang="ko-KR" sz="1100" dirty="0" smtClean="0"/>
              <a:t>]; // 2</a:t>
            </a:r>
            <a:r>
              <a:rPr lang="ko-KR" altLang="en-US" sz="1100" dirty="0" smtClean="0"/>
              <a:t>개의 스레드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를 담을 배열</a:t>
            </a:r>
            <a:endParaRPr lang="en-US" altLang="ko-KR" sz="1100" dirty="0"/>
          </a:p>
          <a:p>
            <a:pPr marL="190500" defTabSz="180000" fontAlgn="base" latinLnBrk="0"/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pthread_attr_t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[2]; // </a:t>
            </a:r>
            <a:r>
              <a:rPr lang="en-US" altLang="ko-KR" sz="1100" kern="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100" kern="0" dirty="0" smtClean="0">
                <a:solidFill>
                  <a:srgbClr val="000000"/>
                </a:solidFill>
                <a:latin typeface="+mn-ea"/>
              </a:rPr>
              <a:t>개의 스레드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정보를 담을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n-ea"/>
              </a:rPr>
              <a:t>배열</a:t>
            </a:r>
            <a:endParaRPr lang="en-US" altLang="ko-KR" sz="11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endParaRPr lang="ko-KR" altLang="en-US" sz="11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pthread_attr_init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(&amp;</a:t>
            </a:r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[0]); //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디폴트 속성으로 초기화</a:t>
            </a:r>
            <a:endParaRPr lang="en-US" altLang="ko-KR" sz="1100" kern="0" dirty="0">
              <a:solidFill>
                <a:srgbClr val="000000"/>
              </a:solidFill>
              <a:latin typeface="+mn-ea"/>
            </a:endParaRPr>
          </a:p>
          <a:p>
            <a:pPr marL="190500" defTabSz="180000" fontAlgn="base" latinLnBrk="0"/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pthread_attr_init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(&amp;</a:t>
            </a:r>
            <a:r>
              <a:rPr lang="en-US" altLang="ko-KR" sz="1100" kern="0" dirty="0" err="1">
                <a:solidFill>
                  <a:srgbClr val="000000"/>
                </a:solidFill>
                <a:latin typeface="+mn-ea"/>
              </a:rPr>
              <a:t>attr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[1]); //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디폴트 속성으로 초기화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pthread_create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[0], &amp;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[0], </a:t>
            </a:r>
            <a:r>
              <a:rPr lang="en-US" altLang="ko-KR" sz="1100" b="1" dirty="0"/>
              <a:t>worker</a:t>
            </a:r>
            <a:r>
              <a:rPr lang="en-US" altLang="ko-KR" sz="1100" dirty="0"/>
              <a:t>, name[0]);  // </a:t>
            </a:r>
            <a:r>
              <a:rPr lang="ko-KR" altLang="en-US" sz="1100" dirty="0"/>
              <a:t>스레드 생성</a:t>
            </a:r>
            <a:endParaRPr lang="en-US" altLang="ko-KR" sz="1100" dirty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pthread_create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[1], &amp;</a:t>
            </a:r>
            <a:r>
              <a:rPr lang="en-US" altLang="ko-KR" sz="1100" dirty="0" err="1"/>
              <a:t>attr</a:t>
            </a:r>
            <a:r>
              <a:rPr lang="en-US" altLang="ko-KR" sz="1100" dirty="0"/>
              <a:t>[1], </a:t>
            </a:r>
            <a:r>
              <a:rPr lang="en-US" altLang="ko-KR" sz="1100" b="1" dirty="0"/>
              <a:t>worker</a:t>
            </a:r>
            <a:r>
              <a:rPr lang="en-US" altLang="ko-KR" sz="1100" dirty="0"/>
              <a:t>, name[1]); </a:t>
            </a:r>
            <a:r>
              <a:rPr lang="en-US" altLang="ko-KR" sz="1100" dirty="0" smtClean="0"/>
              <a:t> // </a:t>
            </a:r>
            <a:r>
              <a:rPr lang="ko-KR" altLang="en-US" sz="1100" dirty="0"/>
              <a:t>스레드 생성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pthread_join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[0], </a:t>
            </a:r>
            <a:r>
              <a:rPr lang="en-US" altLang="ko-KR" sz="1100" dirty="0" smtClean="0"/>
              <a:t>NULL);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pthread_join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tid</a:t>
            </a:r>
            <a:r>
              <a:rPr lang="en-US" altLang="ko-KR" sz="1100" dirty="0"/>
              <a:t>[1], </a:t>
            </a:r>
            <a:r>
              <a:rPr lang="en-US" altLang="ko-KR" sz="1100" dirty="0" smtClean="0"/>
              <a:t>NULL);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("total sum = %d\n", </a:t>
            </a:r>
            <a:r>
              <a:rPr lang="en-US" altLang="ko-KR" sz="1100" b="1" dirty="0"/>
              <a:t>sum</a:t>
            </a:r>
            <a:r>
              <a:rPr lang="en-US" altLang="ko-KR" sz="1100" dirty="0" smtClean="0"/>
              <a:t>); </a:t>
            </a:r>
            <a:r>
              <a:rPr lang="en-US" altLang="ko-KR" sz="1100" dirty="0"/>
              <a:t>// </a:t>
            </a:r>
            <a:r>
              <a:rPr lang="ko-KR" altLang="en-US" sz="1100" dirty="0"/>
              <a:t>두 스레드 종료 </a:t>
            </a:r>
            <a:r>
              <a:rPr lang="ko-KR" altLang="en-US" sz="1100" dirty="0" smtClean="0"/>
              <a:t>후 </a:t>
            </a:r>
            <a:r>
              <a:rPr lang="en-US" altLang="ko-KR" sz="1100" dirty="0"/>
              <a:t>sum </a:t>
            </a:r>
            <a:r>
              <a:rPr lang="ko-KR" altLang="en-US" sz="1100" dirty="0"/>
              <a:t>출력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return 0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437112"/>
            <a:ext cx="3280250" cy="1446550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gcc</a:t>
            </a:r>
            <a:r>
              <a:rPr lang="en-US" altLang="ko-KR" sz="1100" dirty="0" smtClean="0"/>
              <a:t> –o sum </a:t>
            </a:r>
            <a:r>
              <a:rPr lang="en-US" altLang="ko-KR" sz="1100" dirty="0" err="1" smtClean="0"/>
              <a:t>sum.c</a:t>
            </a:r>
            <a:r>
              <a:rPr lang="en-US" altLang="ko-KR" sz="1100" dirty="0" smtClean="0"/>
              <a:t> -</a:t>
            </a:r>
            <a:r>
              <a:rPr lang="en-US" altLang="ko-KR" sz="1100" dirty="0" err="1" smtClean="0"/>
              <a:t>lpthread</a:t>
            </a:r>
            <a:endParaRPr lang="en-US" altLang="ko-KR" sz="1100" dirty="0" smtClean="0"/>
          </a:p>
          <a:p>
            <a:r>
              <a:rPr lang="ko-KR" altLang="en-US" sz="1100" dirty="0" smtClean="0"/>
              <a:t>$ </a:t>
            </a:r>
            <a:r>
              <a:rPr lang="en-US" altLang="ko-KR" sz="1100" dirty="0" smtClean="0"/>
              <a:t>./sum</a:t>
            </a:r>
            <a:endParaRPr lang="ko-KR" altLang="en-US" sz="1100" dirty="0"/>
          </a:p>
          <a:p>
            <a:r>
              <a:rPr lang="ko-KR" altLang="en-US" sz="1100" dirty="0" err="1" smtClean="0"/>
              <a:t>total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 = </a:t>
            </a:r>
            <a:r>
              <a:rPr lang="ko-KR" altLang="en-US" sz="1100" dirty="0" smtClean="0"/>
              <a:t>1</a:t>
            </a:r>
            <a:r>
              <a:rPr lang="en-US" altLang="ko-KR" sz="1100" dirty="0" smtClean="0"/>
              <a:t>66450</a:t>
            </a:r>
            <a:endParaRPr lang="ko-KR" altLang="en-US" sz="1100" dirty="0"/>
          </a:p>
          <a:p>
            <a:r>
              <a:rPr lang="ko-KR" altLang="en-US" sz="1100" dirty="0" smtClean="0"/>
              <a:t>$ </a:t>
            </a:r>
            <a:r>
              <a:rPr lang="en-US" altLang="ko-KR" sz="1100" dirty="0"/>
              <a:t>./</a:t>
            </a:r>
            <a:r>
              <a:rPr lang="en-US" altLang="ko-KR" sz="1100" dirty="0" smtClean="0"/>
              <a:t>sum</a:t>
            </a:r>
            <a:endParaRPr lang="ko-KR" altLang="en-US" sz="1100" dirty="0"/>
          </a:p>
          <a:p>
            <a:r>
              <a:rPr lang="ko-KR" altLang="en-US" sz="1100" dirty="0" err="1" smtClean="0"/>
              <a:t>total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 = </a:t>
            </a:r>
            <a:r>
              <a:rPr lang="ko-KR" altLang="en-US" sz="1100" dirty="0" smtClean="0"/>
              <a:t>1</a:t>
            </a:r>
            <a:r>
              <a:rPr lang="en-US" altLang="ko-KR" sz="1100" dirty="0" smtClean="0"/>
              <a:t>54610</a:t>
            </a:r>
            <a:endParaRPr lang="ko-KR" altLang="en-US" sz="1100" dirty="0"/>
          </a:p>
          <a:p>
            <a:r>
              <a:rPr lang="ko-KR" altLang="en-US" sz="1100" dirty="0" smtClean="0"/>
              <a:t>$ </a:t>
            </a:r>
            <a:r>
              <a:rPr lang="en-US" altLang="ko-KR" sz="1100" dirty="0"/>
              <a:t>./sum</a:t>
            </a:r>
            <a:endParaRPr lang="ko-KR" altLang="en-US" sz="1100" dirty="0"/>
          </a:p>
          <a:p>
            <a:r>
              <a:rPr lang="ko-KR" altLang="en-US" sz="1100" dirty="0" err="1" smtClean="0"/>
              <a:t>total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 = </a:t>
            </a:r>
            <a:r>
              <a:rPr lang="ko-KR" altLang="en-US" sz="1100" dirty="0" smtClean="0"/>
              <a:t>1</a:t>
            </a:r>
            <a:r>
              <a:rPr lang="en-US" altLang="ko-KR" sz="1100" dirty="0" smtClean="0"/>
              <a:t>36850</a:t>
            </a:r>
            <a:endParaRPr lang="ko-KR" altLang="en-US" sz="1100" dirty="0"/>
          </a:p>
          <a:p>
            <a:r>
              <a:rPr lang="en-US" altLang="ko-KR" sz="1100" dirty="0" smtClean="0"/>
              <a:t>$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1329027"/>
            <a:ext cx="65114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sum.c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06825" y="5915074"/>
            <a:ext cx="2952328" cy="631935"/>
          </a:xfrm>
          <a:prstGeom prst="wedgeRoundRectCallout">
            <a:avLst>
              <a:gd name="adj1" fmla="val -31905"/>
              <a:gd name="adj2" fmla="val -80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total sum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200000</a:t>
            </a:r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되어야 정상인데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공유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두 스레드의 충돌로 인해</a:t>
            </a:r>
            <a:r>
              <a:rPr lang="en-US" altLang="ko-KR" sz="1000" dirty="0" smtClean="0">
                <a:solidFill>
                  <a:schemeClr val="tx1"/>
                </a:solidFill>
              </a:rPr>
              <a:t>, 200000</a:t>
            </a:r>
            <a:r>
              <a:rPr lang="ko-KR" altLang="en-US" sz="1000" dirty="0" smtClean="0">
                <a:solidFill>
                  <a:schemeClr val="tx1"/>
                </a:solidFill>
              </a:rPr>
              <a:t>이 안 되는 문제 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3" y="1357423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프로그램은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집계판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문제를 코드로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옮긴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것이다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잘 작동할 것인지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예측하여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3" y="2246505"/>
            <a:ext cx="33201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잘 작동하지 않는다</a:t>
            </a:r>
            <a:r>
              <a:rPr lang="en-US" altLang="ko-KR" sz="1000" dirty="0" smtClean="0"/>
              <a:t>!!!!!</a:t>
            </a:r>
          </a:p>
          <a:p>
            <a:r>
              <a:rPr lang="ko-KR" altLang="en-US" sz="1000" dirty="0" smtClean="0"/>
              <a:t>이 </a:t>
            </a:r>
            <a:r>
              <a:rPr lang="ko-KR" altLang="en-US" sz="1000" dirty="0"/>
              <a:t>프로그램은 </a:t>
            </a:r>
            <a:r>
              <a:rPr lang="en-US" altLang="ko-KR" sz="1000" dirty="0"/>
              <a:t>2</a:t>
            </a:r>
            <a:r>
              <a:rPr lang="ko-KR" altLang="en-US" sz="1000" dirty="0"/>
              <a:t>개의 </a:t>
            </a:r>
            <a:r>
              <a:rPr lang="en-US" altLang="ko-KR" sz="1000" dirty="0"/>
              <a:t>worker </a:t>
            </a:r>
            <a:r>
              <a:rPr lang="ko-KR" altLang="en-US" sz="1000" dirty="0"/>
              <a:t>스레드가 </a:t>
            </a:r>
            <a:endParaRPr lang="en-US" altLang="ko-KR" sz="1000" dirty="0" smtClean="0"/>
          </a:p>
          <a:p>
            <a:r>
              <a:rPr lang="ko-KR" altLang="en-US" sz="1000" dirty="0" smtClean="0"/>
              <a:t>공유 </a:t>
            </a:r>
            <a:r>
              <a:rPr lang="ko-KR" altLang="en-US" sz="1000" dirty="0"/>
              <a:t>변수 </a:t>
            </a:r>
            <a:r>
              <a:rPr lang="en-US" altLang="ko-KR" sz="1000" dirty="0"/>
              <a:t>sum</a:t>
            </a:r>
            <a:r>
              <a:rPr lang="ko-KR" altLang="en-US" sz="1000" dirty="0"/>
              <a:t>에 </a:t>
            </a:r>
            <a:r>
              <a:rPr lang="en-US" altLang="ko-KR" sz="1000" dirty="0"/>
              <a:t>10</a:t>
            </a:r>
            <a:r>
              <a:rPr lang="ko-KR" altLang="en-US" sz="1000" dirty="0"/>
              <a:t>을 더하는 코드를 </a:t>
            </a:r>
            <a:endParaRPr lang="en-US" altLang="ko-KR" sz="1000" dirty="0" smtClean="0"/>
          </a:p>
          <a:p>
            <a:r>
              <a:rPr lang="en-US" altLang="ko-KR" sz="1000" dirty="0" smtClean="0"/>
              <a:t>10000</a:t>
            </a:r>
            <a:r>
              <a:rPr lang="ko-KR" altLang="en-US" sz="1000" dirty="0"/>
              <a:t>번씩 실행하므로 </a:t>
            </a:r>
            <a:endParaRPr lang="en-US" altLang="ko-KR" sz="1000" dirty="0" smtClean="0"/>
          </a:p>
          <a:p>
            <a:r>
              <a:rPr lang="ko-KR" altLang="en-US" sz="1000" dirty="0" smtClean="0"/>
              <a:t>최종 </a:t>
            </a:r>
            <a:r>
              <a:rPr lang="en-US" altLang="ko-KR" sz="1000" dirty="0"/>
              <a:t>sum</a:t>
            </a:r>
            <a:r>
              <a:rPr lang="ko-KR" altLang="en-US" sz="1000" dirty="0"/>
              <a:t>의 값은 </a:t>
            </a:r>
            <a:r>
              <a:rPr lang="en-US" altLang="ko-KR" sz="1000" dirty="0"/>
              <a:t>200000</a:t>
            </a:r>
            <a:r>
              <a:rPr lang="ko-KR" altLang="en-US" sz="1000" dirty="0"/>
              <a:t>이 되고 </a:t>
            </a:r>
            <a:endParaRPr lang="en-US" altLang="ko-KR" sz="1000" dirty="0" smtClean="0"/>
          </a:p>
          <a:p>
            <a:r>
              <a:rPr lang="en-US" altLang="ko-KR" sz="1000" dirty="0" smtClean="0"/>
              <a:t>main</a:t>
            </a:r>
            <a:r>
              <a:rPr lang="en-US" altLang="ko-KR" sz="1000" dirty="0"/>
              <a:t>()</a:t>
            </a:r>
            <a:r>
              <a:rPr lang="ko-KR" altLang="en-US" sz="1000" dirty="0"/>
              <a:t>은 </a:t>
            </a:r>
            <a:r>
              <a:rPr lang="en-US" altLang="ko-KR" sz="1000" dirty="0"/>
              <a:t>200000</a:t>
            </a:r>
            <a:r>
              <a:rPr lang="ko-KR" altLang="en-US" sz="1000" dirty="0"/>
              <a:t>을 출력할 것으로 예상된다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결과는 </a:t>
            </a:r>
            <a:r>
              <a:rPr lang="en-US" altLang="ko-KR" sz="1000" dirty="0" smtClean="0"/>
              <a:t>200000</a:t>
            </a:r>
            <a:r>
              <a:rPr lang="ko-KR" altLang="en-US" sz="1000" dirty="0" smtClean="0"/>
              <a:t>에 모자라는 문제발생</a:t>
            </a:r>
            <a:r>
              <a:rPr lang="en-US" altLang="ko-KR" sz="1000" dirty="0" smtClean="0"/>
              <a:t>!</a:t>
            </a:r>
          </a:p>
          <a:p>
            <a:r>
              <a:rPr lang="ko-KR" altLang="en-US" sz="1000" dirty="0" smtClean="0"/>
              <a:t>이 </a:t>
            </a:r>
            <a:r>
              <a:rPr lang="ko-KR" altLang="en-US" sz="1000" dirty="0"/>
              <a:t>프로그램이 잘 작동하지 않은 이유는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sum</a:t>
            </a:r>
            <a:r>
              <a:rPr lang="ko-KR" altLang="en-US" sz="1000" dirty="0"/>
              <a:t>은 공유 변수이고</a:t>
            </a:r>
            <a:r>
              <a:rPr lang="en-US" altLang="ko-KR" sz="1000" dirty="0"/>
              <a:t>, ‘sum = sum + 10’</a:t>
            </a:r>
            <a:r>
              <a:rPr lang="ko-KR" altLang="en-US" sz="1000" dirty="0"/>
              <a:t>이 </a:t>
            </a:r>
            <a:endParaRPr lang="en-US" altLang="ko-KR" sz="1000" dirty="0" smtClean="0"/>
          </a:p>
          <a:p>
            <a:r>
              <a:rPr lang="ko-KR" altLang="en-US" sz="1000" dirty="0" smtClean="0"/>
              <a:t>공유 </a:t>
            </a:r>
            <a:r>
              <a:rPr lang="ko-KR" altLang="en-US" sz="1000" dirty="0"/>
              <a:t>변수를 액세스하는 </a:t>
            </a:r>
            <a:r>
              <a:rPr lang="ko-KR" altLang="en-US" sz="1000" dirty="0" smtClean="0"/>
              <a:t>임계구역인데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임계구역을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한 스레드가 배타적으로 사용할 수 </a:t>
            </a:r>
            <a:r>
              <a:rPr lang="ko-KR" altLang="en-US" sz="1000" dirty="0" smtClean="0"/>
              <a:t>있도록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/>
              <a:t>해주는 동기화 기능이 마련되어 있지 않기 </a:t>
            </a:r>
            <a:r>
              <a:rPr lang="ko-KR" altLang="en-US" sz="1000" dirty="0" smtClean="0"/>
              <a:t>때문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79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 배제</a:t>
            </a:r>
            <a:r>
              <a:rPr lang="en-US" altLang="ko-KR" dirty="0" smtClean="0"/>
              <a:t>(mutual exclusion)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0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56395</TotalTime>
  <Words>6280</Words>
  <Application>Microsoft Office PowerPoint</Application>
  <PresentationFormat>화면 슬라이드 쇼(4:3)</PresentationFormat>
  <Paragraphs>1609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HY나무L</vt:lpstr>
      <vt:lpstr>맑은 고딕</vt:lpstr>
      <vt:lpstr>휴먼편지체</vt:lpstr>
      <vt:lpstr>Arial</vt:lpstr>
      <vt:lpstr>Courier New</vt:lpstr>
      <vt:lpstr>Wingdings</vt:lpstr>
      <vt:lpstr>Wingdings 2</vt:lpstr>
      <vt:lpstr>가을</vt:lpstr>
      <vt:lpstr>6장 스레드 동기화</vt:lpstr>
      <vt:lpstr>스레드 동기화의 필요성</vt:lpstr>
      <vt:lpstr>공유 집계판에 동시 접근하는 사례</vt:lpstr>
      <vt:lpstr>공유 집계판 문제를 프로그램으로 작성</vt:lpstr>
      <vt:lpstr>T1과 T2스레드가 공유 변수 sum에 동시에 10을 더할 때 잘못된 결과가 발생하는 경우</vt:lpstr>
      <vt:lpstr>공유 데이터 접근 문제의 해결책</vt:lpstr>
      <vt:lpstr>임계구역과 상호배제</vt:lpstr>
      <vt:lpstr>탐구 6-1 공유집계판의 오류 문제를 멀티스레드로 작성</vt:lpstr>
      <vt:lpstr>상호 배제(mutual exclusion)</vt:lpstr>
      <vt:lpstr>상호 배제를 포함하는 프로그램</vt:lpstr>
      <vt:lpstr>상호배제 구현</vt:lpstr>
      <vt:lpstr>방법 1 – 인터럽트 서비스 금지</vt:lpstr>
      <vt:lpstr>PowerPoint 프레젠테이션</vt:lpstr>
      <vt:lpstr>단순 lock 변수로 상호배제 시도</vt:lpstr>
      <vt:lpstr>PowerPoint 프레젠테이션</vt:lpstr>
      <vt:lpstr>PowerPoint 프레젠테이션</vt:lpstr>
      <vt:lpstr>방법2 - 원자 명령(atomic instruction) 사용</vt:lpstr>
      <vt:lpstr>임계구역의 entry/exit 코드를 원자 명령으로 재작성</vt:lpstr>
      <vt:lpstr>멀티스레드 동기화 기법</vt:lpstr>
      <vt:lpstr>멀티스레드 동기화</vt:lpstr>
      <vt:lpstr>뮤텍스</vt:lpstr>
      <vt:lpstr>뮤텍스를 활용한 스레드 동기화 과정</vt:lpstr>
      <vt:lpstr>뮤텍스의 특징</vt:lpstr>
      <vt:lpstr>탐구 6-2: pthread의 뮤텍스를 이용한 공유집계판의 스레드 동기화</vt:lpstr>
      <vt:lpstr>스핀락</vt:lpstr>
      <vt:lpstr>스핀락을 활용한 스레드 동기화 사례</vt:lpstr>
      <vt:lpstr>스핀락 특징</vt:lpstr>
      <vt:lpstr>탐구 6-3 : pthread의 스핀락을 이용한 공유 집계판의 스레드 동기화</vt:lpstr>
      <vt:lpstr>뮤텍스와 스핀락은 어떤 경우에 적합한가?</vt:lpstr>
      <vt:lpstr>뮤텍스와 스핀락 비교</vt:lpstr>
      <vt:lpstr>세마포의 필요성을 이해하기 위한 대여 시스템 사례 – 여러 자원을 여러 명이 사용하는 경우</vt:lpstr>
      <vt:lpstr>세마포가 필요한 상황</vt:lpstr>
      <vt:lpstr>세마포</vt:lpstr>
      <vt:lpstr>세마포를 이용한 멀티스레드 자원 관리의 구조</vt:lpstr>
      <vt:lpstr>P 연산과 V 연산</vt:lpstr>
      <vt:lpstr>세마포 활용을 위한 POSIX 표준 라이브러리</vt:lpstr>
      <vt:lpstr>탐구 6-4 : 세마포 활용 사례</vt:lpstr>
      <vt:lpstr>카운터 세마포와 이진 세마포</vt:lpstr>
      <vt:lpstr>뮤텍스와의 같은 점 다른 점</vt:lpstr>
      <vt:lpstr>동기화 이슈 : 우선순위 역전</vt:lpstr>
      <vt:lpstr>우선 순위 역전 사례</vt:lpstr>
      <vt:lpstr>우선순위 역전 해결책</vt:lpstr>
      <vt:lpstr>심화 학습 : 생산자 소비자 문제</vt:lpstr>
      <vt:lpstr>응용프로그램에 존재하는 생산자 소비자 문제 사례</vt:lpstr>
      <vt:lpstr>생산자 소비자 문제의 정의</vt:lpstr>
      <vt:lpstr>비어 있는 버퍼 문제 해결</vt:lpstr>
      <vt:lpstr>꽉 찬 공유 버퍼 문제 해결</vt:lpstr>
      <vt:lpstr>생산자와 소비자 알고리즘</vt:lpstr>
      <vt:lpstr>탐구 6–5 생산자-소비자로 구성된 응용프로그램 만들기</vt:lpstr>
      <vt:lpstr>탐구 6-5 정답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935</cp:revision>
  <cp:lastPrinted>2013-07-12T10:01:15Z</cp:lastPrinted>
  <dcterms:created xsi:type="dcterms:W3CDTF">2011-08-27T14:53:28Z</dcterms:created>
  <dcterms:modified xsi:type="dcterms:W3CDTF">2021-04-15T07:09:41Z</dcterms:modified>
</cp:coreProperties>
</file>