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6" r:id="rId6"/>
    <p:sldId id="258" r:id="rId7"/>
    <p:sldId id="265" r:id="rId8"/>
    <p:sldId id="263" r:id="rId9"/>
    <p:sldId id="259" r:id="rId10"/>
    <p:sldId id="260" r:id="rId11"/>
    <p:sldId id="261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0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4B9-73E0-48B7-9637-9DFDD43BDD2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차 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9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45" y="1825625"/>
            <a:ext cx="6207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4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552" y="1825625"/>
            <a:ext cx="5278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592" y="829582"/>
            <a:ext cx="6624605" cy="53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coupled.gif (479×51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20" y="413204"/>
            <a:ext cx="5659137" cy="60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6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mpcoupled.gif (521×545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12" y="511175"/>
            <a:ext cx="5642210" cy="59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trolcoupled.gif (532×536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29" y="227226"/>
            <a:ext cx="6067403" cy="611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690688"/>
            <a:ext cx="10515600" cy="28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0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706" y="1825625"/>
            <a:ext cx="9574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응집도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995" y="2257975"/>
            <a:ext cx="651600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600" y="2262739"/>
            <a:ext cx="66207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676"/>
            <a:ext cx="652553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65" y="2214462"/>
            <a:ext cx="504895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02" y="2539002"/>
            <a:ext cx="481079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617"/>
            <a:ext cx="682085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와이드스크린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8차 퀴즈</vt:lpstr>
      <vt:lpstr>PowerPoint 프레젠테이션</vt:lpstr>
      <vt:lpstr>PowerPoint 프레젠테이션</vt:lpstr>
      <vt:lpstr>응집도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8차 퀴즈</dc:title>
  <dc:creator>insang@hansung.ac.kr</dc:creator>
  <cp:lastModifiedBy>insang@hansung.ac.kr</cp:lastModifiedBy>
  <cp:revision>3</cp:revision>
  <dcterms:created xsi:type="dcterms:W3CDTF">2021-05-09T12:23:04Z</dcterms:created>
  <dcterms:modified xsi:type="dcterms:W3CDTF">2021-05-09T12:33:18Z</dcterms:modified>
</cp:coreProperties>
</file>