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3" r:id="rId4"/>
    <p:sldId id="272" r:id="rId5"/>
    <p:sldId id="258" r:id="rId6"/>
    <p:sldId id="264" r:id="rId7"/>
    <p:sldId id="257" r:id="rId8"/>
    <p:sldId id="266" r:id="rId9"/>
    <p:sldId id="265" r:id="rId10"/>
    <p:sldId id="263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E4B9-73E0-48B7-9637-9DFDD43BDD2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21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E4B9-73E0-48B7-9637-9DFDD43BDD2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2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E4B9-73E0-48B7-9637-9DFDD43BDD2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0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E4B9-73E0-48B7-9637-9DFDD43BDD2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18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E4B9-73E0-48B7-9637-9DFDD43BDD2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4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E4B9-73E0-48B7-9637-9DFDD43BDD2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3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E4B9-73E0-48B7-9637-9DFDD43BDD2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5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E4B9-73E0-48B7-9637-9DFDD43BDD2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2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E4B9-73E0-48B7-9637-9DFDD43BDD2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6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E4B9-73E0-48B7-9637-9DFDD43BDD2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4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E4B9-73E0-48B7-9637-9DFDD43BDD2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35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E4B9-73E0-48B7-9637-9DFDD43BDD2F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61E67-EDF0-41B6-9B94-F06C337D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5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차 </a:t>
            </a:r>
            <a:r>
              <a:rPr lang="ko-KR" altLang="en-US" dirty="0" smtClean="0"/>
              <a:t>퀴즈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99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791" y="365125"/>
            <a:ext cx="8545068" cy="4351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501" y="3070160"/>
            <a:ext cx="4859943" cy="34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1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203" y="514409"/>
            <a:ext cx="8130147" cy="5075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066" y="2579197"/>
            <a:ext cx="208626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2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5"/>
            <a:ext cx="6330351" cy="48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2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998" y="755950"/>
            <a:ext cx="5420855" cy="511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1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604" y="676596"/>
            <a:ext cx="10059804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8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286" y="617927"/>
            <a:ext cx="6170184" cy="4351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303" y="3593191"/>
            <a:ext cx="2572109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1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7306490" cy="4351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558" y="3832944"/>
            <a:ext cx="215295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4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757" y="1690688"/>
            <a:ext cx="80546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0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785" y="842214"/>
            <a:ext cx="7951622" cy="513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434" y="281497"/>
            <a:ext cx="7720278" cy="51358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83" y="1126037"/>
            <a:ext cx="5739629" cy="546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</Words>
  <Application>Microsoft Office PowerPoint</Application>
  <PresentationFormat>와이드스크린</PresentationFormat>
  <Paragraphs>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9차 퀴즈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8차 퀴즈</dc:title>
  <dc:creator>insang@hansung.ac.kr</dc:creator>
  <cp:lastModifiedBy>insang@hansung.ac.kr</cp:lastModifiedBy>
  <cp:revision>7</cp:revision>
  <dcterms:created xsi:type="dcterms:W3CDTF">2021-05-09T12:23:04Z</dcterms:created>
  <dcterms:modified xsi:type="dcterms:W3CDTF">2021-05-16T11:39:58Z</dcterms:modified>
</cp:coreProperties>
</file>