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4"/>
  </p:notesMasterIdLst>
  <p:handoutMasterIdLst>
    <p:handoutMasterId r:id="rId55"/>
  </p:handoutMasterIdLst>
  <p:sldIdLst>
    <p:sldId id="256" r:id="rId2"/>
    <p:sldId id="257" r:id="rId3"/>
    <p:sldId id="436" r:id="rId4"/>
    <p:sldId id="533" r:id="rId5"/>
    <p:sldId id="534" r:id="rId6"/>
    <p:sldId id="574" r:id="rId7"/>
    <p:sldId id="614" r:id="rId8"/>
    <p:sldId id="616" r:id="rId9"/>
    <p:sldId id="617" r:id="rId10"/>
    <p:sldId id="618" r:id="rId11"/>
    <p:sldId id="619" r:id="rId12"/>
    <p:sldId id="535" r:id="rId13"/>
    <p:sldId id="576" r:id="rId14"/>
    <p:sldId id="577" r:id="rId15"/>
    <p:sldId id="578" r:id="rId16"/>
    <p:sldId id="620" r:id="rId17"/>
    <p:sldId id="580" r:id="rId18"/>
    <p:sldId id="581" r:id="rId19"/>
    <p:sldId id="531" r:id="rId20"/>
    <p:sldId id="582" r:id="rId21"/>
    <p:sldId id="584" r:id="rId22"/>
    <p:sldId id="585" r:id="rId23"/>
    <p:sldId id="622" r:id="rId24"/>
    <p:sldId id="623" r:id="rId25"/>
    <p:sldId id="624" r:id="rId26"/>
    <p:sldId id="625" r:id="rId27"/>
    <p:sldId id="626" r:id="rId28"/>
    <p:sldId id="627" r:id="rId29"/>
    <p:sldId id="629" r:id="rId30"/>
    <p:sldId id="628" r:id="rId31"/>
    <p:sldId id="587" r:id="rId32"/>
    <p:sldId id="588" r:id="rId33"/>
    <p:sldId id="589" r:id="rId34"/>
    <p:sldId id="590" r:id="rId35"/>
    <p:sldId id="591" r:id="rId36"/>
    <p:sldId id="592" r:id="rId37"/>
    <p:sldId id="593" r:id="rId38"/>
    <p:sldId id="594" r:id="rId39"/>
    <p:sldId id="596" r:id="rId40"/>
    <p:sldId id="595" r:id="rId41"/>
    <p:sldId id="597" r:id="rId42"/>
    <p:sldId id="598" r:id="rId43"/>
    <p:sldId id="599" r:id="rId44"/>
    <p:sldId id="635" r:id="rId45"/>
    <p:sldId id="636" r:id="rId46"/>
    <p:sldId id="641" r:id="rId47"/>
    <p:sldId id="601" r:id="rId48"/>
    <p:sldId id="644" r:id="rId49"/>
    <p:sldId id="643" r:id="rId50"/>
    <p:sldId id="602" r:id="rId51"/>
    <p:sldId id="642" r:id="rId52"/>
    <p:sldId id="603"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50">
          <p15:clr>
            <a:srgbClr val="A4A3A4"/>
          </p15:clr>
        </p15:guide>
        <p15:guide id="2" pos="1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7E"/>
    <a:srgbClr val="16457F"/>
    <a:srgbClr val="948151"/>
    <a:srgbClr val="002B5E"/>
    <a:srgbClr val="A9852A"/>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8" autoAdjust="0"/>
    <p:restoredTop sz="93069"/>
  </p:normalViewPr>
  <p:slideViewPr>
    <p:cSldViewPr snapToGrid="0">
      <p:cViewPr varScale="1">
        <p:scale>
          <a:sx n="121" d="100"/>
          <a:sy n="121" d="100"/>
        </p:scale>
        <p:origin x="184" y="232"/>
      </p:cViewPr>
      <p:guideLst>
        <p:guide orient="horz" pos="850"/>
        <p:guide pos="11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restes, Robert John" userId="fa996a5b-b028-49c9-87fd-0320eed9553f" providerId="ADAL" clId="{FF1363F5-2F77-204F-954A-3B7D6DFE89CF}"/>
    <pc:docChg chg="custSel delSld modSld">
      <pc:chgData name="Kerestes, Robert John" userId="fa996a5b-b028-49c9-87fd-0320eed9553f" providerId="ADAL" clId="{FF1363F5-2F77-204F-954A-3B7D6DFE89CF}" dt="2022-07-05T18:48:54.587" v="82" actId="313"/>
      <pc:docMkLst>
        <pc:docMk/>
      </pc:docMkLst>
      <pc:sldChg chg="modSp mod">
        <pc:chgData name="Kerestes, Robert John" userId="fa996a5b-b028-49c9-87fd-0320eed9553f" providerId="ADAL" clId="{FF1363F5-2F77-204F-954A-3B7D6DFE89CF}" dt="2022-07-05T18:48:31.071" v="49" actId="313"/>
        <pc:sldMkLst>
          <pc:docMk/>
          <pc:sldMk cId="2028965823" sldId="531"/>
        </pc:sldMkLst>
        <pc:spChg chg="mod">
          <ac:chgData name="Kerestes, Robert John" userId="fa996a5b-b028-49c9-87fd-0320eed9553f" providerId="ADAL" clId="{FF1363F5-2F77-204F-954A-3B7D6DFE89CF}" dt="2022-07-05T18:48:31.071" v="49" actId="313"/>
          <ac:spMkLst>
            <pc:docMk/>
            <pc:sldMk cId="2028965823" sldId="531"/>
            <ac:spMk id="22530" creationId="{00000000-0000-0000-0000-000000000000}"/>
          </ac:spMkLst>
        </pc:spChg>
      </pc:sldChg>
      <pc:sldChg chg="delSp modSp mod">
        <pc:chgData name="Kerestes, Robert John" userId="fa996a5b-b028-49c9-87fd-0320eed9553f" providerId="ADAL" clId="{FF1363F5-2F77-204F-954A-3B7D6DFE89CF}" dt="2022-07-05T18:48:27.272" v="46"/>
        <pc:sldMkLst>
          <pc:docMk/>
          <pc:sldMk cId="2976461537" sldId="533"/>
        </pc:sldMkLst>
        <pc:spChg chg="del mod">
          <ac:chgData name="Kerestes, Robert John" userId="fa996a5b-b028-49c9-87fd-0320eed9553f" providerId="ADAL" clId="{FF1363F5-2F77-204F-954A-3B7D6DFE89CF}" dt="2022-07-05T18:48:27.272" v="46"/>
          <ac:spMkLst>
            <pc:docMk/>
            <pc:sldMk cId="2976461537" sldId="533"/>
            <ac:spMk id="21506" creationId="{00000000-0000-0000-0000-000000000000}"/>
          </ac:spMkLst>
        </pc:spChg>
      </pc:sldChg>
      <pc:sldChg chg="delSp modSp mod">
        <pc:chgData name="Kerestes, Robert John" userId="fa996a5b-b028-49c9-87fd-0320eed9553f" providerId="ADAL" clId="{FF1363F5-2F77-204F-954A-3B7D6DFE89CF}" dt="2022-07-05T18:48:24.665" v="20"/>
        <pc:sldMkLst>
          <pc:docMk/>
          <pc:sldMk cId="1425880790" sldId="534"/>
        </pc:sldMkLst>
        <pc:spChg chg="del mod">
          <ac:chgData name="Kerestes, Robert John" userId="fa996a5b-b028-49c9-87fd-0320eed9553f" providerId="ADAL" clId="{FF1363F5-2F77-204F-954A-3B7D6DFE89CF}" dt="2022-07-05T18:48:24.665" v="20"/>
          <ac:spMkLst>
            <pc:docMk/>
            <pc:sldMk cId="1425880790" sldId="534"/>
            <ac:spMk id="22530" creationId="{00000000-0000-0000-0000-000000000000}"/>
          </ac:spMkLst>
        </pc:spChg>
      </pc:sldChg>
      <pc:sldChg chg="delSp modSp mod">
        <pc:chgData name="Kerestes, Robert John" userId="fa996a5b-b028-49c9-87fd-0320eed9553f" providerId="ADAL" clId="{FF1363F5-2F77-204F-954A-3B7D6DFE89CF}" dt="2022-07-05T18:48:24.664" v="18"/>
        <pc:sldMkLst>
          <pc:docMk/>
          <pc:sldMk cId="822108889" sldId="535"/>
        </pc:sldMkLst>
        <pc:spChg chg="del mod">
          <ac:chgData name="Kerestes, Robert John" userId="fa996a5b-b028-49c9-87fd-0320eed9553f" providerId="ADAL" clId="{FF1363F5-2F77-204F-954A-3B7D6DFE89CF}" dt="2022-07-05T18:48:24.664" v="18"/>
          <ac:spMkLst>
            <pc:docMk/>
            <pc:sldMk cId="822108889" sldId="535"/>
            <ac:spMk id="22530" creationId="{00000000-0000-0000-0000-000000000000}"/>
          </ac:spMkLst>
        </pc:spChg>
      </pc:sldChg>
      <pc:sldChg chg="delSp modSp mod">
        <pc:chgData name="Kerestes, Robert John" userId="fa996a5b-b028-49c9-87fd-0320eed9553f" providerId="ADAL" clId="{FF1363F5-2F77-204F-954A-3B7D6DFE89CF}" dt="2022-07-05T18:48:24.667" v="24"/>
        <pc:sldMkLst>
          <pc:docMk/>
          <pc:sldMk cId="1003306052" sldId="574"/>
        </pc:sldMkLst>
        <pc:spChg chg="del mod">
          <ac:chgData name="Kerestes, Robert John" userId="fa996a5b-b028-49c9-87fd-0320eed9553f" providerId="ADAL" clId="{FF1363F5-2F77-204F-954A-3B7D6DFE89CF}" dt="2022-07-05T18:48:24.667" v="24"/>
          <ac:spMkLst>
            <pc:docMk/>
            <pc:sldMk cId="1003306052" sldId="574"/>
            <ac:spMk id="22530" creationId="{00000000-0000-0000-0000-000000000000}"/>
          </ac:spMkLst>
        </pc:spChg>
      </pc:sldChg>
      <pc:sldChg chg="delSp modSp mod">
        <pc:chgData name="Kerestes, Robert John" userId="fa996a5b-b028-49c9-87fd-0320eed9553f" providerId="ADAL" clId="{FF1363F5-2F77-204F-954A-3B7D6DFE89CF}" dt="2022-07-05T18:48:24.666" v="22"/>
        <pc:sldMkLst>
          <pc:docMk/>
          <pc:sldMk cId="1395302841" sldId="576"/>
        </pc:sldMkLst>
        <pc:spChg chg="del mod">
          <ac:chgData name="Kerestes, Robert John" userId="fa996a5b-b028-49c9-87fd-0320eed9553f" providerId="ADAL" clId="{FF1363F5-2F77-204F-954A-3B7D6DFE89CF}" dt="2022-07-05T18:48:24.666" v="22"/>
          <ac:spMkLst>
            <pc:docMk/>
            <pc:sldMk cId="1395302841" sldId="576"/>
            <ac:spMk id="22530" creationId="{00000000-0000-0000-0000-000000000000}"/>
          </ac:spMkLst>
        </pc:spChg>
      </pc:sldChg>
      <pc:sldChg chg="delSp modSp mod">
        <pc:chgData name="Kerestes, Robert John" userId="fa996a5b-b028-49c9-87fd-0320eed9553f" providerId="ADAL" clId="{FF1363F5-2F77-204F-954A-3B7D6DFE89CF}" dt="2022-07-05T18:48:24.668" v="26"/>
        <pc:sldMkLst>
          <pc:docMk/>
          <pc:sldMk cId="1790575230" sldId="577"/>
        </pc:sldMkLst>
        <pc:spChg chg="del mod">
          <ac:chgData name="Kerestes, Robert John" userId="fa996a5b-b028-49c9-87fd-0320eed9553f" providerId="ADAL" clId="{FF1363F5-2F77-204F-954A-3B7D6DFE89CF}" dt="2022-07-05T18:48:24.668" v="26"/>
          <ac:spMkLst>
            <pc:docMk/>
            <pc:sldMk cId="1790575230" sldId="577"/>
            <ac:spMk id="22530" creationId="{00000000-0000-0000-0000-000000000000}"/>
          </ac:spMkLst>
        </pc:spChg>
      </pc:sldChg>
      <pc:sldChg chg="delSp modSp mod">
        <pc:chgData name="Kerestes, Robert John" userId="fa996a5b-b028-49c9-87fd-0320eed9553f" providerId="ADAL" clId="{FF1363F5-2F77-204F-954A-3B7D6DFE89CF}" dt="2022-07-05T18:48:25.772" v="34"/>
        <pc:sldMkLst>
          <pc:docMk/>
          <pc:sldMk cId="2564125489" sldId="578"/>
        </pc:sldMkLst>
        <pc:spChg chg="del mod">
          <ac:chgData name="Kerestes, Robert John" userId="fa996a5b-b028-49c9-87fd-0320eed9553f" providerId="ADAL" clId="{FF1363F5-2F77-204F-954A-3B7D6DFE89CF}" dt="2022-07-05T18:48:25.772" v="34"/>
          <ac:spMkLst>
            <pc:docMk/>
            <pc:sldMk cId="2564125489" sldId="578"/>
            <ac:spMk id="22530" creationId="{00000000-0000-0000-0000-000000000000}"/>
          </ac:spMkLst>
        </pc:spChg>
      </pc:sldChg>
      <pc:sldChg chg="delSp modSp mod">
        <pc:chgData name="Kerestes, Robert John" userId="fa996a5b-b028-49c9-87fd-0320eed9553f" providerId="ADAL" clId="{FF1363F5-2F77-204F-954A-3B7D6DFE89CF}" dt="2022-07-05T18:48:26.253" v="42"/>
        <pc:sldMkLst>
          <pc:docMk/>
          <pc:sldMk cId="309457439" sldId="580"/>
        </pc:sldMkLst>
        <pc:spChg chg="del mod">
          <ac:chgData name="Kerestes, Robert John" userId="fa996a5b-b028-49c9-87fd-0320eed9553f" providerId="ADAL" clId="{FF1363F5-2F77-204F-954A-3B7D6DFE89CF}" dt="2022-07-05T18:48:26.253" v="42"/>
          <ac:spMkLst>
            <pc:docMk/>
            <pc:sldMk cId="309457439" sldId="580"/>
            <ac:spMk id="22530" creationId="{00000000-0000-0000-0000-000000000000}"/>
          </ac:spMkLst>
        </pc:spChg>
      </pc:sldChg>
      <pc:sldChg chg="delSp modSp mod">
        <pc:chgData name="Kerestes, Robert John" userId="fa996a5b-b028-49c9-87fd-0320eed9553f" providerId="ADAL" clId="{FF1363F5-2F77-204F-954A-3B7D6DFE89CF}" dt="2022-07-05T18:48:24.891" v="30"/>
        <pc:sldMkLst>
          <pc:docMk/>
          <pc:sldMk cId="1612928031" sldId="581"/>
        </pc:sldMkLst>
        <pc:spChg chg="del mod">
          <ac:chgData name="Kerestes, Robert John" userId="fa996a5b-b028-49c9-87fd-0320eed9553f" providerId="ADAL" clId="{FF1363F5-2F77-204F-954A-3B7D6DFE89CF}" dt="2022-07-05T18:48:24.891" v="30"/>
          <ac:spMkLst>
            <pc:docMk/>
            <pc:sldMk cId="1612928031" sldId="581"/>
            <ac:spMk id="22530" creationId="{00000000-0000-0000-0000-000000000000}"/>
          </ac:spMkLst>
        </pc:spChg>
      </pc:sldChg>
      <pc:sldChg chg="modSp mod">
        <pc:chgData name="Kerestes, Robert John" userId="fa996a5b-b028-49c9-87fd-0320eed9553f" providerId="ADAL" clId="{FF1363F5-2F77-204F-954A-3B7D6DFE89CF}" dt="2022-07-05T18:48:31.456" v="50" actId="313"/>
        <pc:sldMkLst>
          <pc:docMk/>
          <pc:sldMk cId="730258412" sldId="582"/>
        </pc:sldMkLst>
        <pc:spChg chg="mod">
          <ac:chgData name="Kerestes, Robert John" userId="fa996a5b-b028-49c9-87fd-0320eed9553f" providerId="ADAL" clId="{FF1363F5-2F77-204F-954A-3B7D6DFE89CF}" dt="2022-07-05T18:48:31.456" v="50" actId="313"/>
          <ac:spMkLst>
            <pc:docMk/>
            <pc:sldMk cId="730258412" sldId="582"/>
            <ac:spMk id="10" creationId="{4CBDEBBC-2778-C349-9226-DB917B7BB032}"/>
          </ac:spMkLst>
        </pc:spChg>
      </pc:sldChg>
      <pc:sldChg chg="modSp mod">
        <pc:chgData name="Kerestes, Robert John" userId="fa996a5b-b028-49c9-87fd-0320eed9553f" providerId="ADAL" clId="{FF1363F5-2F77-204F-954A-3B7D6DFE89CF}" dt="2022-07-05T18:48:31.822" v="51" actId="313"/>
        <pc:sldMkLst>
          <pc:docMk/>
          <pc:sldMk cId="368726209" sldId="584"/>
        </pc:sldMkLst>
        <pc:spChg chg="mod">
          <ac:chgData name="Kerestes, Robert John" userId="fa996a5b-b028-49c9-87fd-0320eed9553f" providerId="ADAL" clId="{FF1363F5-2F77-204F-954A-3B7D6DFE89CF}" dt="2022-07-05T18:48:31.822" v="51" actId="313"/>
          <ac:spMkLst>
            <pc:docMk/>
            <pc:sldMk cId="368726209" sldId="584"/>
            <ac:spMk id="15" creationId="{DC63B6BE-962F-7A41-84D4-4A0BA9518EC7}"/>
          </ac:spMkLst>
        </pc:spChg>
      </pc:sldChg>
      <pc:sldChg chg="modSp mod">
        <pc:chgData name="Kerestes, Robert John" userId="fa996a5b-b028-49c9-87fd-0320eed9553f" providerId="ADAL" clId="{FF1363F5-2F77-204F-954A-3B7D6DFE89CF}" dt="2022-07-05T18:48:32.279" v="52" actId="313"/>
        <pc:sldMkLst>
          <pc:docMk/>
          <pc:sldMk cId="3858435311" sldId="585"/>
        </pc:sldMkLst>
        <pc:spChg chg="mod">
          <ac:chgData name="Kerestes, Robert John" userId="fa996a5b-b028-49c9-87fd-0320eed9553f" providerId="ADAL" clId="{FF1363F5-2F77-204F-954A-3B7D6DFE89CF}" dt="2022-07-05T18:48:32.279" v="52" actId="313"/>
          <ac:spMkLst>
            <pc:docMk/>
            <pc:sldMk cId="3858435311" sldId="585"/>
            <ac:spMk id="9" creationId="{8DB8DB1A-0645-714A-849C-30BDBAB2DB95}"/>
          </ac:spMkLst>
        </pc:spChg>
      </pc:sldChg>
      <pc:sldChg chg="modSp mod">
        <pc:chgData name="Kerestes, Robert John" userId="fa996a5b-b028-49c9-87fd-0320eed9553f" providerId="ADAL" clId="{FF1363F5-2F77-204F-954A-3B7D6DFE89CF}" dt="2022-07-05T18:48:43.612" v="61" actId="313"/>
        <pc:sldMkLst>
          <pc:docMk/>
          <pc:sldMk cId="717002297" sldId="587"/>
        </pc:sldMkLst>
        <pc:spChg chg="mod">
          <ac:chgData name="Kerestes, Robert John" userId="fa996a5b-b028-49c9-87fd-0320eed9553f" providerId="ADAL" clId="{FF1363F5-2F77-204F-954A-3B7D6DFE89CF}" dt="2022-07-05T18:48:43.612" v="61" actId="313"/>
          <ac:spMkLst>
            <pc:docMk/>
            <pc:sldMk cId="717002297" sldId="587"/>
            <ac:spMk id="8" creationId="{FF6D6451-F57C-6A48-A98C-6A7D5E08F357}"/>
          </ac:spMkLst>
        </pc:spChg>
      </pc:sldChg>
      <pc:sldChg chg="modSp mod">
        <pc:chgData name="Kerestes, Robert John" userId="fa996a5b-b028-49c9-87fd-0320eed9553f" providerId="ADAL" clId="{FF1363F5-2F77-204F-954A-3B7D6DFE89CF}" dt="2022-07-05T18:48:43.789" v="62" actId="313"/>
        <pc:sldMkLst>
          <pc:docMk/>
          <pc:sldMk cId="2929360336" sldId="588"/>
        </pc:sldMkLst>
        <pc:spChg chg="mod">
          <ac:chgData name="Kerestes, Robert John" userId="fa996a5b-b028-49c9-87fd-0320eed9553f" providerId="ADAL" clId="{FF1363F5-2F77-204F-954A-3B7D6DFE89CF}" dt="2022-07-05T18:48:43.789" v="62" actId="313"/>
          <ac:spMkLst>
            <pc:docMk/>
            <pc:sldMk cId="2929360336" sldId="588"/>
            <ac:spMk id="10" creationId="{61CFFE38-A20D-6044-8108-98D5444E882E}"/>
          </ac:spMkLst>
        </pc:spChg>
      </pc:sldChg>
      <pc:sldChg chg="modSp mod">
        <pc:chgData name="Kerestes, Robert John" userId="fa996a5b-b028-49c9-87fd-0320eed9553f" providerId="ADAL" clId="{FF1363F5-2F77-204F-954A-3B7D6DFE89CF}" dt="2022-07-05T18:48:43.990" v="63" actId="313"/>
        <pc:sldMkLst>
          <pc:docMk/>
          <pc:sldMk cId="267769636" sldId="589"/>
        </pc:sldMkLst>
        <pc:spChg chg="mod">
          <ac:chgData name="Kerestes, Robert John" userId="fa996a5b-b028-49c9-87fd-0320eed9553f" providerId="ADAL" clId="{FF1363F5-2F77-204F-954A-3B7D6DFE89CF}" dt="2022-07-05T18:48:43.990" v="63" actId="313"/>
          <ac:spMkLst>
            <pc:docMk/>
            <pc:sldMk cId="267769636" sldId="589"/>
            <ac:spMk id="13" creationId="{D7D18A31-7411-5546-A200-AC59DA98B760}"/>
          </ac:spMkLst>
        </pc:spChg>
      </pc:sldChg>
      <pc:sldChg chg="modSp mod">
        <pc:chgData name="Kerestes, Robert John" userId="fa996a5b-b028-49c9-87fd-0320eed9553f" providerId="ADAL" clId="{FF1363F5-2F77-204F-954A-3B7D6DFE89CF}" dt="2022-07-05T18:48:44.173" v="64" actId="313"/>
        <pc:sldMkLst>
          <pc:docMk/>
          <pc:sldMk cId="517153461" sldId="590"/>
        </pc:sldMkLst>
        <pc:spChg chg="mod">
          <ac:chgData name="Kerestes, Robert John" userId="fa996a5b-b028-49c9-87fd-0320eed9553f" providerId="ADAL" clId="{FF1363F5-2F77-204F-954A-3B7D6DFE89CF}" dt="2022-07-05T18:48:44.173" v="64" actId="313"/>
          <ac:spMkLst>
            <pc:docMk/>
            <pc:sldMk cId="517153461" sldId="590"/>
            <ac:spMk id="9" creationId="{8135A3E3-EAD6-B243-A9CC-5AD0F4B3C46E}"/>
          </ac:spMkLst>
        </pc:spChg>
      </pc:sldChg>
      <pc:sldChg chg="modSp mod">
        <pc:chgData name="Kerestes, Robert John" userId="fa996a5b-b028-49c9-87fd-0320eed9553f" providerId="ADAL" clId="{FF1363F5-2F77-204F-954A-3B7D6DFE89CF}" dt="2022-07-05T18:48:44.629" v="65" actId="313"/>
        <pc:sldMkLst>
          <pc:docMk/>
          <pc:sldMk cId="1873619400" sldId="591"/>
        </pc:sldMkLst>
        <pc:spChg chg="mod">
          <ac:chgData name="Kerestes, Robert John" userId="fa996a5b-b028-49c9-87fd-0320eed9553f" providerId="ADAL" clId="{FF1363F5-2F77-204F-954A-3B7D6DFE89CF}" dt="2022-07-05T18:48:44.629" v="65" actId="313"/>
          <ac:spMkLst>
            <pc:docMk/>
            <pc:sldMk cId="1873619400" sldId="591"/>
            <ac:spMk id="9" creationId="{1C45FCD4-AE28-8544-9FCB-D0F868D43610}"/>
          </ac:spMkLst>
        </pc:spChg>
      </pc:sldChg>
      <pc:sldChg chg="modSp mod">
        <pc:chgData name="Kerestes, Robert John" userId="fa996a5b-b028-49c9-87fd-0320eed9553f" providerId="ADAL" clId="{FF1363F5-2F77-204F-954A-3B7D6DFE89CF}" dt="2022-07-05T18:48:45.239" v="66" actId="313"/>
        <pc:sldMkLst>
          <pc:docMk/>
          <pc:sldMk cId="1037922406" sldId="592"/>
        </pc:sldMkLst>
        <pc:spChg chg="mod">
          <ac:chgData name="Kerestes, Robert John" userId="fa996a5b-b028-49c9-87fd-0320eed9553f" providerId="ADAL" clId="{FF1363F5-2F77-204F-954A-3B7D6DFE89CF}" dt="2022-07-05T18:48:45.239" v="66" actId="313"/>
          <ac:spMkLst>
            <pc:docMk/>
            <pc:sldMk cId="1037922406" sldId="592"/>
            <ac:spMk id="11" creationId="{270CA84A-7029-8841-BDD4-6CB82524099A}"/>
          </ac:spMkLst>
        </pc:spChg>
      </pc:sldChg>
      <pc:sldChg chg="modSp mod">
        <pc:chgData name="Kerestes, Robert John" userId="fa996a5b-b028-49c9-87fd-0320eed9553f" providerId="ADAL" clId="{FF1363F5-2F77-204F-954A-3B7D6DFE89CF}" dt="2022-07-05T18:48:46" v="67" actId="313"/>
        <pc:sldMkLst>
          <pc:docMk/>
          <pc:sldMk cId="3561144076" sldId="593"/>
        </pc:sldMkLst>
        <pc:spChg chg="mod">
          <ac:chgData name="Kerestes, Robert John" userId="fa996a5b-b028-49c9-87fd-0320eed9553f" providerId="ADAL" clId="{FF1363F5-2F77-204F-954A-3B7D6DFE89CF}" dt="2022-07-05T18:48:46" v="67" actId="313"/>
          <ac:spMkLst>
            <pc:docMk/>
            <pc:sldMk cId="3561144076" sldId="593"/>
            <ac:spMk id="9" creationId="{A3DFD925-8430-E04A-BA6F-20DAFF0713D7}"/>
          </ac:spMkLst>
        </pc:spChg>
      </pc:sldChg>
      <pc:sldChg chg="modSp mod">
        <pc:chgData name="Kerestes, Robert John" userId="fa996a5b-b028-49c9-87fd-0320eed9553f" providerId="ADAL" clId="{FF1363F5-2F77-204F-954A-3B7D6DFE89CF}" dt="2022-07-05T18:48:46.961" v="68" actId="313"/>
        <pc:sldMkLst>
          <pc:docMk/>
          <pc:sldMk cId="3070675551" sldId="594"/>
        </pc:sldMkLst>
        <pc:spChg chg="mod">
          <ac:chgData name="Kerestes, Robert John" userId="fa996a5b-b028-49c9-87fd-0320eed9553f" providerId="ADAL" clId="{FF1363F5-2F77-204F-954A-3B7D6DFE89CF}" dt="2022-07-05T18:48:46.961" v="68" actId="313"/>
          <ac:spMkLst>
            <pc:docMk/>
            <pc:sldMk cId="3070675551" sldId="594"/>
            <ac:spMk id="11" creationId="{FF717093-3166-F94A-9867-FD1E0F76BE51}"/>
          </ac:spMkLst>
        </pc:spChg>
      </pc:sldChg>
      <pc:sldChg chg="modSp mod">
        <pc:chgData name="Kerestes, Robert John" userId="fa996a5b-b028-49c9-87fd-0320eed9553f" providerId="ADAL" clId="{FF1363F5-2F77-204F-954A-3B7D6DFE89CF}" dt="2022-07-05T18:48:47.729" v="70" actId="313"/>
        <pc:sldMkLst>
          <pc:docMk/>
          <pc:sldMk cId="2894917339" sldId="595"/>
        </pc:sldMkLst>
        <pc:spChg chg="mod">
          <ac:chgData name="Kerestes, Robert John" userId="fa996a5b-b028-49c9-87fd-0320eed9553f" providerId="ADAL" clId="{FF1363F5-2F77-204F-954A-3B7D6DFE89CF}" dt="2022-07-05T18:48:47.729" v="70" actId="313"/>
          <ac:spMkLst>
            <pc:docMk/>
            <pc:sldMk cId="2894917339" sldId="595"/>
            <ac:spMk id="11" creationId="{6D917E92-CA74-6544-A6C6-D6A79F78295C}"/>
          </ac:spMkLst>
        </pc:spChg>
      </pc:sldChg>
      <pc:sldChg chg="modSp mod">
        <pc:chgData name="Kerestes, Robert John" userId="fa996a5b-b028-49c9-87fd-0320eed9553f" providerId="ADAL" clId="{FF1363F5-2F77-204F-954A-3B7D6DFE89CF}" dt="2022-07-05T18:48:47.346" v="69" actId="313"/>
        <pc:sldMkLst>
          <pc:docMk/>
          <pc:sldMk cId="1384934718" sldId="596"/>
        </pc:sldMkLst>
        <pc:spChg chg="mod">
          <ac:chgData name="Kerestes, Robert John" userId="fa996a5b-b028-49c9-87fd-0320eed9553f" providerId="ADAL" clId="{FF1363F5-2F77-204F-954A-3B7D6DFE89CF}" dt="2022-07-05T18:48:47.346" v="69" actId="313"/>
          <ac:spMkLst>
            <pc:docMk/>
            <pc:sldMk cId="1384934718" sldId="596"/>
            <ac:spMk id="9" creationId="{E757FD83-343B-4048-BCDB-5A774345BEB5}"/>
          </ac:spMkLst>
        </pc:spChg>
      </pc:sldChg>
      <pc:sldChg chg="modSp mod">
        <pc:chgData name="Kerestes, Robert John" userId="fa996a5b-b028-49c9-87fd-0320eed9553f" providerId="ADAL" clId="{FF1363F5-2F77-204F-954A-3B7D6DFE89CF}" dt="2022-07-05T18:48:48.123" v="71" actId="313"/>
        <pc:sldMkLst>
          <pc:docMk/>
          <pc:sldMk cId="3518956103" sldId="597"/>
        </pc:sldMkLst>
        <pc:spChg chg="mod">
          <ac:chgData name="Kerestes, Robert John" userId="fa996a5b-b028-49c9-87fd-0320eed9553f" providerId="ADAL" clId="{FF1363F5-2F77-204F-954A-3B7D6DFE89CF}" dt="2022-07-05T18:48:48.123" v="71" actId="313"/>
          <ac:spMkLst>
            <pc:docMk/>
            <pc:sldMk cId="3518956103" sldId="597"/>
            <ac:spMk id="11" creationId="{659B57E2-F44C-B144-A0E2-AAA2CD24988F}"/>
          </ac:spMkLst>
        </pc:spChg>
      </pc:sldChg>
      <pc:sldChg chg="modSp mod">
        <pc:chgData name="Kerestes, Robert John" userId="fa996a5b-b028-49c9-87fd-0320eed9553f" providerId="ADAL" clId="{FF1363F5-2F77-204F-954A-3B7D6DFE89CF}" dt="2022-07-05T18:48:48.514" v="72" actId="313"/>
        <pc:sldMkLst>
          <pc:docMk/>
          <pc:sldMk cId="1570760371" sldId="598"/>
        </pc:sldMkLst>
        <pc:spChg chg="mod">
          <ac:chgData name="Kerestes, Robert John" userId="fa996a5b-b028-49c9-87fd-0320eed9553f" providerId="ADAL" clId="{FF1363F5-2F77-204F-954A-3B7D6DFE89CF}" dt="2022-07-05T18:48:48.514" v="72" actId="313"/>
          <ac:spMkLst>
            <pc:docMk/>
            <pc:sldMk cId="1570760371" sldId="598"/>
            <ac:spMk id="11" creationId="{CF890968-5D24-4848-A9FF-8F01EBBF2E65}"/>
          </ac:spMkLst>
        </pc:spChg>
      </pc:sldChg>
      <pc:sldChg chg="modSp mod">
        <pc:chgData name="Kerestes, Robert John" userId="fa996a5b-b028-49c9-87fd-0320eed9553f" providerId="ADAL" clId="{FF1363F5-2F77-204F-954A-3B7D6DFE89CF}" dt="2022-07-05T18:48:48.939" v="73" actId="313"/>
        <pc:sldMkLst>
          <pc:docMk/>
          <pc:sldMk cId="3155081471" sldId="599"/>
        </pc:sldMkLst>
        <pc:spChg chg="mod">
          <ac:chgData name="Kerestes, Robert John" userId="fa996a5b-b028-49c9-87fd-0320eed9553f" providerId="ADAL" clId="{FF1363F5-2F77-204F-954A-3B7D6DFE89CF}" dt="2022-07-05T18:48:48.939" v="73" actId="313"/>
          <ac:spMkLst>
            <pc:docMk/>
            <pc:sldMk cId="3155081471" sldId="599"/>
            <ac:spMk id="11" creationId="{DB73A1CA-F9C4-2E4D-A9CE-ABF6192D732D}"/>
          </ac:spMkLst>
        </pc:spChg>
      </pc:sldChg>
      <pc:sldChg chg="modSp mod">
        <pc:chgData name="Kerestes, Robert John" userId="fa996a5b-b028-49c9-87fd-0320eed9553f" providerId="ADAL" clId="{FF1363F5-2F77-204F-954A-3B7D6DFE89CF}" dt="2022-07-05T18:48:50.638" v="77" actId="313"/>
        <pc:sldMkLst>
          <pc:docMk/>
          <pc:sldMk cId="2889023896" sldId="601"/>
        </pc:sldMkLst>
        <pc:spChg chg="mod">
          <ac:chgData name="Kerestes, Robert John" userId="fa996a5b-b028-49c9-87fd-0320eed9553f" providerId="ADAL" clId="{FF1363F5-2F77-204F-954A-3B7D6DFE89CF}" dt="2022-07-05T18:48:50.638" v="77" actId="313"/>
          <ac:spMkLst>
            <pc:docMk/>
            <pc:sldMk cId="2889023896" sldId="601"/>
            <ac:spMk id="11" creationId="{42BB6262-3C3A-0641-AF17-7A95F7F03189}"/>
          </ac:spMkLst>
        </pc:spChg>
      </pc:sldChg>
      <pc:sldChg chg="modSp mod">
        <pc:chgData name="Kerestes, Robert John" userId="fa996a5b-b028-49c9-87fd-0320eed9553f" providerId="ADAL" clId="{FF1363F5-2F77-204F-954A-3B7D6DFE89CF}" dt="2022-07-05T18:48:52.072" v="80" actId="313"/>
        <pc:sldMkLst>
          <pc:docMk/>
          <pc:sldMk cId="2068121646" sldId="602"/>
        </pc:sldMkLst>
        <pc:spChg chg="mod">
          <ac:chgData name="Kerestes, Robert John" userId="fa996a5b-b028-49c9-87fd-0320eed9553f" providerId="ADAL" clId="{FF1363F5-2F77-204F-954A-3B7D6DFE89CF}" dt="2022-07-05T18:48:52.072" v="80" actId="313"/>
          <ac:spMkLst>
            <pc:docMk/>
            <pc:sldMk cId="2068121646" sldId="602"/>
            <ac:spMk id="10" creationId="{700B3EA7-8E4A-1643-9BE0-B9811359F862}"/>
          </ac:spMkLst>
        </pc:spChg>
      </pc:sldChg>
      <pc:sldChg chg="modSp mod">
        <pc:chgData name="Kerestes, Robert John" userId="fa996a5b-b028-49c9-87fd-0320eed9553f" providerId="ADAL" clId="{FF1363F5-2F77-204F-954A-3B7D6DFE89CF}" dt="2022-07-05T18:48:54.587" v="82" actId="313"/>
        <pc:sldMkLst>
          <pc:docMk/>
          <pc:sldMk cId="3313201072" sldId="603"/>
        </pc:sldMkLst>
        <pc:spChg chg="mod">
          <ac:chgData name="Kerestes, Robert John" userId="fa996a5b-b028-49c9-87fd-0320eed9553f" providerId="ADAL" clId="{FF1363F5-2F77-204F-954A-3B7D6DFE89CF}" dt="2022-07-05T18:48:54.587" v="82" actId="313"/>
          <ac:spMkLst>
            <pc:docMk/>
            <pc:sldMk cId="3313201072" sldId="603"/>
            <ac:spMk id="10" creationId="{E5CDE03F-6532-4A40-A08D-2F04AC257C3A}"/>
          </ac:spMkLst>
        </pc:spChg>
      </pc:sldChg>
      <pc:sldChg chg="delSp modSp mod">
        <pc:chgData name="Kerestes, Robert John" userId="fa996a5b-b028-49c9-87fd-0320eed9553f" providerId="ADAL" clId="{FF1363F5-2F77-204F-954A-3B7D6DFE89CF}" dt="2022-07-05T18:48:25.034" v="32"/>
        <pc:sldMkLst>
          <pc:docMk/>
          <pc:sldMk cId="331825587" sldId="614"/>
        </pc:sldMkLst>
        <pc:spChg chg="del mod">
          <ac:chgData name="Kerestes, Robert John" userId="fa996a5b-b028-49c9-87fd-0320eed9553f" providerId="ADAL" clId="{FF1363F5-2F77-204F-954A-3B7D6DFE89CF}" dt="2022-07-05T18:48:25.034" v="32"/>
          <ac:spMkLst>
            <pc:docMk/>
            <pc:sldMk cId="331825587" sldId="614"/>
            <ac:spMk id="22530" creationId="{00000000-0000-0000-0000-000000000000}"/>
          </ac:spMkLst>
        </pc:spChg>
      </pc:sldChg>
      <pc:sldChg chg="delSp modSp mod">
        <pc:chgData name="Kerestes, Robert John" userId="fa996a5b-b028-49c9-87fd-0320eed9553f" providerId="ADAL" clId="{FF1363F5-2F77-204F-954A-3B7D6DFE89CF}" dt="2022-07-05T18:48:25.773" v="36"/>
        <pc:sldMkLst>
          <pc:docMk/>
          <pc:sldMk cId="959382975" sldId="616"/>
        </pc:sldMkLst>
        <pc:spChg chg="del mod">
          <ac:chgData name="Kerestes, Robert John" userId="fa996a5b-b028-49c9-87fd-0320eed9553f" providerId="ADAL" clId="{FF1363F5-2F77-204F-954A-3B7D6DFE89CF}" dt="2022-07-05T18:48:25.773" v="36"/>
          <ac:spMkLst>
            <pc:docMk/>
            <pc:sldMk cId="959382975" sldId="616"/>
            <ac:spMk id="22530" creationId="{00000000-0000-0000-0000-000000000000}"/>
          </ac:spMkLst>
        </pc:spChg>
      </pc:sldChg>
      <pc:sldChg chg="delSp modSp mod">
        <pc:chgData name="Kerestes, Robert John" userId="fa996a5b-b028-49c9-87fd-0320eed9553f" providerId="ADAL" clId="{FF1363F5-2F77-204F-954A-3B7D6DFE89CF}" dt="2022-07-05T18:48:26.252" v="38"/>
        <pc:sldMkLst>
          <pc:docMk/>
          <pc:sldMk cId="3986726198" sldId="617"/>
        </pc:sldMkLst>
        <pc:spChg chg="del mod">
          <ac:chgData name="Kerestes, Robert John" userId="fa996a5b-b028-49c9-87fd-0320eed9553f" providerId="ADAL" clId="{FF1363F5-2F77-204F-954A-3B7D6DFE89CF}" dt="2022-07-05T18:48:26.252" v="38"/>
          <ac:spMkLst>
            <pc:docMk/>
            <pc:sldMk cId="3986726198" sldId="617"/>
            <ac:spMk id="22530" creationId="{00000000-0000-0000-0000-000000000000}"/>
          </ac:spMkLst>
        </pc:spChg>
      </pc:sldChg>
      <pc:sldChg chg="delSp modSp mod">
        <pc:chgData name="Kerestes, Robert John" userId="fa996a5b-b028-49c9-87fd-0320eed9553f" providerId="ADAL" clId="{FF1363F5-2F77-204F-954A-3B7D6DFE89CF}" dt="2022-07-05T18:48:26.252" v="40"/>
        <pc:sldMkLst>
          <pc:docMk/>
          <pc:sldMk cId="2879331422" sldId="618"/>
        </pc:sldMkLst>
        <pc:spChg chg="del mod">
          <ac:chgData name="Kerestes, Robert John" userId="fa996a5b-b028-49c9-87fd-0320eed9553f" providerId="ADAL" clId="{FF1363F5-2F77-204F-954A-3B7D6DFE89CF}" dt="2022-07-05T18:48:26.252" v="40"/>
          <ac:spMkLst>
            <pc:docMk/>
            <pc:sldMk cId="2879331422" sldId="618"/>
            <ac:spMk id="22530" creationId="{00000000-0000-0000-0000-000000000000}"/>
          </ac:spMkLst>
        </pc:spChg>
      </pc:sldChg>
      <pc:sldChg chg="delSp modSp mod">
        <pc:chgData name="Kerestes, Robert John" userId="fa996a5b-b028-49c9-87fd-0320eed9553f" providerId="ADAL" clId="{FF1363F5-2F77-204F-954A-3B7D6DFE89CF}" dt="2022-07-05T18:48:27.272" v="48"/>
        <pc:sldMkLst>
          <pc:docMk/>
          <pc:sldMk cId="3092155798" sldId="619"/>
        </pc:sldMkLst>
        <pc:spChg chg="del mod">
          <ac:chgData name="Kerestes, Robert John" userId="fa996a5b-b028-49c9-87fd-0320eed9553f" providerId="ADAL" clId="{FF1363F5-2F77-204F-954A-3B7D6DFE89CF}" dt="2022-07-05T18:48:27.272" v="48"/>
          <ac:spMkLst>
            <pc:docMk/>
            <pc:sldMk cId="3092155798" sldId="619"/>
            <ac:spMk id="22530" creationId="{00000000-0000-0000-0000-000000000000}"/>
          </ac:spMkLst>
        </pc:spChg>
      </pc:sldChg>
      <pc:sldChg chg="delSp modSp mod">
        <pc:chgData name="Kerestes, Robert John" userId="fa996a5b-b028-49c9-87fd-0320eed9553f" providerId="ADAL" clId="{FF1363F5-2F77-204F-954A-3B7D6DFE89CF}" dt="2022-07-05T18:48:27.271" v="44"/>
        <pc:sldMkLst>
          <pc:docMk/>
          <pc:sldMk cId="2491157665" sldId="620"/>
        </pc:sldMkLst>
        <pc:spChg chg="del mod">
          <ac:chgData name="Kerestes, Robert John" userId="fa996a5b-b028-49c9-87fd-0320eed9553f" providerId="ADAL" clId="{FF1363F5-2F77-204F-954A-3B7D6DFE89CF}" dt="2022-07-05T18:48:27.271" v="44"/>
          <ac:spMkLst>
            <pc:docMk/>
            <pc:sldMk cId="2491157665" sldId="620"/>
            <ac:spMk id="22530" creationId="{00000000-0000-0000-0000-000000000000}"/>
          </ac:spMkLst>
        </pc:spChg>
      </pc:sldChg>
      <pc:sldChg chg="modSp mod">
        <pc:chgData name="Kerestes, Robert John" userId="fa996a5b-b028-49c9-87fd-0320eed9553f" providerId="ADAL" clId="{FF1363F5-2F77-204F-954A-3B7D6DFE89CF}" dt="2022-07-05T18:48:32.689" v="53" actId="313"/>
        <pc:sldMkLst>
          <pc:docMk/>
          <pc:sldMk cId="2463186485" sldId="622"/>
        </pc:sldMkLst>
        <pc:spChg chg="mod">
          <ac:chgData name="Kerestes, Robert John" userId="fa996a5b-b028-49c9-87fd-0320eed9553f" providerId="ADAL" clId="{FF1363F5-2F77-204F-954A-3B7D6DFE89CF}" dt="2022-07-05T18:48:32.689" v="53" actId="313"/>
          <ac:spMkLst>
            <pc:docMk/>
            <pc:sldMk cId="2463186485" sldId="622"/>
            <ac:spMk id="8" creationId="{E0261192-ADFF-4F40-8E30-573F80498A12}"/>
          </ac:spMkLst>
        </pc:spChg>
      </pc:sldChg>
      <pc:sldChg chg="modSp mod">
        <pc:chgData name="Kerestes, Robert John" userId="fa996a5b-b028-49c9-87fd-0320eed9553f" providerId="ADAL" clId="{FF1363F5-2F77-204F-954A-3B7D6DFE89CF}" dt="2022-07-05T18:48:33.281" v="54" actId="313"/>
        <pc:sldMkLst>
          <pc:docMk/>
          <pc:sldMk cId="3080872904" sldId="623"/>
        </pc:sldMkLst>
        <pc:spChg chg="mod">
          <ac:chgData name="Kerestes, Robert John" userId="fa996a5b-b028-49c9-87fd-0320eed9553f" providerId="ADAL" clId="{FF1363F5-2F77-204F-954A-3B7D6DFE89CF}" dt="2022-07-05T18:48:33.281" v="54" actId="313"/>
          <ac:spMkLst>
            <pc:docMk/>
            <pc:sldMk cId="3080872904" sldId="623"/>
            <ac:spMk id="8" creationId="{E0261192-ADFF-4F40-8E30-573F80498A12}"/>
          </ac:spMkLst>
        </pc:spChg>
      </pc:sldChg>
      <pc:sldChg chg="modSp mod">
        <pc:chgData name="Kerestes, Robert John" userId="fa996a5b-b028-49c9-87fd-0320eed9553f" providerId="ADAL" clId="{FF1363F5-2F77-204F-954A-3B7D6DFE89CF}" dt="2022-07-05T18:48:33.753" v="55" actId="313"/>
        <pc:sldMkLst>
          <pc:docMk/>
          <pc:sldMk cId="3739122523" sldId="624"/>
        </pc:sldMkLst>
        <pc:spChg chg="mod">
          <ac:chgData name="Kerestes, Robert John" userId="fa996a5b-b028-49c9-87fd-0320eed9553f" providerId="ADAL" clId="{FF1363F5-2F77-204F-954A-3B7D6DFE89CF}" dt="2022-07-05T18:48:33.753" v="55" actId="313"/>
          <ac:spMkLst>
            <pc:docMk/>
            <pc:sldMk cId="3739122523" sldId="624"/>
            <ac:spMk id="8" creationId="{E0261192-ADFF-4F40-8E30-573F80498A12}"/>
          </ac:spMkLst>
        </pc:spChg>
      </pc:sldChg>
      <pc:sldChg chg="modSp mod">
        <pc:chgData name="Kerestes, Robert John" userId="fa996a5b-b028-49c9-87fd-0320eed9553f" providerId="ADAL" clId="{FF1363F5-2F77-204F-954A-3B7D6DFE89CF}" dt="2022-07-05T18:48:34.282" v="56" actId="313"/>
        <pc:sldMkLst>
          <pc:docMk/>
          <pc:sldMk cId="671941214" sldId="625"/>
        </pc:sldMkLst>
        <pc:spChg chg="mod">
          <ac:chgData name="Kerestes, Robert John" userId="fa996a5b-b028-49c9-87fd-0320eed9553f" providerId="ADAL" clId="{FF1363F5-2F77-204F-954A-3B7D6DFE89CF}" dt="2022-07-05T18:48:34.282" v="56" actId="313"/>
          <ac:spMkLst>
            <pc:docMk/>
            <pc:sldMk cId="671941214" sldId="625"/>
            <ac:spMk id="8" creationId="{E0261192-ADFF-4F40-8E30-573F80498A12}"/>
          </ac:spMkLst>
        </pc:spChg>
      </pc:sldChg>
      <pc:sldChg chg="modSp mod">
        <pc:chgData name="Kerestes, Robert John" userId="fa996a5b-b028-49c9-87fd-0320eed9553f" providerId="ADAL" clId="{FF1363F5-2F77-204F-954A-3B7D6DFE89CF}" dt="2022-07-05T18:48:34.796" v="57" actId="313"/>
        <pc:sldMkLst>
          <pc:docMk/>
          <pc:sldMk cId="4123156283" sldId="626"/>
        </pc:sldMkLst>
        <pc:spChg chg="mod">
          <ac:chgData name="Kerestes, Robert John" userId="fa996a5b-b028-49c9-87fd-0320eed9553f" providerId="ADAL" clId="{FF1363F5-2F77-204F-954A-3B7D6DFE89CF}" dt="2022-07-05T18:48:34.796" v="57" actId="313"/>
          <ac:spMkLst>
            <pc:docMk/>
            <pc:sldMk cId="4123156283" sldId="626"/>
            <ac:spMk id="8" creationId="{E0261192-ADFF-4F40-8E30-573F80498A12}"/>
          </ac:spMkLst>
        </pc:spChg>
      </pc:sldChg>
      <pc:sldChg chg="modSp mod">
        <pc:chgData name="Kerestes, Robert John" userId="fa996a5b-b028-49c9-87fd-0320eed9553f" providerId="ADAL" clId="{FF1363F5-2F77-204F-954A-3B7D6DFE89CF}" dt="2022-07-05T18:48:35.340" v="58" actId="313"/>
        <pc:sldMkLst>
          <pc:docMk/>
          <pc:sldMk cId="359473608" sldId="627"/>
        </pc:sldMkLst>
        <pc:spChg chg="mod">
          <ac:chgData name="Kerestes, Robert John" userId="fa996a5b-b028-49c9-87fd-0320eed9553f" providerId="ADAL" clId="{FF1363F5-2F77-204F-954A-3B7D6DFE89CF}" dt="2022-07-05T18:48:35.340" v="58" actId="313"/>
          <ac:spMkLst>
            <pc:docMk/>
            <pc:sldMk cId="359473608" sldId="627"/>
            <ac:spMk id="8" creationId="{E0261192-ADFF-4F40-8E30-573F80498A12}"/>
          </ac:spMkLst>
        </pc:spChg>
      </pc:sldChg>
      <pc:sldChg chg="modSp mod">
        <pc:chgData name="Kerestes, Robert John" userId="fa996a5b-b028-49c9-87fd-0320eed9553f" providerId="ADAL" clId="{FF1363F5-2F77-204F-954A-3B7D6DFE89CF}" dt="2022-07-05T18:48:43.109" v="60" actId="313"/>
        <pc:sldMkLst>
          <pc:docMk/>
          <pc:sldMk cId="3609549156" sldId="628"/>
        </pc:sldMkLst>
        <pc:spChg chg="mod">
          <ac:chgData name="Kerestes, Robert John" userId="fa996a5b-b028-49c9-87fd-0320eed9553f" providerId="ADAL" clId="{FF1363F5-2F77-204F-954A-3B7D6DFE89CF}" dt="2022-07-05T18:48:43.109" v="60" actId="313"/>
          <ac:spMkLst>
            <pc:docMk/>
            <pc:sldMk cId="3609549156" sldId="628"/>
            <ac:spMk id="21506" creationId="{00000000-0000-0000-0000-000000000000}"/>
          </ac:spMkLst>
        </pc:spChg>
      </pc:sldChg>
      <pc:sldChg chg="modSp mod">
        <pc:chgData name="Kerestes, Robert John" userId="fa996a5b-b028-49c9-87fd-0320eed9553f" providerId="ADAL" clId="{FF1363F5-2F77-204F-954A-3B7D6DFE89CF}" dt="2022-07-05T18:48:36.253" v="59" actId="313"/>
        <pc:sldMkLst>
          <pc:docMk/>
          <pc:sldMk cId="1226402671" sldId="629"/>
        </pc:sldMkLst>
        <pc:spChg chg="mod">
          <ac:chgData name="Kerestes, Robert John" userId="fa996a5b-b028-49c9-87fd-0320eed9553f" providerId="ADAL" clId="{FF1363F5-2F77-204F-954A-3B7D6DFE89CF}" dt="2022-07-05T18:48:36.253" v="59" actId="313"/>
          <ac:spMkLst>
            <pc:docMk/>
            <pc:sldMk cId="1226402671" sldId="629"/>
            <ac:spMk id="8" creationId="{E0261192-ADFF-4F40-8E30-573F80498A12}"/>
          </ac:spMkLst>
        </pc:spChg>
      </pc:sldChg>
      <pc:sldChg chg="del">
        <pc:chgData name="Kerestes, Robert John" userId="fa996a5b-b028-49c9-87fd-0320eed9553f" providerId="ADAL" clId="{FF1363F5-2F77-204F-954A-3B7D6DFE89CF}" dt="2022-07-05T18:48:24.698" v="27" actId="2696"/>
        <pc:sldMkLst>
          <pc:docMk/>
          <pc:sldMk cId="2266015564" sldId="630"/>
        </pc:sldMkLst>
      </pc:sldChg>
      <pc:sldChg chg="del">
        <pc:chgData name="Kerestes, Robert John" userId="fa996a5b-b028-49c9-87fd-0320eed9553f" providerId="ADAL" clId="{FF1363F5-2F77-204F-954A-3B7D6DFE89CF}" dt="2022-07-05T18:48:24.794" v="28" actId="2696"/>
        <pc:sldMkLst>
          <pc:docMk/>
          <pc:sldMk cId="2756946309" sldId="631"/>
        </pc:sldMkLst>
      </pc:sldChg>
      <pc:sldChg chg="del">
        <pc:chgData name="Kerestes, Robert John" userId="fa996a5b-b028-49c9-87fd-0320eed9553f" providerId="ADAL" clId="{FF1363F5-2F77-204F-954A-3B7D6DFE89CF}" dt="2022-07-05T18:46:44.439" v="0" actId="2696"/>
        <pc:sldMkLst>
          <pc:docMk/>
          <pc:sldMk cId="3697113619" sldId="632"/>
        </pc:sldMkLst>
      </pc:sldChg>
      <pc:sldChg chg="del">
        <pc:chgData name="Kerestes, Robert John" userId="fa996a5b-b028-49c9-87fd-0320eed9553f" providerId="ADAL" clId="{FF1363F5-2F77-204F-954A-3B7D6DFE89CF}" dt="2022-07-05T18:46:44.439" v="0" actId="2696"/>
        <pc:sldMkLst>
          <pc:docMk/>
          <pc:sldMk cId="850486200" sldId="633"/>
        </pc:sldMkLst>
      </pc:sldChg>
      <pc:sldChg chg="del">
        <pc:chgData name="Kerestes, Robert John" userId="fa996a5b-b028-49c9-87fd-0320eed9553f" providerId="ADAL" clId="{FF1363F5-2F77-204F-954A-3B7D6DFE89CF}" dt="2022-07-05T18:47:02.852" v="1" actId="2696"/>
        <pc:sldMkLst>
          <pc:docMk/>
          <pc:sldMk cId="2452795979" sldId="634"/>
        </pc:sldMkLst>
      </pc:sldChg>
      <pc:sldChg chg="modSp mod">
        <pc:chgData name="Kerestes, Robert John" userId="fa996a5b-b028-49c9-87fd-0320eed9553f" providerId="ADAL" clId="{FF1363F5-2F77-204F-954A-3B7D6DFE89CF}" dt="2022-07-05T18:48:49.364" v="74" actId="313"/>
        <pc:sldMkLst>
          <pc:docMk/>
          <pc:sldMk cId="1340109122" sldId="635"/>
        </pc:sldMkLst>
        <pc:spChg chg="mod">
          <ac:chgData name="Kerestes, Robert John" userId="fa996a5b-b028-49c9-87fd-0320eed9553f" providerId="ADAL" clId="{FF1363F5-2F77-204F-954A-3B7D6DFE89CF}" dt="2022-07-05T18:48:49.364" v="74" actId="313"/>
          <ac:spMkLst>
            <pc:docMk/>
            <pc:sldMk cId="1340109122" sldId="635"/>
            <ac:spMk id="13" creationId="{D7D18A31-7411-5546-A200-AC59DA98B760}"/>
          </ac:spMkLst>
        </pc:spChg>
      </pc:sldChg>
      <pc:sldChg chg="modSp mod">
        <pc:chgData name="Kerestes, Robert John" userId="fa996a5b-b028-49c9-87fd-0320eed9553f" providerId="ADAL" clId="{FF1363F5-2F77-204F-954A-3B7D6DFE89CF}" dt="2022-07-05T18:48:49.826" v="75" actId="313"/>
        <pc:sldMkLst>
          <pc:docMk/>
          <pc:sldMk cId="99373943" sldId="636"/>
        </pc:sldMkLst>
        <pc:spChg chg="mod">
          <ac:chgData name="Kerestes, Robert John" userId="fa996a5b-b028-49c9-87fd-0320eed9553f" providerId="ADAL" clId="{FF1363F5-2F77-204F-954A-3B7D6DFE89CF}" dt="2022-07-05T18:48:49.826" v="75" actId="313"/>
          <ac:spMkLst>
            <pc:docMk/>
            <pc:sldMk cId="99373943" sldId="636"/>
            <ac:spMk id="13" creationId="{D7D18A31-7411-5546-A200-AC59DA98B760}"/>
          </ac:spMkLst>
        </pc:spChg>
      </pc:sldChg>
      <pc:sldChg chg="del">
        <pc:chgData name="Kerestes, Robert John" userId="fa996a5b-b028-49c9-87fd-0320eed9553f" providerId="ADAL" clId="{FF1363F5-2F77-204F-954A-3B7D6DFE89CF}" dt="2022-07-05T18:47:02.852" v="1" actId="2696"/>
        <pc:sldMkLst>
          <pc:docMk/>
          <pc:sldMk cId="3263202112" sldId="638"/>
        </pc:sldMkLst>
      </pc:sldChg>
      <pc:sldChg chg="modSp mod">
        <pc:chgData name="Kerestes, Robert John" userId="fa996a5b-b028-49c9-87fd-0320eed9553f" providerId="ADAL" clId="{FF1363F5-2F77-204F-954A-3B7D6DFE89CF}" dt="2022-07-05T18:48:50.212" v="76" actId="313"/>
        <pc:sldMkLst>
          <pc:docMk/>
          <pc:sldMk cId="1767550770" sldId="641"/>
        </pc:sldMkLst>
        <pc:spChg chg="mod">
          <ac:chgData name="Kerestes, Robert John" userId="fa996a5b-b028-49c9-87fd-0320eed9553f" providerId="ADAL" clId="{FF1363F5-2F77-204F-954A-3B7D6DFE89CF}" dt="2022-07-05T18:48:50.212" v="76" actId="313"/>
          <ac:spMkLst>
            <pc:docMk/>
            <pc:sldMk cId="1767550770" sldId="641"/>
            <ac:spMk id="13" creationId="{D7D18A31-7411-5546-A200-AC59DA98B760}"/>
          </ac:spMkLst>
        </pc:spChg>
      </pc:sldChg>
      <pc:sldChg chg="modSp mod">
        <pc:chgData name="Kerestes, Robert John" userId="fa996a5b-b028-49c9-87fd-0320eed9553f" providerId="ADAL" clId="{FF1363F5-2F77-204F-954A-3B7D6DFE89CF}" dt="2022-07-05T18:48:52.792" v="81" actId="313"/>
        <pc:sldMkLst>
          <pc:docMk/>
          <pc:sldMk cId="3547391708" sldId="642"/>
        </pc:sldMkLst>
        <pc:spChg chg="mod">
          <ac:chgData name="Kerestes, Robert John" userId="fa996a5b-b028-49c9-87fd-0320eed9553f" providerId="ADAL" clId="{FF1363F5-2F77-204F-954A-3B7D6DFE89CF}" dt="2022-07-05T18:48:52.792" v="81" actId="313"/>
          <ac:spMkLst>
            <pc:docMk/>
            <pc:sldMk cId="3547391708" sldId="642"/>
            <ac:spMk id="13" creationId="{D7D18A31-7411-5546-A200-AC59DA98B760}"/>
          </ac:spMkLst>
        </pc:spChg>
      </pc:sldChg>
      <pc:sldChg chg="modSp mod">
        <pc:chgData name="Kerestes, Robert John" userId="fa996a5b-b028-49c9-87fd-0320eed9553f" providerId="ADAL" clId="{FF1363F5-2F77-204F-954A-3B7D6DFE89CF}" dt="2022-07-05T18:48:51.566" v="79" actId="313"/>
        <pc:sldMkLst>
          <pc:docMk/>
          <pc:sldMk cId="3830394324" sldId="643"/>
        </pc:sldMkLst>
        <pc:spChg chg="mod">
          <ac:chgData name="Kerestes, Robert John" userId="fa996a5b-b028-49c9-87fd-0320eed9553f" providerId="ADAL" clId="{FF1363F5-2F77-204F-954A-3B7D6DFE89CF}" dt="2022-07-05T18:48:51.566" v="79" actId="313"/>
          <ac:spMkLst>
            <pc:docMk/>
            <pc:sldMk cId="3830394324" sldId="643"/>
            <ac:spMk id="11" creationId="{42BB6262-3C3A-0641-AF17-7A95F7F03189}"/>
          </ac:spMkLst>
        </pc:spChg>
      </pc:sldChg>
      <pc:sldChg chg="modSp mod">
        <pc:chgData name="Kerestes, Robert John" userId="fa996a5b-b028-49c9-87fd-0320eed9553f" providerId="ADAL" clId="{FF1363F5-2F77-204F-954A-3B7D6DFE89CF}" dt="2022-07-05T18:48:51.067" v="78" actId="313"/>
        <pc:sldMkLst>
          <pc:docMk/>
          <pc:sldMk cId="3754309384" sldId="644"/>
        </pc:sldMkLst>
        <pc:spChg chg="mod">
          <ac:chgData name="Kerestes, Robert John" userId="fa996a5b-b028-49c9-87fd-0320eed9553f" providerId="ADAL" clId="{FF1363F5-2F77-204F-954A-3B7D6DFE89CF}" dt="2022-07-05T18:48:51.067" v="78" actId="313"/>
          <ac:spMkLst>
            <pc:docMk/>
            <pc:sldMk cId="3754309384" sldId="644"/>
            <ac:spMk id="11" creationId="{42BB6262-3C3A-0641-AF17-7A95F7F031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90D8E6BD-B977-4072-8A44-64254E85CEE1}" type="datetime1">
              <a:rPr lang="en-US" altLang="en-US"/>
              <a:pPr>
                <a:defRPr/>
              </a:pPr>
              <a:t>7/5/22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0CEB250-C698-45BC-AF73-D2A51B01156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F7038EB-C2C8-4210-A34E-8D32E4E1829A}" type="datetime1">
              <a:rPr lang="en-US" altLang="en-US"/>
              <a:pPr>
                <a:defRPr/>
              </a:pPr>
              <a:t>7/5/22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A8FD66A-47EB-4208-8B01-6747B4D658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Instructions for editing school and department titles:</a:t>
            </a:r>
          </a:p>
          <a:p>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Select from menu: View &gt; Master &gt; Slide Master</a:t>
            </a:r>
          </a:p>
          <a:p>
            <a:pPr>
              <a:buFont typeface="Wingdings" panose="05000000000000000000" pitchFamily="2" charset="2"/>
              <a:buChar char="§"/>
            </a:pPr>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Click on each text area you wish to edit. Text will become editable.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4789BAA-B85C-479B-ACB0-95827EC21496}"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10</a:t>
            </a:fld>
            <a:endParaRPr lang="en-US" altLang="en-US"/>
          </a:p>
        </p:txBody>
      </p:sp>
    </p:spTree>
    <p:extLst>
      <p:ext uri="{BB962C8B-B14F-4D97-AF65-F5344CB8AC3E}">
        <p14:creationId xmlns:p14="http://schemas.microsoft.com/office/powerpoint/2010/main" val="276655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11</a:t>
            </a:fld>
            <a:endParaRPr lang="en-US" altLang="en-US"/>
          </a:p>
        </p:txBody>
      </p:sp>
    </p:spTree>
    <p:extLst>
      <p:ext uri="{BB962C8B-B14F-4D97-AF65-F5344CB8AC3E}">
        <p14:creationId xmlns:p14="http://schemas.microsoft.com/office/powerpoint/2010/main" val="979552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12</a:t>
            </a:fld>
            <a:endParaRPr lang="en-US" altLang="en-US"/>
          </a:p>
        </p:txBody>
      </p:sp>
    </p:spTree>
    <p:extLst>
      <p:ext uri="{BB962C8B-B14F-4D97-AF65-F5344CB8AC3E}">
        <p14:creationId xmlns:p14="http://schemas.microsoft.com/office/powerpoint/2010/main" val="853909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13</a:t>
            </a:fld>
            <a:endParaRPr lang="en-US" altLang="en-US"/>
          </a:p>
        </p:txBody>
      </p:sp>
    </p:spTree>
    <p:extLst>
      <p:ext uri="{BB962C8B-B14F-4D97-AF65-F5344CB8AC3E}">
        <p14:creationId xmlns:p14="http://schemas.microsoft.com/office/powerpoint/2010/main" val="267151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14</a:t>
            </a:fld>
            <a:endParaRPr lang="en-US" altLang="en-US"/>
          </a:p>
        </p:txBody>
      </p:sp>
    </p:spTree>
    <p:extLst>
      <p:ext uri="{BB962C8B-B14F-4D97-AF65-F5344CB8AC3E}">
        <p14:creationId xmlns:p14="http://schemas.microsoft.com/office/powerpoint/2010/main" val="246662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15</a:t>
            </a:fld>
            <a:endParaRPr lang="en-US" altLang="en-US"/>
          </a:p>
        </p:txBody>
      </p:sp>
    </p:spTree>
    <p:extLst>
      <p:ext uri="{BB962C8B-B14F-4D97-AF65-F5344CB8AC3E}">
        <p14:creationId xmlns:p14="http://schemas.microsoft.com/office/powerpoint/2010/main" val="53293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16</a:t>
            </a:fld>
            <a:endParaRPr lang="en-US" altLang="en-US"/>
          </a:p>
        </p:txBody>
      </p:sp>
    </p:spTree>
    <p:extLst>
      <p:ext uri="{BB962C8B-B14F-4D97-AF65-F5344CB8AC3E}">
        <p14:creationId xmlns:p14="http://schemas.microsoft.com/office/powerpoint/2010/main" val="1872493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17</a:t>
            </a:fld>
            <a:endParaRPr lang="en-US" altLang="en-US"/>
          </a:p>
        </p:txBody>
      </p:sp>
    </p:spTree>
    <p:extLst>
      <p:ext uri="{BB962C8B-B14F-4D97-AF65-F5344CB8AC3E}">
        <p14:creationId xmlns:p14="http://schemas.microsoft.com/office/powerpoint/2010/main" val="2369189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18</a:t>
            </a:fld>
            <a:endParaRPr lang="en-US" altLang="en-US"/>
          </a:p>
        </p:txBody>
      </p:sp>
    </p:spTree>
    <p:extLst>
      <p:ext uri="{BB962C8B-B14F-4D97-AF65-F5344CB8AC3E}">
        <p14:creationId xmlns:p14="http://schemas.microsoft.com/office/powerpoint/2010/main" val="2297054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19</a:t>
            </a:fld>
            <a:endParaRPr lang="en-US" altLang="en-US"/>
          </a:p>
        </p:txBody>
      </p:sp>
    </p:spTree>
    <p:extLst>
      <p:ext uri="{BB962C8B-B14F-4D97-AF65-F5344CB8AC3E}">
        <p14:creationId xmlns:p14="http://schemas.microsoft.com/office/powerpoint/2010/main" val="267215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D604587-ABE2-415B-98D9-2B00C445B84A}"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20</a:t>
            </a:fld>
            <a:endParaRPr lang="en-US" altLang="en-US"/>
          </a:p>
        </p:txBody>
      </p:sp>
    </p:spTree>
    <p:extLst>
      <p:ext uri="{BB962C8B-B14F-4D97-AF65-F5344CB8AC3E}">
        <p14:creationId xmlns:p14="http://schemas.microsoft.com/office/powerpoint/2010/main" val="70110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21</a:t>
            </a:fld>
            <a:endParaRPr lang="en-US" altLang="en-US"/>
          </a:p>
        </p:txBody>
      </p:sp>
    </p:spTree>
    <p:extLst>
      <p:ext uri="{BB962C8B-B14F-4D97-AF65-F5344CB8AC3E}">
        <p14:creationId xmlns:p14="http://schemas.microsoft.com/office/powerpoint/2010/main" val="1837293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22</a:t>
            </a:fld>
            <a:endParaRPr lang="en-US" altLang="en-US"/>
          </a:p>
        </p:txBody>
      </p:sp>
    </p:spTree>
    <p:extLst>
      <p:ext uri="{BB962C8B-B14F-4D97-AF65-F5344CB8AC3E}">
        <p14:creationId xmlns:p14="http://schemas.microsoft.com/office/powerpoint/2010/main" val="3185543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23</a:t>
            </a:fld>
            <a:endParaRPr lang="en-US" altLang="en-US"/>
          </a:p>
        </p:txBody>
      </p:sp>
    </p:spTree>
    <p:extLst>
      <p:ext uri="{BB962C8B-B14F-4D97-AF65-F5344CB8AC3E}">
        <p14:creationId xmlns:p14="http://schemas.microsoft.com/office/powerpoint/2010/main" val="1671846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24</a:t>
            </a:fld>
            <a:endParaRPr lang="en-US" altLang="en-US"/>
          </a:p>
        </p:txBody>
      </p:sp>
    </p:spTree>
    <p:extLst>
      <p:ext uri="{BB962C8B-B14F-4D97-AF65-F5344CB8AC3E}">
        <p14:creationId xmlns:p14="http://schemas.microsoft.com/office/powerpoint/2010/main" val="3470754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25</a:t>
            </a:fld>
            <a:endParaRPr lang="en-US" altLang="en-US"/>
          </a:p>
        </p:txBody>
      </p:sp>
    </p:spTree>
    <p:extLst>
      <p:ext uri="{BB962C8B-B14F-4D97-AF65-F5344CB8AC3E}">
        <p14:creationId xmlns:p14="http://schemas.microsoft.com/office/powerpoint/2010/main" val="3932623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26</a:t>
            </a:fld>
            <a:endParaRPr lang="en-US" altLang="en-US"/>
          </a:p>
        </p:txBody>
      </p:sp>
    </p:spTree>
    <p:extLst>
      <p:ext uri="{BB962C8B-B14F-4D97-AF65-F5344CB8AC3E}">
        <p14:creationId xmlns:p14="http://schemas.microsoft.com/office/powerpoint/2010/main" val="2456413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27</a:t>
            </a:fld>
            <a:endParaRPr lang="en-US" altLang="en-US"/>
          </a:p>
        </p:txBody>
      </p:sp>
    </p:spTree>
    <p:extLst>
      <p:ext uri="{BB962C8B-B14F-4D97-AF65-F5344CB8AC3E}">
        <p14:creationId xmlns:p14="http://schemas.microsoft.com/office/powerpoint/2010/main" val="1357718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28</a:t>
            </a:fld>
            <a:endParaRPr lang="en-US" altLang="en-US"/>
          </a:p>
        </p:txBody>
      </p:sp>
    </p:spTree>
    <p:extLst>
      <p:ext uri="{BB962C8B-B14F-4D97-AF65-F5344CB8AC3E}">
        <p14:creationId xmlns:p14="http://schemas.microsoft.com/office/powerpoint/2010/main" val="4096452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29</a:t>
            </a:fld>
            <a:endParaRPr lang="en-US" altLang="en-US"/>
          </a:p>
        </p:txBody>
      </p:sp>
    </p:spTree>
    <p:extLst>
      <p:ext uri="{BB962C8B-B14F-4D97-AF65-F5344CB8AC3E}">
        <p14:creationId xmlns:p14="http://schemas.microsoft.com/office/powerpoint/2010/main" val="204094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B756EB-434E-4C03-A558-12B959E3FC1A}"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30</a:t>
            </a:fld>
            <a:endParaRPr lang="en-US" altLang="en-US"/>
          </a:p>
        </p:txBody>
      </p:sp>
    </p:spTree>
    <p:extLst>
      <p:ext uri="{BB962C8B-B14F-4D97-AF65-F5344CB8AC3E}">
        <p14:creationId xmlns:p14="http://schemas.microsoft.com/office/powerpoint/2010/main" val="3873474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31</a:t>
            </a:fld>
            <a:endParaRPr lang="en-US" altLang="en-US"/>
          </a:p>
        </p:txBody>
      </p:sp>
    </p:spTree>
    <p:extLst>
      <p:ext uri="{BB962C8B-B14F-4D97-AF65-F5344CB8AC3E}">
        <p14:creationId xmlns:p14="http://schemas.microsoft.com/office/powerpoint/2010/main" val="2613338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32</a:t>
            </a:fld>
            <a:endParaRPr lang="en-US" altLang="en-US"/>
          </a:p>
        </p:txBody>
      </p:sp>
    </p:spTree>
    <p:extLst>
      <p:ext uri="{BB962C8B-B14F-4D97-AF65-F5344CB8AC3E}">
        <p14:creationId xmlns:p14="http://schemas.microsoft.com/office/powerpoint/2010/main" val="2118947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33</a:t>
            </a:fld>
            <a:endParaRPr lang="en-US" altLang="en-US"/>
          </a:p>
        </p:txBody>
      </p:sp>
    </p:spTree>
    <p:extLst>
      <p:ext uri="{BB962C8B-B14F-4D97-AF65-F5344CB8AC3E}">
        <p14:creationId xmlns:p14="http://schemas.microsoft.com/office/powerpoint/2010/main" val="5144113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34</a:t>
            </a:fld>
            <a:endParaRPr lang="en-US" altLang="en-US"/>
          </a:p>
        </p:txBody>
      </p:sp>
    </p:spTree>
    <p:extLst>
      <p:ext uri="{BB962C8B-B14F-4D97-AF65-F5344CB8AC3E}">
        <p14:creationId xmlns:p14="http://schemas.microsoft.com/office/powerpoint/2010/main" val="4134195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35</a:t>
            </a:fld>
            <a:endParaRPr lang="en-US" altLang="en-US"/>
          </a:p>
        </p:txBody>
      </p:sp>
    </p:spTree>
    <p:extLst>
      <p:ext uri="{BB962C8B-B14F-4D97-AF65-F5344CB8AC3E}">
        <p14:creationId xmlns:p14="http://schemas.microsoft.com/office/powerpoint/2010/main" val="3312624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36</a:t>
            </a:fld>
            <a:endParaRPr lang="en-US" altLang="en-US"/>
          </a:p>
        </p:txBody>
      </p:sp>
    </p:spTree>
    <p:extLst>
      <p:ext uri="{BB962C8B-B14F-4D97-AF65-F5344CB8AC3E}">
        <p14:creationId xmlns:p14="http://schemas.microsoft.com/office/powerpoint/2010/main" val="2969764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37</a:t>
            </a:fld>
            <a:endParaRPr lang="en-US" altLang="en-US"/>
          </a:p>
        </p:txBody>
      </p:sp>
    </p:spTree>
    <p:extLst>
      <p:ext uri="{BB962C8B-B14F-4D97-AF65-F5344CB8AC3E}">
        <p14:creationId xmlns:p14="http://schemas.microsoft.com/office/powerpoint/2010/main" val="3095614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38</a:t>
            </a:fld>
            <a:endParaRPr lang="en-US" altLang="en-US"/>
          </a:p>
        </p:txBody>
      </p:sp>
    </p:spTree>
    <p:extLst>
      <p:ext uri="{BB962C8B-B14F-4D97-AF65-F5344CB8AC3E}">
        <p14:creationId xmlns:p14="http://schemas.microsoft.com/office/powerpoint/2010/main" val="1690269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39</a:t>
            </a:fld>
            <a:endParaRPr lang="en-US" altLang="en-US"/>
          </a:p>
        </p:txBody>
      </p:sp>
    </p:spTree>
    <p:extLst>
      <p:ext uri="{BB962C8B-B14F-4D97-AF65-F5344CB8AC3E}">
        <p14:creationId xmlns:p14="http://schemas.microsoft.com/office/powerpoint/2010/main" val="395100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a:t>
            </a:fld>
            <a:endParaRPr lang="en-US" altLang="en-US"/>
          </a:p>
        </p:txBody>
      </p:sp>
    </p:spTree>
    <p:extLst>
      <p:ext uri="{BB962C8B-B14F-4D97-AF65-F5344CB8AC3E}">
        <p14:creationId xmlns:p14="http://schemas.microsoft.com/office/powerpoint/2010/main" val="31008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40</a:t>
            </a:fld>
            <a:endParaRPr lang="en-US" altLang="en-US"/>
          </a:p>
        </p:txBody>
      </p:sp>
    </p:spTree>
    <p:extLst>
      <p:ext uri="{BB962C8B-B14F-4D97-AF65-F5344CB8AC3E}">
        <p14:creationId xmlns:p14="http://schemas.microsoft.com/office/powerpoint/2010/main" val="803899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41</a:t>
            </a:fld>
            <a:endParaRPr lang="en-US" altLang="en-US"/>
          </a:p>
        </p:txBody>
      </p:sp>
    </p:spTree>
    <p:extLst>
      <p:ext uri="{BB962C8B-B14F-4D97-AF65-F5344CB8AC3E}">
        <p14:creationId xmlns:p14="http://schemas.microsoft.com/office/powerpoint/2010/main" val="1088064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42</a:t>
            </a:fld>
            <a:endParaRPr lang="en-US" altLang="en-US"/>
          </a:p>
        </p:txBody>
      </p:sp>
    </p:spTree>
    <p:extLst>
      <p:ext uri="{BB962C8B-B14F-4D97-AF65-F5344CB8AC3E}">
        <p14:creationId xmlns:p14="http://schemas.microsoft.com/office/powerpoint/2010/main" val="1126802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43</a:t>
            </a:fld>
            <a:endParaRPr lang="en-US" altLang="en-US"/>
          </a:p>
        </p:txBody>
      </p:sp>
    </p:spTree>
    <p:extLst>
      <p:ext uri="{BB962C8B-B14F-4D97-AF65-F5344CB8AC3E}">
        <p14:creationId xmlns:p14="http://schemas.microsoft.com/office/powerpoint/2010/main" val="425225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44</a:t>
            </a:fld>
            <a:endParaRPr lang="en-US" altLang="en-US"/>
          </a:p>
        </p:txBody>
      </p:sp>
    </p:spTree>
    <p:extLst>
      <p:ext uri="{BB962C8B-B14F-4D97-AF65-F5344CB8AC3E}">
        <p14:creationId xmlns:p14="http://schemas.microsoft.com/office/powerpoint/2010/main" val="1523212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45</a:t>
            </a:fld>
            <a:endParaRPr lang="en-US" altLang="en-US"/>
          </a:p>
        </p:txBody>
      </p:sp>
    </p:spTree>
    <p:extLst>
      <p:ext uri="{BB962C8B-B14F-4D97-AF65-F5344CB8AC3E}">
        <p14:creationId xmlns:p14="http://schemas.microsoft.com/office/powerpoint/2010/main" val="1449786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46</a:t>
            </a:fld>
            <a:endParaRPr lang="en-US" altLang="en-US"/>
          </a:p>
        </p:txBody>
      </p:sp>
    </p:spTree>
    <p:extLst>
      <p:ext uri="{BB962C8B-B14F-4D97-AF65-F5344CB8AC3E}">
        <p14:creationId xmlns:p14="http://schemas.microsoft.com/office/powerpoint/2010/main" val="3328937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47</a:t>
            </a:fld>
            <a:endParaRPr lang="en-US" altLang="en-US"/>
          </a:p>
        </p:txBody>
      </p:sp>
    </p:spTree>
    <p:extLst>
      <p:ext uri="{BB962C8B-B14F-4D97-AF65-F5344CB8AC3E}">
        <p14:creationId xmlns:p14="http://schemas.microsoft.com/office/powerpoint/2010/main" val="1180265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48</a:t>
            </a:fld>
            <a:endParaRPr lang="en-US" altLang="en-US"/>
          </a:p>
        </p:txBody>
      </p:sp>
    </p:spTree>
    <p:extLst>
      <p:ext uri="{BB962C8B-B14F-4D97-AF65-F5344CB8AC3E}">
        <p14:creationId xmlns:p14="http://schemas.microsoft.com/office/powerpoint/2010/main" val="27944720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49</a:t>
            </a:fld>
            <a:endParaRPr lang="en-US" altLang="en-US"/>
          </a:p>
        </p:txBody>
      </p:sp>
    </p:spTree>
    <p:extLst>
      <p:ext uri="{BB962C8B-B14F-4D97-AF65-F5344CB8AC3E}">
        <p14:creationId xmlns:p14="http://schemas.microsoft.com/office/powerpoint/2010/main" val="416530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5</a:t>
            </a:fld>
            <a:endParaRPr lang="en-US" altLang="en-US"/>
          </a:p>
        </p:txBody>
      </p:sp>
    </p:spTree>
    <p:extLst>
      <p:ext uri="{BB962C8B-B14F-4D97-AF65-F5344CB8AC3E}">
        <p14:creationId xmlns:p14="http://schemas.microsoft.com/office/powerpoint/2010/main" val="11747845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50</a:t>
            </a:fld>
            <a:endParaRPr lang="en-US" altLang="en-US"/>
          </a:p>
        </p:txBody>
      </p:sp>
    </p:spTree>
    <p:extLst>
      <p:ext uri="{BB962C8B-B14F-4D97-AF65-F5344CB8AC3E}">
        <p14:creationId xmlns:p14="http://schemas.microsoft.com/office/powerpoint/2010/main" val="919545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51</a:t>
            </a:fld>
            <a:endParaRPr lang="en-US" altLang="en-US"/>
          </a:p>
        </p:txBody>
      </p:sp>
    </p:spTree>
    <p:extLst>
      <p:ext uri="{BB962C8B-B14F-4D97-AF65-F5344CB8AC3E}">
        <p14:creationId xmlns:p14="http://schemas.microsoft.com/office/powerpoint/2010/main" val="5671769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52</a:t>
            </a:fld>
            <a:endParaRPr lang="en-US" altLang="en-US"/>
          </a:p>
        </p:txBody>
      </p:sp>
    </p:spTree>
    <p:extLst>
      <p:ext uri="{BB962C8B-B14F-4D97-AF65-F5344CB8AC3E}">
        <p14:creationId xmlns:p14="http://schemas.microsoft.com/office/powerpoint/2010/main" val="188165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6</a:t>
            </a:fld>
            <a:endParaRPr lang="en-US" altLang="en-US"/>
          </a:p>
        </p:txBody>
      </p:sp>
    </p:spTree>
    <p:extLst>
      <p:ext uri="{BB962C8B-B14F-4D97-AF65-F5344CB8AC3E}">
        <p14:creationId xmlns:p14="http://schemas.microsoft.com/office/powerpoint/2010/main" val="277057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7</a:t>
            </a:fld>
            <a:endParaRPr lang="en-US" altLang="en-US"/>
          </a:p>
        </p:txBody>
      </p:sp>
    </p:spTree>
    <p:extLst>
      <p:ext uri="{BB962C8B-B14F-4D97-AF65-F5344CB8AC3E}">
        <p14:creationId xmlns:p14="http://schemas.microsoft.com/office/powerpoint/2010/main" val="193191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8</a:t>
            </a:fld>
            <a:endParaRPr lang="en-US" altLang="en-US"/>
          </a:p>
        </p:txBody>
      </p:sp>
    </p:spTree>
    <p:extLst>
      <p:ext uri="{BB962C8B-B14F-4D97-AF65-F5344CB8AC3E}">
        <p14:creationId xmlns:p14="http://schemas.microsoft.com/office/powerpoint/2010/main" val="218310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9</a:t>
            </a:fld>
            <a:endParaRPr lang="en-US" altLang="en-US"/>
          </a:p>
        </p:txBody>
      </p:sp>
    </p:spTree>
    <p:extLst>
      <p:ext uri="{BB962C8B-B14F-4D97-AF65-F5344CB8AC3E}">
        <p14:creationId xmlns:p14="http://schemas.microsoft.com/office/powerpoint/2010/main" val="283532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2BF104-752E-43DB-B5A8-5854B9EDD7B9}" type="slidenum">
              <a:rPr lang="en-US" altLang="en-US"/>
              <a:pPr>
                <a:defRPr/>
              </a:pPr>
              <a:t>‹#›</a:t>
            </a:fld>
            <a:endParaRPr lang="en-US" altLang="en-US"/>
          </a:p>
        </p:txBody>
      </p:sp>
    </p:spTree>
    <p:extLst>
      <p:ext uri="{BB962C8B-B14F-4D97-AF65-F5344CB8AC3E}">
        <p14:creationId xmlns:p14="http://schemas.microsoft.com/office/powerpoint/2010/main" val="41022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9904538-54CC-4686-B758-EA931BF056FD}" type="slidenum">
              <a:rPr lang="en-US" altLang="en-US"/>
              <a:pPr>
                <a:defRPr/>
              </a:pPr>
              <a:t>‹#›</a:t>
            </a:fld>
            <a:endParaRPr lang="en-US" altLang="en-US"/>
          </a:p>
        </p:txBody>
      </p:sp>
    </p:spTree>
    <p:extLst>
      <p:ext uri="{BB962C8B-B14F-4D97-AF65-F5344CB8AC3E}">
        <p14:creationId xmlns:p14="http://schemas.microsoft.com/office/powerpoint/2010/main" val="78457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914400"/>
            <a:ext cx="20955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14400"/>
            <a:ext cx="613410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7573F3A-C808-4DA7-A391-EFD5CF62D32C}" type="slidenum">
              <a:rPr lang="en-US" altLang="en-US"/>
              <a:pPr>
                <a:defRPr/>
              </a:pPr>
              <a:t>‹#›</a:t>
            </a:fld>
            <a:endParaRPr lang="en-US" altLang="en-US"/>
          </a:p>
        </p:txBody>
      </p:sp>
    </p:spTree>
    <p:extLst>
      <p:ext uri="{BB962C8B-B14F-4D97-AF65-F5344CB8AC3E}">
        <p14:creationId xmlns:p14="http://schemas.microsoft.com/office/powerpoint/2010/main" val="210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E2DA157-8C99-4EEB-BB7F-8B39EDA50B3A}" type="slidenum">
              <a:rPr lang="en-US" altLang="en-US"/>
              <a:pPr>
                <a:defRPr/>
              </a:pPr>
              <a:t>‹#›</a:t>
            </a:fld>
            <a:endParaRPr lang="en-US" altLang="en-US"/>
          </a:p>
        </p:txBody>
      </p:sp>
    </p:spTree>
    <p:extLst>
      <p:ext uri="{BB962C8B-B14F-4D97-AF65-F5344CB8AC3E}">
        <p14:creationId xmlns:p14="http://schemas.microsoft.com/office/powerpoint/2010/main" val="19025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05D59C2-421F-44A4-B5F4-70E4536451CB}" type="slidenum">
              <a:rPr lang="en-US" altLang="en-US"/>
              <a:pPr>
                <a:defRPr/>
              </a:pPr>
              <a:t>‹#›</a:t>
            </a:fld>
            <a:endParaRPr lang="en-US" altLang="en-US"/>
          </a:p>
        </p:txBody>
      </p:sp>
    </p:spTree>
    <p:extLst>
      <p:ext uri="{BB962C8B-B14F-4D97-AF65-F5344CB8AC3E}">
        <p14:creationId xmlns:p14="http://schemas.microsoft.com/office/powerpoint/2010/main" val="141284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6D03984-476C-446D-9196-3CBAB30F18F7}" type="slidenum">
              <a:rPr lang="en-US" altLang="en-US"/>
              <a:pPr>
                <a:defRPr/>
              </a:pPr>
              <a:t>‹#›</a:t>
            </a:fld>
            <a:endParaRPr lang="en-US" altLang="en-US"/>
          </a:p>
        </p:txBody>
      </p:sp>
    </p:spTree>
    <p:extLst>
      <p:ext uri="{BB962C8B-B14F-4D97-AF65-F5344CB8AC3E}">
        <p14:creationId xmlns:p14="http://schemas.microsoft.com/office/powerpoint/2010/main" val="23186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754" y="83447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754" y="2094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54" y="2734712"/>
            <a:ext cx="4040188"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8579" y="2094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8579" y="2734712"/>
            <a:ext cx="4041775"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t>19 Oct 2009</a:t>
            </a:r>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E6DF6B-A136-4170-A11A-BDE84C70FC7F}" type="slidenum">
              <a:rPr lang="en-US" altLang="en-US"/>
              <a:pPr>
                <a:defRPr/>
              </a:pPr>
              <a:t>‹#›</a:t>
            </a:fld>
            <a:endParaRPr lang="en-US" altLang="en-US"/>
          </a:p>
        </p:txBody>
      </p:sp>
    </p:spTree>
    <p:extLst>
      <p:ext uri="{BB962C8B-B14F-4D97-AF65-F5344CB8AC3E}">
        <p14:creationId xmlns:p14="http://schemas.microsoft.com/office/powerpoint/2010/main" val="319378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t>19 Oct 2009</a:t>
            </a:r>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CE238ED-879C-471C-B8CD-E12AA108A34A}" type="slidenum">
              <a:rPr lang="en-US" altLang="en-US"/>
              <a:pPr>
                <a:defRPr/>
              </a:pPr>
              <a:t>‹#›</a:t>
            </a:fld>
            <a:endParaRPr lang="en-US" altLang="en-US"/>
          </a:p>
        </p:txBody>
      </p:sp>
    </p:spTree>
    <p:extLst>
      <p:ext uri="{BB962C8B-B14F-4D97-AF65-F5344CB8AC3E}">
        <p14:creationId xmlns:p14="http://schemas.microsoft.com/office/powerpoint/2010/main" val="198460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en-US"/>
              <a:t>19 Oct 2009</a:t>
            </a:r>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40CBA24-4461-481D-8396-DFAFC9EC26C9}" type="slidenum">
              <a:rPr lang="en-US" altLang="en-US"/>
              <a:pPr>
                <a:defRPr/>
              </a:pPr>
              <a:t>‹#›</a:t>
            </a:fld>
            <a:endParaRPr lang="en-US" altLang="en-US"/>
          </a:p>
        </p:txBody>
      </p:sp>
    </p:spTree>
    <p:extLst>
      <p:ext uri="{BB962C8B-B14F-4D97-AF65-F5344CB8AC3E}">
        <p14:creationId xmlns:p14="http://schemas.microsoft.com/office/powerpoint/2010/main" val="20311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844" y="916445"/>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66694" y="916446"/>
            <a:ext cx="5111750" cy="5048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8844" y="2078495"/>
            <a:ext cx="3008313" cy="40462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164E2B-51FB-4D00-98BA-2A9392597E0A}" type="slidenum">
              <a:rPr lang="en-US" altLang="en-US"/>
              <a:pPr>
                <a:defRPr/>
              </a:pPr>
              <a:t>‹#›</a:t>
            </a:fld>
            <a:endParaRPr lang="en-US" altLang="en-US"/>
          </a:p>
        </p:txBody>
      </p:sp>
    </p:spTree>
    <p:extLst>
      <p:ext uri="{BB962C8B-B14F-4D97-AF65-F5344CB8AC3E}">
        <p14:creationId xmlns:p14="http://schemas.microsoft.com/office/powerpoint/2010/main" val="39704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35845"/>
            <a:ext cx="5486400" cy="37917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6A0F316-112E-449A-9824-305BB4F5FEAE}" type="slidenum">
              <a:rPr lang="en-US" altLang="en-US"/>
              <a:pPr>
                <a:defRPr/>
              </a:pPr>
              <a:t>‹#›</a:t>
            </a:fld>
            <a:endParaRPr lang="en-US" altLang="en-US"/>
          </a:p>
        </p:txBody>
      </p:sp>
    </p:spTree>
    <p:extLst>
      <p:ext uri="{BB962C8B-B14F-4D97-AF65-F5344CB8AC3E}">
        <p14:creationId xmlns:p14="http://schemas.microsoft.com/office/powerpoint/2010/main" val="89984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owerpoint-C su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749300" y="9144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749300" y="1981200"/>
            <a:ext cx="792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on text regions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7315200" y="62992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900">
                <a:solidFill>
                  <a:srgbClr val="002B5E"/>
                </a:solidFill>
                <a:latin typeface="Georgia" pitchFamily="-112" charset="0"/>
                <a:ea typeface="ＭＳ Ｐゴシック" pitchFamily="-112" charset="-128"/>
              </a:defRPr>
            </a:lvl1pPr>
          </a:lstStyle>
          <a:p>
            <a:pPr>
              <a:defRPr/>
            </a:pPr>
            <a:r>
              <a:rPr lang="en-US"/>
              <a:t>19 Oct 2009</a:t>
            </a:r>
          </a:p>
        </p:txBody>
      </p:sp>
      <p:sp>
        <p:nvSpPr>
          <p:cNvPr id="1029" name="Rectangle 5"/>
          <p:cNvSpPr>
            <a:spLocks noGrp="1" noChangeArrowheads="1"/>
          </p:cNvSpPr>
          <p:nvPr>
            <p:ph type="ftr" sz="quarter" idx="3"/>
          </p:nvPr>
        </p:nvSpPr>
        <p:spPr bwMode="auto">
          <a:xfrm>
            <a:off x="749300" y="6299200"/>
            <a:ext cx="6223000" cy="55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2B5E"/>
                </a:solidFill>
                <a:latin typeface="Georgia" pitchFamily="18" charset="0"/>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hf hdr="0" ftr="0" dt="0"/>
  <p:txStyles>
    <p:title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0" fontAlgn="base" hangingPunct="0">
        <a:spcBef>
          <a:spcPct val="20000"/>
        </a:spcBef>
        <a:spcAft>
          <a:spcPts val="600"/>
        </a:spcAft>
        <a:buClr>
          <a:srgbClr val="000000"/>
        </a:buClr>
        <a:buChar char="•"/>
        <a:defRPr sz="3200">
          <a:solidFill>
            <a:srgbClr val="002B5E"/>
          </a:solidFill>
          <a:latin typeface="+mn-lt"/>
          <a:ea typeface="+mn-ea"/>
          <a:cs typeface="+mn-cs"/>
        </a:defRPr>
      </a:lvl1pPr>
      <a:lvl2pPr marL="742950" indent="-285750" algn="l" rtl="0" eaLnBrk="0" fontAlgn="base" hangingPunct="0">
        <a:spcBef>
          <a:spcPct val="20000"/>
        </a:spcBef>
        <a:spcAft>
          <a:spcPts val="1200"/>
        </a:spcAft>
        <a:buClr>
          <a:srgbClr val="000000"/>
        </a:buClr>
        <a:buChar char="–"/>
        <a:defRPr sz="2800">
          <a:solidFill>
            <a:srgbClr val="002B5E"/>
          </a:solidFill>
          <a:latin typeface="+mn-lt"/>
          <a:ea typeface="+mn-ea"/>
        </a:defRPr>
      </a:lvl2pPr>
      <a:lvl3pPr marL="1143000" indent="-228600" algn="l" rtl="0" eaLnBrk="0" fontAlgn="base" hangingPunct="0">
        <a:spcBef>
          <a:spcPct val="20000"/>
        </a:spcBef>
        <a:spcAft>
          <a:spcPts val="1200"/>
        </a:spcAft>
        <a:buClr>
          <a:srgbClr val="000000"/>
        </a:buClr>
        <a:buChar char="•"/>
        <a:defRPr sz="2400">
          <a:solidFill>
            <a:srgbClr val="002B5E"/>
          </a:solidFill>
          <a:latin typeface="+mn-lt"/>
          <a:ea typeface="+mn-ea"/>
        </a:defRPr>
      </a:lvl3pPr>
      <a:lvl4pPr marL="1600200" indent="-228600" algn="l" rtl="0" eaLnBrk="0" fontAlgn="base" hangingPunct="0">
        <a:spcBef>
          <a:spcPct val="20000"/>
        </a:spcBef>
        <a:spcAft>
          <a:spcPts val="1200"/>
        </a:spcAft>
        <a:buClr>
          <a:srgbClr val="000000"/>
        </a:buClr>
        <a:buChar char="–"/>
        <a:defRPr sz="2000">
          <a:solidFill>
            <a:srgbClr val="002B5E"/>
          </a:solidFill>
          <a:latin typeface="+mn-lt"/>
          <a:ea typeface="+mn-ea"/>
        </a:defRPr>
      </a:lvl4pPr>
      <a:lvl5pPr marL="2057400" indent="-228600" algn="l" rtl="0" eaLnBrk="0" fontAlgn="base" hangingPunct="0">
        <a:spcBef>
          <a:spcPct val="20000"/>
        </a:spcBef>
        <a:spcAft>
          <a:spcPts val="1200"/>
        </a:spcAft>
        <a:buClr>
          <a:srgbClr val="000000"/>
        </a:buClr>
        <a:buChar char="»"/>
        <a:defRPr sz="2000">
          <a:solidFill>
            <a:srgbClr val="002B5E"/>
          </a:solidFill>
          <a:latin typeface="+mn-lt"/>
          <a:ea typeface="+mn-ea"/>
        </a:defRPr>
      </a:lvl5pPr>
      <a:lvl6pPr marL="2514600" indent="-228600" algn="l" rtl="0" fontAlgn="base">
        <a:spcBef>
          <a:spcPct val="20000"/>
        </a:spcBef>
        <a:spcAft>
          <a:spcPct val="0"/>
        </a:spcAft>
        <a:buChar char="»"/>
        <a:defRPr sz="2000">
          <a:solidFill>
            <a:srgbClr val="003E7E"/>
          </a:solidFill>
          <a:latin typeface="+mn-lt"/>
          <a:ea typeface="+mn-ea"/>
        </a:defRPr>
      </a:lvl6pPr>
      <a:lvl7pPr marL="2971800" indent="-228600" algn="l" rtl="0" fontAlgn="base">
        <a:spcBef>
          <a:spcPct val="20000"/>
        </a:spcBef>
        <a:spcAft>
          <a:spcPct val="0"/>
        </a:spcAft>
        <a:buChar char="»"/>
        <a:defRPr sz="2000">
          <a:solidFill>
            <a:srgbClr val="003E7E"/>
          </a:solidFill>
          <a:latin typeface="+mn-lt"/>
          <a:ea typeface="+mn-ea"/>
        </a:defRPr>
      </a:lvl7pPr>
      <a:lvl8pPr marL="3429000" indent="-228600" algn="l" rtl="0" fontAlgn="base">
        <a:spcBef>
          <a:spcPct val="20000"/>
        </a:spcBef>
        <a:spcAft>
          <a:spcPct val="0"/>
        </a:spcAft>
        <a:buChar char="»"/>
        <a:defRPr sz="2000">
          <a:solidFill>
            <a:srgbClr val="003E7E"/>
          </a:solidFill>
          <a:latin typeface="+mn-lt"/>
          <a:ea typeface="+mn-ea"/>
        </a:defRPr>
      </a:lvl8pPr>
      <a:lvl9pPr marL="3886200" indent="-228600" algn="l" rtl="0" fontAlgn="base">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title-sli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txBox="1">
            <a:spLocks noChangeArrowheads="1"/>
          </p:cNvSpPr>
          <p:nvPr/>
        </p:nvSpPr>
        <p:spPr bwMode="auto">
          <a:xfrm>
            <a:off x="142876" y="1658938"/>
            <a:ext cx="5631996"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Bef>
                <a:spcPct val="0"/>
              </a:spcBef>
              <a:spcAft>
                <a:spcPct val="0"/>
              </a:spcAft>
              <a:buClrTx/>
              <a:buFontTx/>
              <a:buNone/>
            </a:pPr>
            <a:endParaRPr lang="en-US" altLang="en-US" sz="3000" b="1" dirty="0">
              <a:solidFill>
                <a:schemeClr val="bg1"/>
              </a:solidFill>
              <a:latin typeface="Times New Roman" panose="02020603050405020304" pitchFamily="18" charset="0"/>
            </a:endParaRPr>
          </a:p>
          <a:p>
            <a:pPr eaLnBrk="1" hangingPunct="1">
              <a:spcBef>
                <a:spcPct val="0"/>
              </a:spcBef>
              <a:spcAft>
                <a:spcPct val="0"/>
              </a:spcAft>
              <a:buClrTx/>
              <a:buFontTx/>
              <a:buNone/>
            </a:pPr>
            <a:r>
              <a:rPr lang="en-US" altLang="en-US" sz="3000" b="1" dirty="0">
                <a:solidFill>
                  <a:schemeClr val="bg1"/>
                </a:solidFill>
                <a:latin typeface="Times New Roman" panose="02020603050405020304" pitchFamily="18" charset="0"/>
              </a:rPr>
              <a:t>ECE 1710:</a:t>
            </a:r>
            <a:br>
              <a:rPr lang="en-US" altLang="en-US" sz="3000" b="1" dirty="0">
                <a:solidFill>
                  <a:schemeClr val="bg1"/>
                </a:solidFill>
                <a:latin typeface="Times New Roman" panose="02020603050405020304" pitchFamily="18" charset="0"/>
              </a:rPr>
            </a:br>
            <a:r>
              <a:rPr lang="en-US" altLang="en-US" sz="3000" b="1" dirty="0">
                <a:solidFill>
                  <a:schemeClr val="bg1"/>
                </a:solidFill>
                <a:latin typeface="Times New Roman" panose="02020603050405020304" pitchFamily="18" charset="0"/>
              </a:rPr>
              <a:t>Power Distribution Engineering and Smart Grids </a:t>
            </a:r>
          </a:p>
          <a:p>
            <a:pPr eaLnBrk="1" hangingPunct="1">
              <a:spcBef>
                <a:spcPct val="0"/>
              </a:spcBef>
              <a:spcAft>
                <a:spcPct val="0"/>
              </a:spcAft>
              <a:buClrTx/>
              <a:buFontTx/>
              <a:buNone/>
            </a:pPr>
            <a:endParaRPr lang="en-US" altLang="en-US" sz="3000" b="1" dirty="0">
              <a:solidFill>
                <a:schemeClr val="bg1"/>
              </a:solidFill>
            </a:endParaRPr>
          </a:p>
        </p:txBody>
      </p:sp>
      <p:sp>
        <p:nvSpPr>
          <p:cNvPr id="15364" name="Rectangle 3"/>
          <p:cNvSpPr>
            <a:spLocks noGrp="1" noChangeArrowheads="1"/>
          </p:cNvSpPr>
          <p:nvPr>
            <p:ph type="subTitle" idx="1"/>
          </p:nvPr>
        </p:nvSpPr>
        <p:spPr>
          <a:xfrm>
            <a:off x="142875" y="2333625"/>
            <a:ext cx="5846763" cy="838200"/>
          </a:xfrm>
        </p:spPr>
        <p:txBody>
          <a:bodyPr/>
          <a:lstStyle/>
          <a:p>
            <a:pPr algn="l" eaLnBrk="1" hangingPunct="1">
              <a:spcAft>
                <a:spcPct val="0"/>
              </a:spcAft>
            </a:pPr>
            <a:r>
              <a:rPr lang="en-US" altLang="en-US" sz="2800" dirty="0">
                <a:solidFill>
                  <a:srgbClr val="CCCC90"/>
                </a:solidFill>
                <a:latin typeface="Times New Roman" panose="02020603050405020304" pitchFamily="18" charset="0"/>
              </a:rPr>
              <a:t>Lecture 10</a:t>
            </a:r>
            <a:endParaRPr lang="en-US" altLang="en-US" sz="2400" dirty="0">
              <a:solidFill>
                <a:srgbClr val="CCCC90"/>
              </a:solidFill>
            </a:endParaRPr>
          </a:p>
        </p:txBody>
      </p:sp>
      <p:sp>
        <p:nvSpPr>
          <p:cNvPr id="15365" name="Rectangle 3"/>
          <p:cNvSpPr txBox="1">
            <a:spLocks noChangeArrowheads="1"/>
          </p:cNvSpPr>
          <p:nvPr/>
        </p:nvSpPr>
        <p:spPr bwMode="auto">
          <a:xfrm>
            <a:off x="182563" y="3509963"/>
            <a:ext cx="548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Aft>
                <a:spcPct val="0"/>
              </a:spcAft>
              <a:buFontTx/>
              <a:buNone/>
            </a:pPr>
            <a:r>
              <a:rPr lang="en-US" altLang="en-US" sz="1900" dirty="0">
                <a:solidFill>
                  <a:srgbClr val="CCCC90"/>
                </a:solidFill>
                <a:latin typeface="Times New Roman" panose="02020603050405020304" pitchFamily="18" charset="0"/>
              </a:rPr>
              <a:t>Dr. Robert Kerestes </a:t>
            </a:r>
          </a:p>
          <a:p>
            <a:pPr eaLnBrk="1" hangingPunct="1">
              <a:spcAft>
                <a:spcPct val="0"/>
              </a:spcAft>
              <a:buFontTx/>
              <a:buNone/>
            </a:pPr>
            <a:r>
              <a:rPr lang="en-US" altLang="en-US" sz="1900" dirty="0">
                <a:solidFill>
                  <a:srgbClr val="CCCC90"/>
                </a:solidFill>
                <a:latin typeface="Times New Roman" panose="02020603050405020304" pitchFamily="18" charset="0"/>
              </a:rPr>
              <a:t>University of Pittsburgh</a:t>
            </a:r>
          </a:p>
          <a:p>
            <a:pPr eaLnBrk="1" hangingPunct="1">
              <a:spcAft>
                <a:spcPct val="0"/>
              </a:spcAft>
              <a:buFontTx/>
              <a:buNone/>
            </a:pPr>
            <a:r>
              <a:rPr lang="en-US" altLang="en-US" sz="1900" dirty="0">
                <a:solidFill>
                  <a:srgbClr val="CCCC90"/>
                </a:solidFill>
                <a:latin typeface="Times New Roman" panose="02020603050405020304" pitchFamily="18" charset="0"/>
              </a:rPr>
              <a:t>Swanson School of Engineering</a:t>
            </a:r>
          </a:p>
          <a:p>
            <a:pPr eaLnBrk="1" hangingPunct="1">
              <a:spcAft>
                <a:spcPct val="0"/>
              </a:spcAft>
              <a:buFontTx/>
              <a:buNone/>
            </a:pPr>
            <a:r>
              <a:rPr lang="en-US" altLang="en-US" sz="1900" dirty="0">
                <a:solidFill>
                  <a:srgbClr val="CCCC90"/>
                </a:solidFill>
                <a:latin typeface="Times New Roman" panose="02020603050405020304" pitchFamily="18" charset="0"/>
              </a:rPr>
              <a:t>Department of Electrical and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Exact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10</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961D3F58-7CEE-F241-8642-64B97CC8E4C7}"/>
              </a:ext>
            </a:extLst>
          </p:cNvPr>
          <p:cNvSpPr/>
          <p:nvPr/>
        </p:nvSpPr>
        <p:spPr>
          <a:xfrm>
            <a:off x="118096" y="1308070"/>
            <a:ext cx="8606804" cy="400110"/>
          </a:xfrm>
          <a:prstGeom prst="rect">
            <a:avLst/>
          </a:prstGeom>
        </p:spPr>
        <p:txBody>
          <a:bodyPr wrap="square">
            <a:spAutoFit/>
          </a:bodyPr>
          <a:lstStyle/>
          <a:p>
            <a:r>
              <a:rPr lang="en-US" sz="2000" dirty="0"/>
              <a:t>The voltage line to ground voltage equation in condensed form is</a:t>
            </a:r>
          </a:p>
        </p:txBody>
      </p:sp>
      <p:pic>
        <p:nvPicPr>
          <p:cNvPr id="4" name="Picture 3">
            <a:extLst>
              <a:ext uri="{FF2B5EF4-FFF2-40B4-BE49-F238E27FC236}">
                <a16:creationId xmlns:a16="http://schemas.microsoft.com/office/drawing/2014/main" id="{B842056C-5B9D-6A4C-A913-8B77FBC18413}"/>
              </a:ext>
            </a:extLst>
          </p:cNvPr>
          <p:cNvPicPr>
            <a:picLocks noChangeAspect="1"/>
          </p:cNvPicPr>
          <p:nvPr/>
        </p:nvPicPr>
        <p:blipFill>
          <a:blip r:embed="rId3"/>
          <a:stretch>
            <a:fillRect/>
          </a:stretch>
        </p:blipFill>
        <p:spPr>
          <a:xfrm>
            <a:off x="751784" y="2152649"/>
            <a:ext cx="6845300" cy="863600"/>
          </a:xfrm>
          <a:prstGeom prst="rect">
            <a:avLst/>
          </a:prstGeom>
          <a:ln w="28575">
            <a:solidFill>
              <a:srgbClr val="FF0000"/>
            </a:solidFill>
          </a:ln>
        </p:spPr>
      </p:pic>
    </p:spTree>
    <p:extLst>
      <p:ext uri="{BB962C8B-B14F-4D97-AF65-F5344CB8AC3E}">
        <p14:creationId xmlns:p14="http://schemas.microsoft.com/office/powerpoint/2010/main" val="287933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Exact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11</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961D3F58-7CEE-F241-8642-64B97CC8E4C7}"/>
              </a:ext>
            </a:extLst>
          </p:cNvPr>
          <p:cNvSpPr/>
          <p:nvPr/>
        </p:nvSpPr>
        <p:spPr>
          <a:xfrm>
            <a:off x="118096" y="1308070"/>
            <a:ext cx="8606804" cy="400110"/>
          </a:xfrm>
          <a:prstGeom prst="rect">
            <a:avLst/>
          </a:prstGeom>
        </p:spPr>
        <p:txBody>
          <a:bodyPr wrap="square">
            <a:spAutoFit/>
          </a:bodyPr>
          <a:lstStyle/>
          <a:p>
            <a:r>
              <a:rPr lang="en-US" sz="2000" dirty="0"/>
              <a:t>Substituting the line current into the voltage equation we have </a:t>
            </a:r>
          </a:p>
        </p:txBody>
      </p:sp>
      <p:pic>
        <p:nvPicPr>
          <p:cNvPr id="2" name="Picture 1">
            <a:extLst>
              <a:ext uri="{FF2B5EF4-FFF2-40B4-BE49-F238E27FC236}">
                <a16:creationId xmlns:a16="http://schemas.microsoft.com/office/drawing/2014/main" id="{DE518E3F-1164-6841-9F1E-BF30F032A498}"/>
              </a:ext>
            </a:extLst>
          </p:cNvPr>
          <p:cNvPicPr>
            <a:picLocks noChangeAspect="1"/>
          </p:cNvPicPr>
          <p:nvPr/>
        </p:nvPicPr>
        <p:blipFill>
          <a:blip r:embed="rId3"/>
          <a:stretch>
            <a:fillRect/>
          </a:stretch>
        </p:blipFill>
        <p:spPr>
          <a:xfrm>
            <a:off x="482048" y="1904969"/>
            <a:ext cx="8179904" cy="908878"/>
          </a:xfrm>
          <a:prstGeom prst="rect">
            <a:avLst/>
          </a:prstGeom>
        </p:spPr>
      </p:pic>
      <p:sp>
        <p:nvSpPr>
          <p:cNvPr id="9" name="Rectangle 8">
            <a:extLst>
              <a:ext uri="{FF2B5EF4-FFF2-40B4-BE49-F238E27FC236}">
                <a16:creationId xmlns:a16="http://schemas.microsoft.com/office/drawing/2014/main" id="{9EB2C51C-36CC-644E-B8C8-B3CBD7FAC2AF}"/>
              </a:ext>
            </a:extLst>
          </p:cNvPr>
          <p:cNvSpPr/>
          <p:nvPr/>
        </p:nvSpPr>
        <p:spPr>
          <a:xfrm>
            <a:off x="179388" y="3128247"/>
            <a:ext cx="8606804" cy="400110"/>
          </a:xfrm>
          <a:prstGeom prst="rect">
            <a:avLst/>
          </a:prstGeom>
        </p:spPr>
        <p:txBody>
          <a:bodyPr wrap="square">
            <a:spAutoFit/>
          </a:bodyPr>
          <a:lstStyle/>
          <a:p>
            <a:r>
              <a:rPr lang="en-US" sz="2000" dirty="0"/>
              <a:t>Collecting terms </a:t>
            </a:r>
          </a:p>
        </p:txBody>
      </p:sp>
      <p:pic>
        <p:nvPicPr>
          <p:cNvPr id="5" name="Picture 4">
            <a:extLst>
              <a:ext uri="{FF2B5EF4-FFF2-40B4-BE49-F238E27FC236}">
                <a16:creationId xmlns:a16="http://schemas.microsoft.com/office/drawing/2014/main" id="{CF0C172B-777F-3D49-873D-E1E9B22182A8}"/>
              </a:ext>
            </a:extLst>
          </p:cNvPr>
          <p:cNvPicPr>
            <a:picLocks noChangeAspect="1"/>
          </p:cNvPicPr>
          <p:nvPr/>
        </p:nvPicPr>
        <p:blipFill>
          <a:blip r:embed="rId4"/>
          <a:stretch>
            <a:fillRect/>
          </a:stretch>
        </p:blipFill>
        <p:spPr>
          <a:xfrm>
            <a:off x="526895" y="3753243"/>
            <a:ext cx="8269598" cy="961341"/>
          </a:xfrm>
          <a:prstGeom prst="rect">
            <a:avLst/>
          </a:prstGeom>
        </p:spPr>
      </p:pic>
      <p:sp>
        <p:nvSpPr>
          <p:cNvPr id="11" name="Rectangle 10">
            <a:extLst>
              <a:ext uri="{FF2B5EF4-FFF2-40B4-BE49-F238E27FC236}">
                <a16:creationId xmlns:a16="http://schemas.microsoft.com/office/drawing/2014/main" id="{7920555F-7606-BF44-8E58-00591444DFF6}"/>
              </a:ext>
            </a:extLst>
          </p:cNvPr>
          <p:cNvSpPr/>
          <p:nvPr/>
        </p:nvSpPr>
        <p:spPr>
          <a:xfrm>
            <a:off x="118096" y="5695890"/>
            <a:ext cx="8606804" cy="400110"/>
          </a:xfrm>
          <a:prstGeom prst="rect">
            <a:avLst/>
          </a:prstGeom>
        </p:spPr>
        <p:txBody>
          <a:bodyPr wrap="square">
            <a:spAutoFit/>
          </a:bodyPr>
          <a:lstStyle/>
          <a:p>
            <a:r>
              <a:rPr lang="en-US" sz="2000" dirty="0"/>
              <a:t>where </a:t>
            </a:r>
          </a:p>
        </p:txBody>
      </p:sp>
      <p:pic>
        <p:nvPicPr>
          <p:cNvPr id="6" name="Picture 5">
            <a:extLst>
              <a:ext uri="{FF2B5EF4-FFF2-40B4-BE49-F238E27FC236}">
                <a16:creationId xmlns:a16="http://schemas.microsoft.com/office/drawing/2014/main" id="{C14036D0-356B-F14B-87F9-8E56D66120BC}"/>
              </a:ext>
            </a:extLst>
          </p:cNvPr>
          <p:cNvPicPr>
            <a:picLocks noChangeAspect="1"/>
          </p:cNvPicPr>
          <p:nvPr/>
        </p:nvPicPr>
        <p:blipFill>
          <a:blip r:embed="rId5"/>
          <a:stretch>
            <a:fillRect/>
          </a:stretch>
        </p:blipFill>
        <p:spPr>
          <a:xfrm>
            <a:off x="1073427" y="5224065"/>
            <a:ext cx="2078900" cy="1280021"/>
          </a:xfrm>
          <a:prstGeom prst="rect">
            <a:avLst/>
          </a:prstGeom>
        </p:spPr>
      </p:pic>
    </p:spTree>
    <p:extLst>
      <p:ext uri="{BB962C8B-B14F-4D97-AF65-F5344CB8AC3E}">
        <p14:creationId xmlns:p14="http://schemas.microsoft.com/office/powerpoint/2010/main" val="309215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Exact line segment model</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We which we can rewrite as</a:t>
            </a: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where:</a:t>
            </a:r>
          </a:p>
          <a:p>
            <a:pPr>
              <a:spcBef>
                <a:spcPct val="0"/>
              </a:spcBef>
              <a:spcAft>
                <a:spcPts val="1200"/>
              </a:spcAft>
              <a:buClrTx/>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9837E5A4-0060-B447-9B16-EB0D5F17CD4B}"/>
              </a:ext>
            </a:extLst>
          </p:cNvPr>
          <p:cNvPicPr>
            <a:picLocks noChangeAspect="1"/>
          </p:cNvPicPr>
          <p:nvPr/>
        </p:nvPicPr>
        <p:blipFill>
          <a:blip r:embed="rId3"/>
          <a:stretch>
            <a:fillRect/>
          </a:stretch>
        </p:blipFill>
        <p:spPr>
          <a:xfrm>
            <a:off x="1422400" y="2367536"/>
            <a:ext cx="6299200" cy="838200"/>
          </a:xfrm>
          <a:prstGeom prst="rect">
            <a:avLst/>
          </a:prstGeom>
        </p:spPr>
      </p:pic>
      <p:pic>
        <p:nvPicPr>
          <p:cNvPr id="5" name="Picture 4">
            <a:extLst>
              <a:ext uri="{FF2B5EF4-FFF2-40B4-BE49-F238E27FC236}">
                <a16:creationId xmlns:a16="http://schemas.microsoft.com/office/drawing/2014/main" id="{01212C3E-C426-0D44-AA81-9B9629944C09}"/>
              </a:ext>
            </a:extLst>
          </p:cNvPr>
          <p:cNvPicPr>
            <a:picLocks noChangeAspect="1"/>
          </p:cNvPicPr>
          <p:nvPr/>
        </p:nvPicPr>
        <p:blipFill>
          <a:blip r:embed="rId4"/>
          <a:stretch>
            <a:fillRect/>
          </a:stretch>
        </p:blipFill>
        <p:spPr>
          <a:xfrm>
            <a:off x="2286037" y="4252253"/>
            <a:ext cx="4406900" cy="1765300"/>
          </a:xfrm>
          <a:prstGeom prst="rect">
            <a:avLst/>
          </a:prstGeom>
        </p:spPr>
      </p:pic>
    </p:spTree>
    <p:extLst>
      <p:ext uri="{BB962C8B-B14F-4D97-AF65-F5344CB8AC3E}">
        <p14:creationId xmlns:p14="http://schemas.microsoft.com/office/powerpoint/2010/main" val="82210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Exact line segment model</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We can perform a similar derivation (see textbook) to derive </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where:</a:t>
            </a:r>
          </a:p>
          <a:p>
            <a:pPr>
              <a:spcBef>
                <a:spcPct val="0"/>
              </a:spcBef>
              <a:spcAft>
                <a:spcPts val="1200"/>
              </a:spcAft>
              <a:buClrTx/>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E1A385CF-4DAD-7B47-9EF4-CFF6CAACEEA7}"/>
              </a:ext>
            </a:extLst>
          </p:cNvPr>
          <p:cNvPicPr>
            <a:picLocks noChangeAspect="1"/>
          </p:cNvPicPr>
          <p:nvPr/>
        </p:nvPicPr>
        <p:blipFill>
          <a:blip r:embed="rId3"/>
          <a:stretch>
            <a:fillRect/>
          </a:stretch>
        </p:blipFill>
        <p:spPr>
          <a:xfrm>
            <a:off x="1497496" y="2451696"/>
            <a:ext cx="5791200" cy="838200"/>
          </a:xfrm>
          <a:prstGeom prst="rect">
            <a:avLst/>
          </a:prstGeom>
        </p:spPr>
      </p:pic>
      <p:pic>
        <p:nvPicPr>
          <p:cNvPr id="4" name="Picture 3">
            <a:extLst>
              <a:ext uri="{FF2B5EF4-FFF2-40B4-BE49-F238E27FC236}">
                <a16:creationId xmlns:a16="http://schemas.microsoft.com/office/drawing/2014/main" id="{05E8859A-744F-4A4B-B98C-675CF7048A24}"/>
              </a:ext>
            </a:extLst>
          </p:cNvPr>
          <p:cNvPicPr>
            <a:picLocks noChangeAspect="1"/>
          </p:cNvPicPr>
          <p:nvPr/>
        </p:nvPicPr>
        <p:blipFill>
          <a:blip r:embed="rId4"/>
          <a:stretch>
            <a:fillRect/>
          </a:stretch>
        </p:blipFill>
        <p:spPr>
          <a:xfrm>
            <a:off x="1619250" y="4285946"/>
            <a:ext cx="5905500" cy="1981200"/>
          </a:xfrm>
          <a:prstGeom prst="rect">
            <a:avLst/>
          </a:prstGeom>
        </p:spPr>
      </p:pic>
    </p:spTree>
    <p:extLst>
      <p:ext uri="{BB962C8B-B14F-4D97-AF65-F5344CB8AC3E}">
        <p14:creationId xmlns:p14="http://schemas.microsoft.com/office/powerpoint/2010/main" val="139530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400" dirty="0">
                <a:latin typeface="Arial" charset="0"/>
                <a:cs typeface="Arial" charset="0"/>
              </a:rPr>
              <a:t>Exact line segment model</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And in partitioned matrix form we have:</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37AEF858-7B9E-4E4D-9270-1E5AE938F22D}"/>
              </a:ext>
            </a:extLst>
          </p:cNvPr>
          <p:cNvPicPr>
            <a:picLocks noChangeAspect="1"/>
          </p:cNvPicPr>
          <p:nvPr/>
        </p:nvPicPr>
        <p:blipFill>
          <a:blip r:embed="rId3"/>
          <a:stretch>
            <a:fillRect/>
          </a:stretch>
        </p:blipFill>
        <p:spPr>
          <a:xfrm>
            <a:off x="1077568" y="2436812"/>
            <a:ext cx="6591300" cy="1435100"/>
          </a:xfrm>
          <a:prstGeom prst="rect">
            <a:avLst/>
          </a:prstGeom>
        </p:spPr>
      </p:pic>
    </p:spTree>
    <p:extLst>
      <p:ext uri="{BB962C8B-B14F-4D97-AF65-F5344CB8AC3E}">
        <p14:creationId xmlns:p14="http://schemas.microsoft.com/office/powerpoint/2010/main" val="1790575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400" dirty="0">
                <a:latin typeface="Arial" charset="0"/>
                <a:cs typeface="Arial" charset="0"/>
              </a:rPr>
              <a:t>Exact line segment model</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We can also solve this for voltages and currents at node m, in terms of voltages and currents in terms of node n by inverting and pre-multiplying </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5F938ABA-0559-D846-821B-0BB1A25A64D7}"/>
              </a:ext>
            </a:extLst>
          </p:cNvPr>
          <p:cNvPicPr>
            <a:picLocks noChangeAspect="1"/>
          </p:cNvPicPr>
          <p:nvPr/>
        </p:nvPicPr>
        <p:blipFill>
          <a:blip r:embed="rId3"/>
          <a:stretch>
            <a:fillRect/>
          </a:stretch>
        </p:blipFill>
        <p:spPr>
          <a:xfrm>
            <a:off x="844311" y="2898401"/>
            <a:ext cx="6972300" cy="1320800"/>
          </a:xfrm>
          <a:prstGeom prst="rect">
            <a:avLst/>
          </a:prstGeom>
        </p:spPr>
      </p:pic>
      <p:sp>
        <p:nvSpPr>
          <p:cNvPr id="4" name="Rectangle 3">
            <a:extLst>
              <a:ext uri="{FF2B5EF4-FFF2-40B4-BE49-F238E27FC236}">
                <a16:creationId xmlns:a16="http://schemas.microsoft.com/office/drawing/2014/main" id="{75E47CB5-0242-9D49-9B46-1020BFFC72CC}"/>
              </a:ext>
            </a:extLst>
          </p:cNvPr>
          <p:cNvSpPr/>
          <p:nvPr/>
        </p:nvSpPr>
        <p:spPr>
          <a:xfrm>
            <a:off x="179388" y="5110719"/>
            <a:ext cx="1468672" cy="461665"/>
          </a:xfrm>
          <a:prstGeom prst="rect">
            <a:avLst/>
          </a:prstGeom>
        </p:spPr>
        <p:txBody>
          <a:bodyPr wrap="none">
            <a:spAutoFit/>
          </a:bodyPr>
          <a:lstStyle/>
          <a:p>
            <a:r>
              <a:rPr lang="en-US" altLang="en-US" dirty="0"/>
              <a:t>Because </a:t>
            </a:r>
            <a:endParaRPr lang="en-US" dirty="0"/>
          </a:p>
        </p:txBody>
      </p:sp>
      <p:pic>
        <p:nvPicPr>
          <p:cNvPr id="6" name="Picture 5">
            <a:extLst>
              <a:ext uri="{FF2B5EF4-FFF2-40B4-BE49-F238E27FC236}">
                <a16:creationId xmlns:a16="http://schemas.microsoft.com/office/drawing/2014/main" id="{82B141E3-A51D-7047-BB36-59C3177C7278}"/>
              </a:ext>
            </a:extLst>
          </p:cNvPr>
          <p:cNvPicPr>
            <a:picLocks noChangeAspect="1"/>
          </p:cNvPicPr>
          <p:nvPr/>
        </p:nvPicPr>
        <p:blipFill>
          <a:blip r:embed="rId4"/>
          <a:stretch>
            <a:fillRect/>
          </a:stretch>
        </p:blipFill>
        <p:spPr>
          <a:xfrm>
            <a:off x="1480930" y="4885642"/>
            <a:ext cx="1875738" cy="911817"/>
          </a:xfrm>
          <a:prstGeom prst="rect">
            <a:avLst/>
          </a:prstGeom>
        </p:spPr>
      </p:pic>
      <p:sp>
        <p:nvSpPr>
          <p:cNvPr id="12" name="Rectangle 11">
            <a:extLst>
              <a:ext uri="{FF2B5EF4-FFF2-40B4-BE49-F238E27FC236}">
                <a16:creationId xmlns:a16="http://schemas.microsoft.com/office/drawing/2014/main" id="{C362F73A-544F-484D-9121-FE818FA83BAF}"/>
              </a:ext>
            </a:extLst>
          </p:cNvPr>
          <p:cNvSpPr/>
          <p:nvPr/>
        </p:nvSpPr>
        <p:spPr>
          <a:xfrm>
            <a:off x="3356668" y="5110717"/>
            <a:ext cx="2510624" cy="461665"/>
          </a:xfrm>
          <a:prstGeom prst="rect">
            <a:avLst/>
          </a:prstGeom>
        </p:spPr>
        <p:txBody>
          <a:bodyPr wrap="none">
            <a:spAutoFit/>
          </a:bodyPr>
          <a:lstStyle/>
          <a:p>
            <a:r>
              <a:rPr lang="en-US" altLang="en-US" dirty="0"/>
              <a:t>is the inverse of  </a:t>
            </a:r>
            <a:endParaRPr lang="en-US" dirty="0"/>
          </a:p>
        </p:txBody>
      </p:sp>
      <p:pic>
        <p:nvPicPr>
          <p:cNvPr id="7" name="Picture 6">
            <a:extLst>
              <a:ext uri="{FF2B5EF4-FFF2-40B4-BE49-F238E27FC236}">
                <a16:creationId xmlns:a16="http://schemas.microsoft.com/office/drawing/2014/main" id="{36F8053D-A8C7-A547-A75C-20803BCCFD53}"/>
              </a:ext>
            </a:extLst>
          </p:cNvPr>
          <p:cNvPicPr>
            <a:picLocks noChangeAspect="1"/>
          </p:cNvPicPr>
          <p:nvPr/>
        </p:nvPicPr>
        <p:blipFill>
          <a:blip r:embed="rId5"/>
          <a:stretch>
            <a:fillRect/>
          </a:stretch>
        </p:blipFill>
        <p:spPr>
          <a:xfrm>
            <a:off x="5639860" y="4791754"/>
            <a:ext cx="1581865" cy="1099589"/>
          </a:xfrm>
          <a:prstGeom prst="rect">
            <a:avLst/>
          </a:prstGeom>
        </p:spPr>
      </p:pic>
    </p:spTree>
    <p:extLst>
      <p:ext uri="{BB962C8B-B14F-4D97-AF65-F5344CB8AC3E}">
        <p14:creationId xmlns:p14="http://schemas.microsoft.com/office/powerpoint/2010/main" val="256412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400" dirty="0">
                <a:latin typeface="Arial" charset="0"/>
                <a:cs typeface="Arial" charset="0"/>
              </a:rPr>
              <a:t>Exact line segment model</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We can also solve this for voltages and currents at node m, in terms of voltages and currents in terms of node n by inverting and pre-multiplying </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5F938ABA-0559-D846-821B-0BB1A25A64D7}"/>
              </a:ext>
            </a:extLst>
          </p:cNvPr>
          <p:cNvPicPr>
            <a:picLocks noChangeAspect="1"/>
          </p:cNvPicPr>
          <p:nvPr/>
        </p:nvPicPr>
        <p:blipFill>
          <a:blip r:embed="rId3"/>
          <a:stretch>
            <a:fillRect/>
          </a:stretch>
        </p:blipFill>
        <p:spPr>
          <a:xfrm>
            <a:off x="844311" y="2898401"/>
            <a:ext cx="6972300" cy="1320800"/>
          </a:xfrm>
          <a:prstGeom prst="rect">
            <a:avLst/>
          </a:prstGeom>
        </p:spPr>
      </p:pic>
      <p:sp>
        <p:nvSpPr>
          <p:cNvPr id="4" name="Rectangle 3">
            <a:extLst>
              <a:ext uri="{FF2B5EF4-FFF2-40B4-BE49-F238E27FC236}">
                <a16:creationId xmlns:a16="http://schemas.microsoft.com/office/drawing/2014/main" id="{75E47CB5-0242-9D49-9B46-1020BFFC72CC}"/>
              </a:ext>
            </a:extLst>
          </p:cNvPr>
          <p:cNvSpPr/>
          <p:nvPr/>
        </p:nvSpPr>
        <p:spPr>
          <a:xfrm>
            <a:off x="179388" y="5110719"/>
            <a:ext cx="1468672" cy="461665"/>
          </a:xfrm>
          <a:prstGeom prst="rect">
            <a:avLst/>
          </a:prstGeom>
        </p:spPr>
        <p:txBody>
          <a:bodyPr wrap="none">
            <a:spAutoFit/>
          </a:bodyPr>
          <a:lstStyle/>
          <a:p>
            <a:r>
              <a:rPr lang="en-US" altLang="en-US" dirty="0"/>
              <a:t>Because </a:t>
            </a:r>
            <a:endParaRPr lang="en-US" dirty="0"/>
          </a:p>
        </p:txBody>
      </p:sp>
      <p:pic>
        <p:nvPicPr>
          <p:cNvPr id="6" name="Picture 5">
            <a:extLst>
              <a:ext uri="{FF2B5EF4-FFF2-40B4-BE49-F238E27FC236}">
                <a16:creationId xmlns:a16="http://schemas.microsoft.com/office/drawing/2014/main" id="{82B141E3-A51D-7047-BB36-59C3177C7278}"/>
              </a:ext>
            </a:extLst>
          </p:cNvPr>
          <p:cNvPicPr>
            <a:picLocks noChangeAspect="1"/>
          </p:cNvPicPr>
          <p:nvPr/>
        </p:nvPicPr>
        <p:blipFill>
          <a:blip r:embed="rId4"/>
          <a:stretch>
            <a:fillRect/>
          </a:stretch>
        </p:blipFill>
        <p:spPr>
          <a:xfrm>
            <a:off x="1480930" y="4885642"/>
            <a:ext cx="1875738" cy="911817"/>
          </a:xfrm>
          <a:prstGeom prst="rect">
            <a:avLst/>
          </a:prstGeom>
        </p:spPr>
      </p:pic>
      <p:sp>
        <p:nvSpPr>
          <p:cNvPr id="12" name="Rectangle 11">
            <a:extLst>
              <a:ext uri="{FF2B5EF4-FFF2-40B4-BE49-F238E27FC236}">
                <a16:creationId xmlns:a16="http://schemas.microsoft.com/office/drawing/2014/main" id="{C362F73A-544F-484D-9121-FE818FA83BAF}"/>
              </a:ext>
            </a:extLst>
          </p:cNvPr>
          <p:cNvSpPr/>
          <p:nvPr/>
        </p:nvSpPr>
        <p:spPr>
          <a:xfrm>
            <a:off x="3356668" y="5110717"/>
            <a:ext cx="2510624" cy="461665"/>
          </a:xfrm>
          <a:prstGeom prst="rect">
            <a:avLst/>
          </a:prstGeom>
        </p:spPr>
        <p:txBody>
          <a:bodyPr wrap="none">
            <a:spAutoFit/>
          </a:bodyPr>
          <a:lstStyle/>
          <a:p>
            <a:r>
              <a:rPr lang="en-US" altLang="en-US" dirty="0"/>
              <a:t>is the inverse of  </a:t>
            </a:r>
            <a:endParaRPr lang="en-US" dirty="0"/>
          </a:p>
        </p:txBody>
      </p:sp>
      <p:pic>
        <p:nvPicPr>
          <p:cNvPr id="7" name="Picture 6">
            <a:extLst>
              <a:ext uri="{FF2B5EF4-FFF2-40B4-BE49-F238E27FC236}">
                <a16:creationId xmlns:a16="http://schemas.microsoft.com/office/drawing/2014/main" id="{36F8053D-A8C7-A547-A75C-20803BCCFD53}"/>
              </a:ext>
            </a:extLst>
          </p:cNvPr>
          <p:cNvPicPr>
            <a:picLocks noChangeAspect="1"/>
          </p:cNvPicPr>
          <p:nvPr/>
        </p:nvPicPr>
        <p:blipFill>
          <a:blip r:embed="rId5"/>
          <a:stretch>
            <a:fillRect/>
          </a:stretch>
        </p:blipFill>
        <p:spPr>
          <a:xfrm>
            <a:off x="5639860" y="4791754"/>
            <a:ext cx="1581865" cy="1099589"/>
          </a:xfrm>
          <a:prstGeom prst="rect">
            <a:avLst/>
          </a:prstGeom>
        </p:spPr>
      </p:pic>
    </p:spTree>
    <p:extLst>
      <p:ext uri="{BB962C8B-B14F-4D97-AF65-F5344CB8AC3E}">
        <p14:creationId xmlns:p14="http://schemas.microsoft.com/office/powerpoint/2010/main" val="2491157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Exact line segment model</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Sometimes it is necessary to compute the voltages at node m as a function of the voltages at node n and the currents entering node m. Solving for the voltage at node m.</a:t>
            </a:r>
            <a:endParaRPr lang="en-US" altLang="en-US" sz="2400" b="1"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006423AD-D922-7E48-B0C2-2198A9232050}"/>
              </a:ext>
            </a:extLst>
          </p:cNvPr>
          <p:cNvPicPr>
            <a:picLocks noChangeAspect="1"/>
          </p:cNvPicPr>
          <p:nvPr/>
        </p:nvPicPr>
        <p:blipFill>
          <a:blip r:embed="rId3"/>
          <a:stretch>
            <a:fillRect/>
          </a:stretch>
        </p:blipFill>
        <p:spPr>
          <a:xfrm>
            <a:off x="1270000" y="2940050"/>
            <a:ext cx="6604000" cy="977900"/>
          </a:xfrm>
          <a:prstGeom prst="rect">
            <a:avLst/>
          </a:prstGeom>
        </p:spPr>
      </p:pic>
      <p:pic>
        <p:nvPicPr>
          <p:cNvPr id="3" name="Picture 2">
            <a:extLst>
              <a:ext uri="{FF2B5EF4-FFF2-40B4-BE49-F238E27FC236}">
                <a16:creationId xmlns:a16="http://schemas.microsoft.com/office/drawing/2014/main" id="{279A2E7A-0EF4-0841-85FE-612327D8A1BE}"/>
              </a:ext>
            </a:extLst>
          </p:cNvPr>
          <p:cNvPicPr>
            <a:picLocks noChangeAspect="1"/>
          </p:cNvPicPr>
          <p:nvPr/>
        </p:nvPicPr>
        <p:blipFill>
          <a:blip r:embed="rId4"/>
          <a:stretch>
            <a:fillRect/>
          </a:stretch>
        </p:blipFill>
        <p:spPr>
          <a:xfrm>
            <a:off x="984287" y="4581329"/>
            <a:ext cx="7010400" cy="838200"/>
          </a:xfrm>
          <a:prstGeom prst="rect">
            <a:avLst/>
          </a:prstGeom>
        </p:spPr>
      </p:pic>
      <p:cxnSp>
        <p:nvCxnSpPr>
          <p:cNvPr id="5" name="Straight Arrow Connector 4">
            <a:extLst>
              <a:ext uri="{FF2B5EF4-FFF2-40B4-BE49-F238E27FC236}">
                <a16:creationId xmlns:a16="http://schemas.microsoft.com/office/drawing/2014/main" id="{B21CE83B-0A7B-D548-8AF6-06FB0AC8A513}"/>
              </a:ext>
            </a:extLst>
          </p:cNvPr>
          <p:cNvCxnSpPr>
            <a:cxnSpLocks/>
          </p:cNvCxnSpPr>
          <p:nvPr/>
        </p:nvCxnSpPr>
        <p:spPr bwMode="auto">
          <a:xfrm>
            <a:off x="4353339" y="3917950"/>
            <a:ext cx="0" cy="66337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pic>
        <p:nvPicPr>
          <p:cNvPr id="8" name="Picture 7">
            <a:extLst>
              <a:ext uri="{FF2B5EF4-FFF2-40B4-BE49-F238E27FC236}">
                <a16:creationId xmlns:a16="http://schemas.microsoft.com/office/drawing/2014/main" id="{87E21FB9-A8E1-0F46-8D4D-5CB71453179B}"/>
              </a:ext>
            </a:extLst>
          </p:cNvPr>
          <p:cNvPicPr>
            <a:picLocks noChangeAspect="1"/>
          </p:cNvPicPr>
          <p:nvPr/>
        </p:nvPicPr>
        <p:blipFill>
          <a:blip r:embed="rId5"/>
          <a:stretch>
            <a:fillRect/>
          </a:stretch>
        </p:blipFill>
        <p:spPr>
          <a:xfrm>
            <a:off x="2845421" y="5734603"/>
            <a:ext cx="5980319" cy="696609"/>
          </a:xfrm>
          <a:prstGeom prst="rect">
            <a:avLst/>
          </a:prstGeom>
        </p:spPr>
      </p:pic>
    </p:spTree>
    <p:extLst>
      <p:ext uri="{BB962C8B-B14F-4D97-AF65-F5344CB8AC3E}">
        <p14:creationId xmlns:p14="http://schemas.microsoft.com/office/powerpoint/2010/main" val="30945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Exact line segment model</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Which we can rewrite as </a:t>
            </a: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b="1"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where</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B474FAC1-34A4-3647-9EB6-AB55A90DE066}"/>
              </a:ext>
            </a:extLst>
          </p:cNvPr>
          <p:cNvPicPr>
            <a:picLocks noChangeAspect="1"/>
          </p:cNvPicPr>
          <p:nvPr/>
        </p:nvPicPr>
        <p:blipFill>
          <a:blip r:embed="rId3"/>
          <a:stretch>
            <a:fillRect/>
          </a:stretch>
        </p:blipFill>
        <p:spPr>
          <a:xfrm>
            <a:off x="1136687" y="2347912"/>
            <a:ext cx="6705600" cy="1016000"/>
          </a:xfrm>
          <a:prstGeom prst="rect">
            <a:avLst/>
          </a:prstGeom>
        </p:spPr>
      </p:pic>
      <p:pic>
        <p:nvPicPr>
          <p:cNvPr id="2" name="Picture 1">
            <a:extLst>
              <a:ext uri="{FF2B5EF4-FFF2-40B4-BE49-F238E27FC236}">
                <a16:creationId xmlns:a16="http://schemas.microsoft.com/office/drawing/2014/main" id="{D0BBD047-5CCD-5A41-AB62-DE1E4B6CA2DB}"/>
              </a:ext>
            </a:extLst>
          </p:cNvPr>
          <p:cNvPicPr>
            <a:picLocks noChangeAspect="1"/>
          </p:cNvPicPr>
          <p:nvPr/>
        </p:nvPicPr>
        <p:blipFill>
          <a:blip r:embed="rId4"/>
          <a:stretch>
            <a:fillRect/>
          </a:stretch>
        </p:blipFill>
        <p:spPr>
          <a:xfrm>
            <a:off x="2816087" y="4640196"/>
            <a:ext cx="2895600" cy="1676400"/>
          </a:xfrm>
          <a:prstGeom prst="rect">
            <a:avLst/>
          </a:prstGeom>
        </p:spPr>
      </p:pic>
    </p:spTree>
    <p:extLst>
      <p:ext uri="{BB962C8B-B14F-4D97-AF65-F5344CB8AC3E}">
        <p14:creationId xmlns:p14="http://schemas.microsoft.com/office/powerpoint/2010/main" val="161292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Calculations for Line Models</a:t>
            </a:r>
          </a:p>
        </p:txBody>
      </p:sp>
    </p:spTree>
    <p:extLst>
      <p:ext uri="{BB962C8B-B14F-4D97-AF65-F5344CB8AC3E}">
        <p14:creationId xmlns:p14="http://schemas.microsoft.com/office/powerpoint/2010/main" val="202896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768350"/>
            <a:ext cx="8461375" cy="581025"/>
          </a:xfrm>
        </p:spPr>
        <p:txBody>
          <a:bodyPr/>
          <a:lstStyle/>
          <a:p>
            <a:pPr eaLnBrk="1" hangingPunct="1"/>
            <a:r>
              <a:rPr lang="en-US" altLang="en-US">
                <a:latin typeface="Arial" panose="020B0604020202020204" pitchFamily="34" charset="0"/>
              </a:rPr>
              <a:t>Outline</a:t>
            </a:r>
          </a:p>
        </p:txBody>
      </p:sp>
      <p:sp>
        <p:nvSpPr>
          <p:cNvPr id="14339" name="Rectangle 3"/>
          <p:cNvSpPr>
            <a:spLocks noGrp="1" noChangeArrowheads="1"/>
          </p:cNvSpPr>
          <p:nvPr>
            <p:ph idx="1"/>
          </p:nvPr>
        </p:nvSpPr>
        <p:spPr>
          <a:xfrm>
            <a:off x="179388" y="1350963"/>
            <a:ext cx="8702675" cy="4079875"/>
          </a:xfrm>
        </p:spPr>
        <p:txBody>
          <a:bodyPr/>
          <a:lstStyle/>
          <a:p>
            <a:pPr eaLnBrk="1" hangingPunct="1">
              <a:spcBef>
                <a:spcPct val="0"/>
              </a:spcBef>
              <a:spcAft>
                <a:spcPct val="0"/>
              </a:spcAft>
              <a:defRPr/>
            </a:pPr>
            <a:r>
              <a:rPr lang="en-US" altLang="en-US" sz="2800" b="1" dirty="0">
                <a:latin typeface="Arial" charset="0"/>
                <a:cs typeface="Arial" charset="0"/>
              </a:rPr>
              <a:t>Module #1:    </a:t>
            </a:r>
            <a:br>
              <a:rPr lang="en-US" altLang="en-US" sz="2800" b="1" dirty="0">
                <a:latin typeface="Arial" charset="0"/>
                <a:cs typeface="Arial" charset="0"/>
              </a:rPr>
            </a:br>
            <a:r>
              <a:rPr lang="en-US" altLang="en-US" sz="2400" dirty="0">
                <a:latin typeface="Arial" charset="0"/>
                <a:cs typeface="Arial" charset="0"/>
              </a:rPr>
              <a:t>Exact line segment model</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#2:    </a:t>
            </a:r>
            <a:br>
              <a:rPr lang="en-US" altLang="en-US" sz="2800" b="1" dirty="0">
                <a:latin typeface="Arial" charset="0"/>
                <a:cs typeface="Arial" charset="0"/>
              </a:rPr>
            </a:br>
            <a:r>
              <a:rPr lang="en-US" altLang="en-US" sz="2400" dirty="0">
                <a:latin typeface="Arial" charset="0"/>
                <a:cs typeface="Arial" charset="0"/>
              </a:rPr>
              <a:t>Calculations for line models</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#3:    </a:t>
            </a:r>
            <a:br>
              <a:rPr lang="en-US" altLang="en-US" sz="2800" b="1" dirty="0">
                <a:latin typeface="Arial" charset="0"/>
                <a:cs typeface="Arial" charset="0"/>
              </a:rPr>
            </a:br>
            <a:r>
              <a:rPr lang="en-US" altLang="en-US" sz="2400" dirty="0">
                <a:latin typeface="Arial" charset="0"/>
                <a:cs typeface="Arial" charset="0"/>
              </a:rPr>
              <a:t>Line calculation example</a:t>
            </a:r>
          </a:p>
          <a:p>
            <a:pPr eaLnBrk="1" hangingPunct="1">
              <a:spcBef>
                <a:spcPct val="0"/>
              </a:spcBef>
              <a:spcAft>
                <a:spcPct val="0"/>
              </a:spcAft>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400" dirty="0">
              <a:latin typeface="Arial" charset="0"/>
              <a:cs typeface="Arial" charset="0"/>
            </a:endParaRPr>
          </a:p>
        </p:txBody>
      </p:sp>
      <p:sp>
        <p:nvSpPr>
          <p:cNvPr id="17412"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Outline of Lecture No. 10</a:t>
            </a:r>
          </a:p>
        </p:txBody>
      </p:sp>
      <p:sp>
        <p:nvSpPr>
          <p:cNvPr id="17413"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61448736-E33D-4692-8747-7BE210BE8A10}" type="slidenum">
              <a:rPr lang="en-US" altLang="en-US" sz="2400" smtClean="0">
                <a:solidFill>
                  <a:schemeClr val="tx1"/>
                </a:solidFill>
                <a:latin typeface="Arial" panose="020B0604020202020204" pitchFamily="34" charset="0"/>
              </a:rPr>
              <a:pPr algn="r">
                <a:spcBef>
                  <a:spcPct val="0"/>
                </a:spcBef>
                <a:spcAft>
                  <a:spcPct val="0"/>
                </a:spcAft>
                <a:buClrTx/>
                <a:buFontTx/>
                <a:buNone/>
              </a:pPr>
              <a:t>2</a:t>
            </a:fld>
            <a:endParaRPr lang="en-US" altLang="en-US" sz="240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a:latin typeface="Arial" charset="0"/>
                <a:cs typeface="Arial" charset="0"/>
              </a:rPr>
              <a:t>Calculations for Line Models</a:t>
            </a:r>
            <a:endParaRPr lang="en-US" altLang="en-US" sz="2600" dirty="0">
              <a:latin typeface="Arial" panose="020B0604020202020204" pitchFamily="34"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2" y="1745382"/>
            <a:ext cx="830738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It is often that line-to-line voltages are of interest. These are the difference of line-to-ground voltages:</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6EBAD074-B15C-4B4F-A13A-94524B596096}"/>
              </a:ext>
            </a:extLst>
          </p:cNvPr>
          <p:cNvPicPr>
            <a:picLocks noChangeAspect="1"/>
          </p:cNvPicPr>
          <p:nvPr/>
        </p:nvPicPr>
        <p:blipFill>
          <a:blip r:embed="rId3"/>
          <a:stretch>
            <a:fillRect/>
          </a:stretch>
        </p:blipFill>
        <p:spPr>
          <a:xfrm>
            <a:off x="335791" y="2665042"/>
            <a:ext cx="8307387" cy="1610498"/>
          </a:xfrm>
          <a:prstGeom prst="rect">
            <a:avLst/>
          </a:prstGeom>
        </p:spPr>
      </p:pic>
      <p:sp>
        <p:nvSpPr>
          <p:cNvPr id="3" name="Rectangle 2">
            <a:extLst>
              <a:ext uri="{FF2B5EF4-FFF2-40B4-BE49-F238E27FC236}">
                <a16:creationId xmlns:a16="http://schemas.microsoft.com/office/drawing/2014/main" id="{5153F51B-4918-6640-A930-B8213FC0FFF3}"/>
              </a:ext>
            </a:extLst>
          </p:cNvPr>
          <p:cNvSpPr/>
          <p:nvPr/>
        </p:nvSpPr>
        <p:spPr>
          <a:xfrm>
            <a:off x="179388" y="4377035"/>
            <a:ext cx="1024639" cy="461665"/>
          </a:xfrm>
          <a:prstGeom prst="rect">
            <a:avLst/>
          </a:prstGeom>
        </p:spPr>
        <p:txBody>
          <a:bodyPr wrap="none">
            <a:spAutoFit/>
          </a:bodyPr>
          <a:lstStyle/>
          <a:p>
            <a:pPr>
              <a:spcAft>
                <a:spcPts val="1200"/>
              </a:spcAft>
            </a:pPr>
            <a:r>
              <a:rPr lang="en-US" altLang="en-US" dirty="0"/>
              <a:t>where</a:t>
            </a:r>
          </a:p>
        </p:txBody>
      </p:sp>
      <p:pic>
        <p:nvPicPr>
          <p:cNvPr id="4" name="Picture 3">
            <a:extLst>
              <a:ext uri="{FF2B5EF4-FFF2-40B4-BE49-F238E27FC236}">
                <a16:creationId xmlns:a16="http://schemas.microsoft.com/office/drawing/2014/main" id="{4C3197AF-4CDD-0146-8A83-EC788696FE1E}"/>
              </a:ext>
            </a:extLst>
          </p:cNvPr>
          <p:cNvPicPr>
            <a:picLocks noChangeAspect="1"/>
          </p:cNvPicPr>
          <p:nvPr/>
        </p:nvPicPr>
        <p:blipFill>
          <a:blip r:embed="rId4"/>
          <a:stretch>
            <a:fillRect/>
          </a:stretch>
        </p:blipFill>
        <p:spPr>
          <a:xfrm>
            <a:off x="2184555" y="4838700"/>
            <a:ext cx="3949700" cy="1790700"/>
          </a:xfrm>
          <a:prstGeom prst="rect">
            <a:avLst/>
          </a:prstGeom>
        </p:spPr>
      </p:pic>
      <p:sp>
        <p:nvSpPr>
          <p:cNvPr id="10" name="TextBox 5">
            <a:extLst>
              <a:ext uri="{FF2B5EF4-FFF2-40B4-BE49-F238E27FC236}">
                <a16:creationId xmlns:a16="http://schemas.microsoft.com/office/drawing/2014/main" id="{4CBDEBBC-2778-C349-9226-DB917B7BB03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
        <p:nvSpPr>
          <p:cNvPr id="5" name="Rectangle 4">
            <a:extLst>
              <a:ext uri="{FF2B5EF4-FFF2-40B4-BE49-F238E27FC236}">
                <a16:creationId xmlns:a16="http://schemas.microsoft.com/office/drawing/2014/main" id="{6B41E4D6-A7EC-3E4C-8191-20179A136A8D}"/>
              </a:ext>
            </a:extLst>
          </p:cNvPr>
          <p:cNvSpPr/>
          <p:nvPr/>
        </p:nvSpPr>
        <p:spPr>
          <a:xfrm>
            <a:off x="179388" y="1286173"/>
            <a:ext cx="3002745" cy="461665"/>
          </a:xfrm>
          <a:prstGeom prst="rect">
            <a:avLst/>
          </a:prstGeom>
        </p:spPr>
        <p:txBody>
          <a:bodyPr wrap="none">
            <a:spAutoFit/>
          </a:bodyPr>
          <a:lstStyle/>
          <a:p>
            <a:pPr>
              <a:spcAft>
                <a:spcPts val="1200"/>
              </a:spcAft>
            </a:pPr>
            <a:r>
              <a:rPr lang="en-US" altLang="en-US" b="1" dirty="0">
                <a:solidFill>
                  <a:srgbClr val="003E7E"/>
                </a:solidFill>
              </a:rPr>
              <a:t>Line-to-line voltage</a:t>
            </a:r>
          </a:p>
        </p:txBody>
      </p:sp>
      <p:sp>
        <p:nvSpPr>
          <p:cNvPr id="6" name="Rectangle 5">
            <a:extLst>
              <a:ext uri="{FF2B5EF4-FFF2-40B4-BE49-F238E27FC236}">
                <a16:creationId xmlns:a16="http://schemas.microsoft.com/office/drawing/2014/main" id="{59E00100-E724-5D45-8C00-7746668904EC}"/>
              </a:ext>
            </a:extLst>
          </p:cNvPr>
          <p:cNvSpPr/>
          <p:nvPr/>
        </p:nvSpPr>
        <p:spPr bwMode="auto">
          <a:xfrm>
            <a:off x="6187066" y="3059092"/>
            <a:ext cx="2252546" cy="73642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730258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ts val="1200"/>
              </a:spcAft>
              <a:buClrTx/>
            </a:pPr>
            <a:r>
              <a:rPr lang="en-US" altLang="en-US" sz="2000" dirty="0">
                <a:solidFill>
                  <a:schemeClr val="tx1"/>
                </a:solidFill>
                <a:latin typeface="Arial" panose="020B0604020202020204" pitchFamily="34" charset="0"/>
              </a:rPr>
              <a:t>Because the mutual coupling between phases on the line segments is not equal, there will be different values of voltage drop on each of the three phases. </a:t>
            </a:r>
          </a:p>
          <a:p>
            <a:pPr>
              <a:spcBef>
                <a:spcPct val="0"/>
              </a:spcBef>
              <a:spcAft>
                <a:spcPts val="1200"/>
              </a:spcAft>
              <a:buClrTx/>
            </a:pPr>
            <a:r>
              <a:rPr lang="en-US" altLang="en-US" sz="2000" dirty="0">
                <a:solidFill>
                  <a:schemeClr val="tx1"/>
                </a:solidFill>
                <a:latin typeface="Arial" panose="020B0604020202020204" pitchFamily="34" charset="0"/>
              </a:rPr>
              <a:t>As a result the voltages on a distribution feeder become unbalanced even when the loads are balanced. </a:t>
            </a:r>
          </a:p>
          <a:p>
            <a:pPr>
              <a:spcBef>
                <a:spcPct val="0"/>
              </a:spcBef>
              <a:spcAft>
                <a:spcPts val="1200"/>
              </a:spcAft>
              <a:buClrTx/>
            </a:pPr>
            <a:r>
              <a:rPr lang="en-US" altLang="en-US" sz="2000" dirty="0">
                <a:solidFill>
                  <a:schemeClr val="tx1"/>
                </a:solidFill>
                <a:latin typeface="Arial" panose="020B0604020202020204" pitchFamily="34" charset="0"/>
              </a:rPr>
              <a:t>A common method of describing the degree of unbalance is to use the National Electrical Manufactures Association (NEMA) definition of voltage unbalance:</a:t>
            </a:r>
            <a:endParaRPr lang="en-US" altLang="en-US" sz="2000" b="1"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14726200-629C-D944-B22E-0D7CB7BE96D1}"/>
              </a:ext>
            </a:extLst>
          </p:cNvPr>
          <p:cNvPicPr>
            <a:picLocks noChangeAspect="1"/>
          </p:cNvPicPr>
          <p:nvPr/>
        </p:nvPicPr>
        <p:blipFill>
          <a:blip r:embed="rId3"/>
          <a:stretch>
            <a:fillRect/>
          </a:stretch>
        </p:blipFill>
        <p:spPr>
          <a:xfrm>
            <a:off x="419137" y="4446639"/>
            <a:ext cx="8140700" cy="825500"/>
          </a:xfrm>
          <a:prstGeom prst="rect">
            <a:avLst/>
          </a:prstGeom>
        </p:spPr>
      </p:pic>
      <p:pic>
        <p:nvPicPr>
          <p:cNvPr id="4" name="Picture 3">
            <a:extLst>
              <a:ext uri="{FF2B5EF4-FFF2-40B4-BE49-F238E27FC236}">
                <a16:creationId xmlns:a16="http://schemas.microsoft.com/office/drawing/2014/main" id="{56946E34-C0BD-AA48-887A-30F3ACEC6000}"/>
              </a:ext>
            </a:extLst>
          </p:cNvPr>
          <p:cNvPicPr>
            <a:picLocks noChangeAspect="1"/>
          </p:cNvPicPr>
          <p:nvPr/>
        </p:nvPicPr>
        <p:blipFill>
          <a:blip r:embed="rId4"/>
          <a:stretch>
            <a:fillRect/>
          </a:stretch>
        </p:blipFill>
        <p:spPr>
          <a:xfrm>
            <a:off x="1949487" y="5588000"/>
            <a:ext cx="2540000" cy="812800"/>
          </a:xfrm>
          <a:prstGeom prst="rect">
            <a:avLst/>
          </a:prstGeom>
        </p:spPr>
      </p:pic>
      <p:sp>
        <p:nvSpPr>
          <p:cNvPr id="15" name="TextBox 5">
            <a:extLst>
              <a:ext uri="{FF2B5EF4-FFF2-40B4-BE49-F238E27FC236}">
                <a16:creationId xmlns:a16="http://schemas.microsoft.com/office/drawing/2014/main" id="{DC63B6BE-962F-7A41-84D4-4A0BA9518EC7}"/>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
        <p:nvSpPr>
          <p:cNvPr id="17" name="Rectangle 16">
            <a:extLst>
              <a:ext uri="{FF2B5EF4-FFF2-40B4-BE49-F238E27FC236}">
                <a16:creationId xmlns:a16="http://schemas.microsoft.com/office/drawing/2014/main" id="{88C3B562-CC0E-294D-A777-37C709C575D8}"/>
              </a:ext>
            </a:extLst>
          </p:cNvPr>
          <p:cNvSpPr/>
          <p:nvPr/>
        </p:nvSpPr>
        <p:spPr>
          <a:xfrm>
            <a:off x="127532" y="891777"/>
            <a:ext cx="2914196" cy="461665"/>
          </a:xfrm>
          <a:prstGeom prst="rect">
            <a:avLst/>
          </a:prstGeom>
        </p:spPr>
        <p:txBody>
          <a:bodyPr wrap="none">
            <a:spAutoFit/>
          </a:bodyPr>
          <a:lstStyle/>
          <a:p>
            <a:pPr>
              <a:spcAft>
                <a:spcPts val="1200"/>
              </a:spcAft>
            </a:pPr>
            <a:r>
              <a:rPr lang="en-US" altLang="en-US" b="1" dirty="0">
                <a:solidFill>
                  <a:srgbClr val="003E7E"/>
                </a:solidFill>
              </a:rPr>
              <a:t>Voltage Unbalance</a:t>
            </a:r>
          </a:p>
        </p:txBody>
      </p:sp>
    </p:spTree>
    <p:extLst>
      <p:ext uri="{BB962C8B-B14F-4D97-AF65-F5344CB8AC3E}">
        <p14:creationId xmlns:p14="http://schemas.microsoft.com/office/powerpoint/2010/main" val="36872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624265" y="3136642"/>
            <a:ext cx="83073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It is important to know that NEMA standards require that induction motors be </a:t>
            </a:r>
            <a:r>
              <a:rPr lang="en-US" altLang="en-US" sz="2400" dirty="0" err="1">
                <a:solidFill>
                  <a:schemeClr val="tx1"/>
                </a:solidFill>
                <a:latin typeface="Arial" panose="020B0604020202020204" pitchFamily="34" charset="0"/>
              </a:rPr>
              <a:t>derated</a:t>
            </a:r>
            <a:r>
              <a:rPr lang="en-US" altLang="en-US" sz="2400" dirty="0">
                <a:solidFill>
                  <a:schemeClr val="tx1"/>
                </a:solidFill>
                <a:latin typeface="Arial" panose="020B0604020202020204" pitchFamily="34" charset="0"/>
              </a:rPr>
              <a:t> when the voltage unbalance exceeds 1.0%.</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D7724DA4-639F-B547-BCEC-60BD729926A1}"/>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sp>
        <p:nvSpPr>
          <p:cNvPr id="9" name="TextBox 5">
            <a:extLst>
              <a:ext uri="{FF2B5EF4-FFF2-40B4-BE49-F238E27FC236}">
                <a16:creationId xmlns:a16="http://schemas.microsoft.com/office/drawing/2014/main" id="{8DB8DB1A-0645-714A-849C-30BDBAB2DB95}"/>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385843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3" y="1771237"/>
            <a:ext cx="83073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For </a:t>
            </a:r>
            <a:r>
              <a:rPr lang="en-US" altLang="en-US" sz="2400" b="1" dirty="0">
                <a:solidFill>
                  <a:schemeClr val="tx1"/>
                </a:solidFill>
                <a:latin typeface="Arial" panose="020B0604020202020204" pitchFamily="34" charset="0"/>
              </a:rPr>
              <a:t>delta connected lines </a:t>
            </a:r>
            <a:r>
              <a:rPr lang="en-US" altLang="en-US" sz="2400" dirty="0">
                <a:solidFill>
                  <a:schemeClr val="tx1"/>
                </a:solidFill>
                <a:latin typeface="Arial" panose="020B0604020202020204" pitchFamily="34" charset="0"/>
              </a:rPr>
              <a:t>voltage drops must be written in terms of line-to-line voltages because line-to-neutral (line-to-ground) does not exist:</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E0261192-ADFF-4F40-8E30-573F80498A1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pic>
        <p:nvPicPr>
          <p:cNvPr id="3" name="Picture 2">
            <a:extLst>
              <a:ext uri="{FF2B5EF4-FFF2-40B4-BE49-F238E27FC236}">
                <a16:creationId xmlns:a16="http://schemas.microsoft.com/office/drawing/2014/main" id="{D81FFDFB-633C-0B42-BC88-45EF91349540}"/>
              </a:ext>
            </a:extLst>
          </p:cNvPr>
          <p:cNvPicPr>
            <a:picLocks noChangeAspect="1"/>
          </p:cNvPicPr>
          <p:nvPr/>
        </p:nvPicPr>
        <p:blipFill>
          <a:blip r:embed="rId3"/>
          <a:stretch>
            <a:fillRect/>
          </a:stretch>
        </p:blipFill>
        <p:spPr>
          <a:xfrm>
            <a:off x="1828800" y="2946745"/>
            <a:ext cx="5107605" cy="1382926"/>
          </a:xfrm>
          <a:prstGeom prst="rect">
            <a:avLst/>
          </a:prstGeom>
        </p:spPr>
      </p:pic>
      <p:pic>
        <p:nvPicPr>
          <p:cNvPr id="4" name="Picture 3">
            <a:extLst>
              <a:ext uri="{FF2B5EF4-FFF2-40B4-BE49-F238E27FC236}">
                <a16:creationId xmlns:a16="http://schemas.microsoft.com/office/drawing/2014/main" id="{98FD3C17-B6A2-8F4C-A6B8-A400D59DC5B3}"/>
              </a:ext>
            </a:extLst>
          </p:cNvPr>
          <p:cNvPicPr>
            <a:picLocks noChangeAspect="1"/>
          </p:cNvPicPr>
          <p:nvPr/>
        </p:nvPicPr>
        <p:blipFill>
          <a:blip r:embed="rId4"/>
          <a:stretch>
            <a:fillRect/>
          </a:stretch>
        </p:blipFill>
        <p:spPr>
          <a:xfrm>
            <a:off x="2029521" y="4560503"/>
            <a:ext cx="4706161" cy="1291154"/>
          </a:xfrm>
          <a:prstGeom prst="rect">
            <a:avLst/>
          </a:prstGeom>
        </p:spPr>
      </p:pic>
      <p:sp>
        <p:nvSpPr>
          <p:cNvPr id="5" name="Rectangle 4">
            <a:extLst>
              <a:ext uri="{FF2B5EF4-FFF2-40B4-BE49-F238E27FC236}">
                <a16:creationId xmlns:a16="http://schemas.microsoft.com/office/drawing/2014/main" id="{F730075A-0F31-1C47-B318-8C34A638C36E}"/>
              </a:ext>
            </a:extLst>
          </p:cNvPr>
          <p:cNvSpPr/>
          <p:nvPr/>
        </p:nvSpPr>
        <p:spPr>
          <a:xfrm>
            <a:off x="122025" y="4329671"/>
            <a:ext cx="1109599" cy="461665"/>
          </a:xfrm>
          <a:prstGeom prst="rect">
            <a:avLst/>
          </a:prstGeom>
        </p:spPr>
        <p:txBody>
          <a:bodyPr wrap="none">
            <a:spAutoFit/>
          </a:bodyPr>
          <a:lstStyle/>
          <a:p>
            <a:r>
              <a:rPr lang="en-US" altLang="en-US" dirty="0"/>
              <a:t>where:</a:t>
            </a:r>
            <a:endParaRPr lang="en-US" dirty="0"/>
          </a:p>
        </p:txBody>
      </p:sp>
      <p:pic>
        <p:nvPicPr>
          <p:cNvPr id="2" name="Picture 1">
            <a:extLst>
              <a:ext uri="{FF2B5EF4-FFF2-40B4-BE49-F238E27FC236}">
                <a16:creationId xmlns:a16="http://schemas.microsoft.com/office/drawing/2014/main" id="{893D13DF-DC39-EF41-B397-E4EADCBB833A}"/>
              </a:ext>
            </a:extLst>
          </p:cNvPr>
          <p:cNvPicPr>
            <a:picLocks noChangeAspect="1"/>
          </p:cNvPicPr>
          <p:nvPr/>
        </p:nvPicPr>
        <p:blipFill>
          <a:blip r:embed="rId5"/>
          <a:stretch>
            <a:fillRect/>
          </a:stretch>
        </p:blipFill>
        <p:spPr>
          <a:xfrm>
            <a:off x="3216612" y="6327552"/>
            <a:ext cx="2545747" cy="451292"/>
          </a:xfrm>
          <a:prstGeom prst="rect">
            <a:avLst/>
          </a:prstGeom>
        </p:spPr>
      </p:pic>
      <p:sp>
        <p:nvSpPr>
          <p:cNvPr id="11" name="Rectangle 10">
            <a:extLst>
              <a:ext uri="{FF2B5EF4-FFF2-40B4-BE49-F238E27FC236}">
                <a16:creationId xmlns:a16="http://schemas.microsoft.com/office/drawing/2014/main" id="{0B96BD28-60B7-3343-B95E-DC1A7BA01038}"/>
              </a:ext>
            </a:extLst>
          </p:cNvPr>
          <p:cNvSpPr/>
          <p:nvPr/>
        </p:nvSpPr>
        <p:spPr>
          <a:xfrm>
            <a:off x="179388" y="1286173"/>
            <a:ext cx="7816036" cy="461665"/>
          </a:xfrm>
          <a:prstGeom prst="rect">
            <a:avLst/>
          </a:prstGeom>
        </p:spPr>
        <p:txBody>
          <a:bodyPr wrap="square">
            <a:spAutoFit/>
          </a:bodyPr>
          <a:lstStyle/>
          <a:p>
            <a:pPr>
              <a:spcAft>
                <a:spcPts val="1200"/>
              </a:spcAft>
            </a:pPr>
            <a:r>
              <a:rPr lang="en-US" altLang="en-US" b="1" dirty="0">
                <a:solidFill>
                  <a:srgbClr val="003E7E"/>
                </a:solidFill>
              </a:rPr>
              <a:t>Equivalent line-to-neutral voltage</a:t>
            </a:r>
          </a:p>
        </p:txBody>
      </p:sp>
      <p:sp>
        <p:nvSpPr>
          <p:cNvPr id="13" name="Rectangle 2">
            <a:extLst>
              <a:ext uri="{FF2B5EF4-FFF2-40B4-BE49-F238E27FC236}">
                <a16:creationId xmlns:a16="http://schemas.microsoft.com/office/drawing/2014/main" id="{A52EA62C-C326-B04A-BF3E-131ED5D149E1}"/>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spTree>
    <p:extLst>
      <p:ext uri="{BB962C8B-B14F-4D97-AF65-F5344CB8AC3E}">
        <p14:creationId xmlns:p14="http://schemas.microsoft.com/office/powerpoint/2010/main" val="246318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Looking at phase a-b:</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E0261192-ADFF-4F40-8E30-573F80498A1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pic>
        <p:nvPicPr>
          <p:cNvPr id="2" name="Picture 1">
            <a:extLst>
              <a:ext uri="{FF2B5EF4-FFF2-40B4-BE49-F238E27FC236}">
                <a16:creationId xmlns:a16="http://schemas.microsoft.com/office/drawing/2014/main" id="{A7858E82-E51C-D848-AB9C-BA48C813D87C}"/>
              </a:ext>
            </a:extLst>
          </p:cNvPr>
          <p:cNvPicPr>
            <a:picLocks noChangeAspect="1"/>
          </p:cNvPicPr>
          <p:nvPr/>
        </p:nvPicPr>
        <p:blipFill>
          <a:blip r:embed="rId3"/>
          <a:stretch>
            <a:fillRect/>
          </a:stretch>
        </p:blipFill>
        <p:spPr>
          <a:xfrm>
            <a:off x="1938763" y="2116138"/>
            <a:ext cx="4597400" cy="825500"/>
          </a:xfrm>
          <a:prstGeom prst="rect">
            <a:avLst/>
          </a:prstGeom>
        </p:spPr>
      </p:pic>
      <p:sp>
        <p:nvSpPr>
          <p:cNvPr id="11" name="TextBox 1">
            <a:extLst>
              <a:ext uri="{FF2B5EF4-FFF2-40B4-BE49-F238E27FC236}">
                <a16:creationId xmlns:a16="http://schemas.microsoft.com/office/drawing/2014/main" id="{A0061DE7-002F-9B43-B5F2-8792FDFDBDA8}"/>
              </a:ext>
            </a:extLst>
          </p:cNvPr>
          <p:cNvSpPr txBox="1">
            <a:spLocks noChangeArrowheads="1"/>
          </p:cNvSpPr>
          <p:nvPr/>
        </p:nvSpPr>
        <p:spPr bwMode="auto">
          <a:xfrm>
            <a:off x="335793" y="3832266"/>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But:</a:t>
            </a:r>
          </a:p>
        </p:txBody>
      </p:sp>
      <p:pic>
        <p:nvPicPr>
          <p:cNvPr id="6" name="Picture 5">
            <a:extLst>
              <a:ext uri="{FF2B5EF4-FFF2-40B4-BE49-F238E27FC236}">
                <a16:creationId xmlns:a16="http://schemas.microsoft.com/office/drawing/2014/main" id="{083D200A-85B9-C84C-BF02-E2A39DF131A2}"/>
              </a:ext>
            </a:extLst>
          </p:cNvPr>
          <p:cNvPicPr>
            <a:picLocks noChangeAspect="1"/>
          </p:cNvPicPr>
          <p:nvPr/>
        </p:nvPicPr>
        <p:blipFill>
          <a:blip r:embed="rId4"/>
          <a:stretch>
            <a:fillRect/>
          </a:stretch>
        </p:blipFill>
        <p:spPr>
          <a:xfrm>
            <a:off x="2675363" y="4651159"/>
            <a:ext cx="3124200" cy="1066800"/>
          </a:xfrm>
          <a:prstGeom prst="rect">
            <a:avLst/>
          </a:prstGeom>
        </p:spPr>
      </p:pic>
      <p:sp>
        <p:nvSpPr>
          <p:cNvPr id="13" name="Rectangle 2">
            <a:extLst>
              <a:ext uri="{FF2B5EF4-FFF2-40B4-BE49-F238E27FC236}">
                <a16:creationId xmlns:a16="http://schemas.microsoft.com/office/drawing/2014/main" id="{9FF0753B-0848-924C-9542-333131ACF5A8}"/>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spTree>
    <p:extLst>
      <p:ext uri="{BB962C8B-B14F-4D97-AF65-F5344CB8AC3E}">
        <p14:creationId xmlns:p14="http://schemas.microsoft.com/office/powerpoint/2010/main" val="3080872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Substituting:</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E0261192-ADFF-4F40-8E30-573F80498A1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
        <p:nvSpPr>
          <p:cNvPr id="11" name="TextBox 1">
            <a:extLst>
              <a:ext uri="{FF2B5EF4-FFF2-40B4-BE49-F238E27FC236}">
                <a16:creationId xmlns:a16="http://schemas.microsoft.com/office/drawing/2014/main" id="{A0061DE7-002F-9B43-B5F2-8792FDFDBDA8}"/>
              </a:ext>
            </a:extLst>
          </p:cNvPr>
          <p:cNvSpPr txBox="1">
            <a:spLocks noChangeArrowheads="1"/>
          </p:cNvSpPr>
          <p:nvPr/>
        </p:nvSpPr>
        <p:spPr bwMode="auto">
          <a:xfrm>
            <a:off x="335793" y="3832266"/>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or:</a:t>
            </a:r>
          </a:p>
        </p:txBody>
      </p:sp>
      <p:pic>
        <p:nvPicPr>
          <p:cNvPr id="3" name="Picture 2">
            <a:extLst>
              <a:ext uri="{FF2B5EF4-FFF2-40B4-BE49-F238E27FC236}">
                <a16:creationId xmlns:a16="http://schemas.microsoft.com/office/drawing/2014/main" id="{98F5CB8E-ED97-1842-A0FC-2828942A142B}"/>
              </a:ext>
            </a:extLst>
          </p:cNvPr>
          <p:cNvPicPr>
            <a:picLocks noChangeAspect="1"/>
          </p:cNvPicPr>
          <p:nvPr/>
        </p:nvPicPr>
        <p:blipFill>
          <a:blip r:embed="rId3"/>
          <a:stretch>
            <a:fillRect/>
          </a:stretch>
        </p:blipFill>
        <p:spPr>
          <a:xfrm>
            <a:off x="1143036" y="2307566"/>
            <a:ext cx="6692900" cy="571500"/>
          </a:xfrm>
          <a:prstGeom prst="rect">
            <a:avLst/>
          </a:prstGeom>
        </p:spPr>
      </p:pic>
      <p:pic>
        <p:nvPicPr>
          <p:cNvPr id="4" name="Picture 3">
            <a:extLst>
              <a:ext uri="{FF2B5EF4-FFF2-40B4-BE49-F238E27FC236}">
                <a16:creationId xmlns:a16="http://schemas.microsoft.com/office/drawing/2014/main" id="{04F28FBA-FACF-9A49-98BC-7F86077FDB7A}"/>
              </a:ext>
            </a:extLst>
          </p:cNvPr>
          <p:cNvPicPr>
            <a:picLocks noChangeAspect="1"/>
          </p:cNvPicPr>
          <p:nvPr/>
        </p:nvPicPr>
        <p:blipFill>
          <a:blip r:embed="rId4"/>
          <a:stretch>
            <a:fillRect/>
          </a:stretch>
        </p:blipFill>
        <p:spPr>
          <a:xfrm>
            <a:off x="2901986" y="4991100"/>
            <a:ext cx="3175000" cy="1104900"/>
          </a:xfrm>
          <a:prstGeom prst="rect">
            <a:avLst/>
          </a:prstGeom>
        </p:spPr>
      </p:pic>
      <p:sp>
        <p:nvSpPr>
          <p:cNvPr id="12" name="Rectangle 2">
            <a:extLst>
              <a:ext uri="{FF2B5EF4-FFF2-40B4-BE49-F238E27FC236}">
                <a16:creationId xmlns:a16="http://schemas.microsoft.com/office/drawing/2014/main" id="{993501E6-7BAB-734F-93E5-50269B31FB1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spTree>
    <p:extLst>
      <p:ext uri="{BB962C8B-B14F-4D97-AF65-F5344CB8AC3E}">
        <p14:creationId xmlns:p14="http://schemas.microsoft.com/office/powerpoint/2010/main" val="373912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In general, this can be broken into terms of </a:t>
            </a:r>
            <a:r>
              <a:rPr lang="en-US" altLang="en-US" sz="2400" b="1" dirty="0">
                <a:solidFill>
                  <a:schemeClr val="tx1"/>
                </a:solidFill>
                <a:latin typeface="Arial" panose="020B0604020202020204" pitchFamily="34" charset="0"/>
              </a:rPr>
              <a:t>“equivalent” line-to-neutral voltages.</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E0261192-ADFF-4F40-8E30-573F80498A1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pic>
        <p:nvPicPr>
          <p:cNvPr id="2" name="Picture 1">
            <a:extLst>
              <a:ext uri="{FF2B5EF4-FFF2-40B4-BE49-F238E27FC236}">
                <a16:creationId xmlns:a16="http://schemas.microsoft.com/office/drawing/2014/main" id="{3FE6FF2C-A3AD-314F-89C7-1AAEC4398AB9}"/>
              </a:ext>
            </a:extLst>
          </p:cNvPr>
          <p:cNvPicPr>
            <a:picLocks noChangeAspect="1"/>
          </p:cNvPicPr>
          <p:nvPr/>
        </p:nvPicPr>
        <p:blipFill>
          <a:blip r:embed="rId3"/>
          <a:stretch>
            <a:fillRect/>
          </a:stretch>
        </p:blipFill>
        <p:spPr>
          <a:xfrm>
            <a:off x="1797086" y="2696462"/>
            <a:ext cx="5384800" cy="1270000"/>
          </a:xfrm>
          <a:prstGeom prst="rect">
            <a:avLst/>
          </a:prstGeom>
          <a:ln w="28575">
            <a:solidFill>
              <a:srgbClr val="FF0000"/>
            </a:solidFill>
          </a:ln>
        </p:spPr>
      </p:pic>
      <p:sp>
        <p:nvSpPr>
          <p:cNvPr id="12" name="TextBox 1">
            <a:extLst>
              <a:ext uri="{FF2B5EF4-FFF2-40B4-BE49-F238E27FC236}">
                <a16:creationId xmlns:a16="http://schemas.microsoft.com/office/drawing/2014/main" id="{03930B78-2D42-8644-A2FC-A3E3D3CBF834}"/>
              </a:ext>
            </a:extLst>
          </p:cNvPr>
          <p:cNvSpPr txBox="1">
            <a:spLocks noChangeArrowheads="1"/>
          </p:cNvSpPr>
          <p:nvPr/>
        </p:nvSpPr>
        <p:spPr bwMode="auto">
          <a:xfrm>
            <a:off x="335793" y="5004030"/>
            <a:ext cx="83073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So it is possible to work with these equivalent line-to-neutral voltages for delta connected lines. This is identical to wye circuit calculations. </a:t>
            </a:r>
            <a:endParaRPr lang="en-US" altLang="en-US" sz="2400" b="1" dirty="0">
              <a:solidFill>
                <a:schemeClr val="tx1"/>
              </a:solidFill>
              <a:latin typeface="Arial" panose="020B0604020202020204" pitchFamily="34" charset="0"/>
            </a:endParaRPr>
          </a:p>
        </p:txBody>
      </p:sp>
      <p:sp>
        <p:nvSpPr>
          <p:cNvPr id="13" name="Rectangle 2">
            <a:extLst>
              <a:ext uri="{FF2B5EF4-FFF2-40B4-BE49-F238E27FC236}">
                <a16:creationId xmlns:a16="http://schemas.microsoft.com/office/drawing/2014/main" id="{DFA16838-75B7-AE42-9CD0-EDD13D86BE6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spTree>
    <p:extLst>
      <p:ext uri="{BB962C8B-B14F-4D97-AF65-F5344CB8AC3E}">
        <p14:creationId xmlns:p14="http://schemas.microsoft.com/office/powerpoint/2010/main" val="671941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867169"/>
            <a:ext cx="83073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000" dirty="0">
                <a:solidFill>
                  <a:schemeClr val="tx1"/>
                </a:solidFill>
                <a:latin typeface="Arial" panose="020B0604020202020204" pitchFamily="34" charset="0"/>
              </a:rPr>
              <a:t>The </a:t>
            </a:r>
            <a:r>
              <a:rPr lang="en-US" altLang="en-US" sz="2000" dirty="0" err="1">
                <a:solidFill>
                  <a:schemeClr val="tx1"/>
                </a:solidFill>
                <a:latin typeface="Arial" panose="020B0604020202020204" pitchFamily="34" charset="0"/>
              </a:rPr>
              <a:t>Kron</a:t>
            </a:r>
            <a:r>
              <a:rPr lang="en-US" altLang="en-US" sz="2000" dirty="0">
                <a:solidFill>
                  <a:schemeClr val="tx1"/>
                </a:solidFill>
                <a:latin typeface="Arial" panose="020B0604020202020204" pitchFamily="34" charset="0"/>
              </a:rPr>
              <a:t> reduction method was used to reduce the primitive impedance matrix to the 3 × 3 phase impedance matrix. The figure below shows a three-phase line with grounded neutral that is used in the </a:t>
            </a:r>
            <a:r>
              <a:rPr lang="en-US" altLang="en-US" sz="2000" dirty="0" err="1">
                <a:solidFill>
                  <a:schemeClr val="tx1"/>
                </a:solidFill>
                <a:latin typeface="Arial" panose="020B0604020202020204" pitchFamily="34" charset="0"/>
              </a:rPr>
              <a:t>Kron</a:t>
            </a:r>
            <a:r>
              <a:rPr lang="en-US" altLang="en-US" sz="2000" dirty="0">
                <a:solidFill>
                  <a:schemeClr val="tx1"/>
                </a:solidFill>
                <a:latin typeface="Arial" panose="020B0604020202020204" pitchFamily="34" charset="0"/>
              </a:rPr>
              <a:t> reduction. </a:t>
            </a:r>
            <a:endParaRPr lang="en-US" altLang="en-US" sz="2000" b="1"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E0261192-ADFF-4F40-8E30-573F80498A1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
        <p:nvSpPr>
          <p:cNvPr id="13" name="Rectangle 2">
            <a:extLst>
              <a:ext uri="{FF2B5EF4-FFF2-40B4-BE49-F238E27FC236}">
                <a16:creationId xmlns:a16="http://schemas.microsoft.com/office/drawing/2014/main" id="{DFA16838-75B7-AE42-9CD0-EDD13D86BE6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sp>
        <p:nvSpPr>
          <p:cNvPr id="9" name="Rectangle 8">
            <a:extLst>
              <a:ext uri="{FF2B5EF4-FFF2-40B4-BE49-F238E27FC236}">
                <a16:creationId xmlns:a16="http://schemas.microsoft.com/office/drawing/2014/main" id="{DD6E78F6-DAB7-FC45-97B7-FF0991AA1698}"/>
              </a:ext>
            </a:extLst>
          </p:cNvPr>
          <p:cNvSpPr/>
          <p:nvPr/>
        </p:nvSpPr>
        <p:spPr>
          <a:xfrm>
            <a:off x="179388" y="1286173"/>
            <a:ext cx="7816036" cy="461665"/>
          </a:xfrm>
          <a:prstGeom prst="rect">
            <a:avLst/>
          </a:prstGeom>
        </p:spPr>
        <p:txBody>
          <a:bodyPr wrap="square">
            <a:spAutoFit/>
          </a:bodyPr>
          <a:lstStyle/>
          <a:p>
            <a:pPr>
              <a:spcAft>
                <a:spcPts val="1200"/>
              </a:spcAft>
            </a:pPr>
            <a:r>
              <a:rPr lang="en-US" altLang="en-US" b="1" dirty="0">
                <a:solidFill>
                  <a:srgbClr val="003E7E"/>
                </a:solidFill>
              </a:rPr>
              <a:t>Neutral and ground currents</a:t>
            </a:r>
          </a:p>
        </p:txBody>
      </p:sp>
      <p:pic>
        <p:nvPicPr>
          <p:cNvPr id="3" name="Picture 2">
            <a:extLst>
              <a:ext uri="{FF2B5EF4-FFF2-40B4-BE49-F238E27FC236}">
                <a16:creationId xmlns:a16="http://schemas.microsoft.com/office/drawing/2014/main" id="{2F907A8F-94D9-6146-999A-6941EAA434F1}"/>
              </a:ext>
            </a:extLst>
          </p:cNvPr>
          <p:cNvPicPr>
            <a:picLocks noChangeAspect="1"/>
          </p:cNvPicPr>
          <p:nvPr/>
        </p:nvPicPr>
        <p:blipFill>
          <a:blip r:embed="rId3"/>
          <a:stretch>
            <a:fillRect/>
          </a:stretch>
        </p:blipFill>
        <p:spPr>
          <a:xfrm>
            <a:off x="1276350" y="3429000"/>
            <a:ext cx="6591300" cy="3225800"/>
          </a:xfrm>
          <a:prstGeom prst="rect">
            <a:avLst/>
          </a:prstGeom>
        </p:spPr>
      </p:pic>
    </p:spTree>
    <p:extLst>
      <p:ext uri="{BB962C8B-B14F-4D97-AF65-F5344CB8AC3E}">
        <p14:creationId xmlns:p14="http://schemas.microsoft.com/office/powerpoint/2010/main" val="412315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343025"/>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In the development of the </a:t>
            </a:r>
            <a:r>
              <a:rPr lang="en-US" altLang="en-US" sz="2400" dirty="0" err="1">
                <a:solidFill>
                  <a:schemeClr val="tx1"/>
                </a:solidFill>
                <a:latin typeface="Arial" panose="020B0604020202020204" pitchFamily="34" charset="0"/>
              </a:rPr>
              <a:t>Kron</a:t>
            </a:r>
            <a:r>
              <a:rPr lang="en-US" altLang="en-US" sz="2400" dirty="0">
                <a:solidFill>
                  <a:schemeClr val="tx1"/>
                </a:solidFill>
                <a:latin typeface="Arial" panose="020B0604020202020204" pitchFamily="34" charset="0"/>
              </a:rPr>
              <a:t> reduction method, we defined the “neutral transform matrix” [</a:t>
            </a:r>
            <a:r>
              <a:rPr lang="en-US" altLang="en-US" sz="2400" dirty="0" err="1">
                <a:solidFill>
                  <a:schemeClr val="tx1"/>
                </a:solidFill>
                <a:latin typeface="Arial" panose="020B0604020202020204" pitchFamily="34" charset="0"/>
              </a:rPr>
              <a:t>tn</a:t>
            </a:r>
            <a:r>
              <a:rPr lang="en-US" altLang="en-US" sz="2400" dirty="0">
                <a:solidFill>
                  <a:schemeClr val="tx1"/>
                </a:solidFill>
                <a:latin typeface="Arial" panose="020B0604020202020204" pitchFamily="34" charset="0"/>
              </a:rPr>
              <a:t>]. </a:t>
            </a:r>
            <a:endParaRPr lang="en-US" altLang="en-US" sz="2400" b="1"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E0261192-ADFF-4F40-8E30-573F80498A1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
        <p:nvSpPr>
          <p:cNvPr id="13" name="Rectangle 2">
            <a:extLst>
              <a:ext uri="{FF2B5EF4-FFF2-40B4-BE49-F238E27FC236}">
                <a16:creationId xmlns:a16="http://schemas.microsoft.com/office/drawing/2014/main" id="{DFA16838-75B7-AE42-9CD0-EDD13D86BE6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pic>
        <p:nvPicPr>
          <p:cNvPr id="2" name="Picture 1">
            <a:extLst>
              <a:ext uri="{FF2B5EF4-FFF2-40B4-BE49-F238E27FC236}">
                <a16:creationId xmlns:a16="http://schemas.microsoft.com/office/drawing/2014/main" id="{8AACDF25-329C-D143-AA16-51DCBA69B6C3}"/>
              </a:ext>
            </a:extLst>
          </p:cNvPr>
          <p:cNvPicPr>
            <a:picLocks noChangeAspect="1"/>
          </p:cNvPicPr>
          <p:nvPr/>
        </p:nvPicPr>
        <p:blipFill>
          <a:blip r:embed="rId3"/>
          <a:stretch>
            <a:fillRect/>
          </a:stretch>
        </p:blipFill>
        <p:spPr>
          <a:xfrm>
            <a:off x="2599531" y="2335947"/>
            <a:ext cx="3467100" cy="838200"/>
          </a:xfrm>
          <a:prstGeom prst="rect">
            <a:avLst/>
          </a:prstGeom>
        </p:spPr>
      </p:pic>
      <p:sp>
        <p:nvSpPr>
          <p:cNvPr id="4" name="Rectangle 3">
            <a:extLst>
              <a:ext uri="{FF2B5EF4-FFF2-40B4-BE49-F238E27FC236}">
                <a16:creationId xmlns:a16="http://schemas.microsoft.com/office/drawing/2014/main" id="{D86DDCBC-E843-FC4D-8059-0F4D11845076}"/>
              </a:ext>
            </a:extLst>
          </p:cNvPr>
          <p:cNvSpPr/>
          <p:nvPr/>
        </p:nvSpPr>
        <p:spPr>
          <a:xfrm>
            <a:off x="313531" y="3502581"/>
            <a:ext cx="8451328" cy="830997"/>
          </a:xfrm>
          <a:prstGeom prst="rect">
            <a:avLst/>
          </a:prstGeom>
        </p:spPr>
        <p:txBody>
          <a:bodyPr wrap="square">
            <a:spAutoFit/>
          </a:bodyPr>
          <a:lstStyle/>
          <a:p>
            <a:pPr>
              <a:spcAft>
                <a:spcPts val="1200"/>
              </a:spcAft>
            </a:pPr>
            <a:r>
              <a:rPr lang="en-US" altLang="en-US" dirty="0"/>
              <a:t>This matrix is used to calculate the currents flowing through the neutral wire(s)</a:t>
            </a:r>
            <a:endParaRPr lang="en-US" altLang="en-US" b="1" dirty="0"/>
          </a:p>
        </p:txBody>
      </p:sp>
      <p:pic>
        <p:nvPicPr>
          <p:cNvPr id="5" name="Picture 4">
            <a:extLst>
              <a:ext uri="{FF2B5EF4-FFF2-40B4-BE49-F238E27FC236}">
                <a16:creationId xmlns:a16="http://schemas.microsoft.com/office/drawing/2014/main" id="{005F4187-2EF3-AA46-BCA4-E16FAC9CFA02}"/>
              </a:ext>
            </a:extLst>
          </p:cNvPr>
          <p:cNvPicPr>
            <a:picLocks noChangeAspect="1"/>
          </p:cNvPicPr>
          <p:nvPr/>
        </p:nvPicPr>
        <p:blipFill>
          <a:blip r:embed="rId4"/>
          <a:stretch>
            <a:fillRect/>
          </a:stretch>
        </p:blipFill>
        <p:spPr>
          <a:xfrm>
            <a:off x="3024981" y="4900137"/>
            <a:ext cx="2616200" cy="762000"/>
          </a:xfrm>
          <a:prstGeom prst="rect">
            <a:avLst/>
          </a:prstGeom>
          <a:ln w="28575">
            <a:solidFill>
              <a:srgbClr val="FF0000"/>
            </a:solidFill>
          </a:ln>
        </p:spPr>
      </p:pic>
    </p:spTree>
    <p:extLst>
      <p:ext uri="{BB962C8B-B14F-4D97-AF65-F5344CB8AC3E}">
        <p14:creationId xmlns:p14="http://schemas.microsoft.com/office/powerpoint/2010/main" val="359473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343025"/>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We can then use KCL to calculate the currents flowing into the ground </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5">
            <a:extLst>
              <a:ext uri="{FF2B5EF4-FFF2-40B4-BE49-F238E27FC236}">
                <a16:creationId xmlns:a16="http://schemas.microsoft.com/office/drawing/2014/main" id="{E0261192-ADFF-4F40-8E30-573F80498A1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
        <p:nvSpPr>
          <p:cNvPr id="13" name="Rectangle 2">
            <a:extLst>
              <a:ext uri="{FF2B5EF4-FFF2-40B4-BE49-F238E27FC236}">
                <a16:creationId xmlns:a16="http://schemas.microsoft.com/office/drawing/2014/main" id="{DFA16838-75B7-AE42-9CD0-EDD13D86BE6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Calculations for Line Models</a:t>
            </a:r>
            <a:endParaRPr lang="en-US" altLang="en-US" sz="2600" dirty="0">
              <a:latin typeface="Arial" panose="020B0604020202020204" pitchFamily="34" charset="0"/>
            </a:endParaRPr>
          </a:p>
        </p:txBody>
      </p:sp>
      <p:pic>
        <p:nvPicPr>
          <p:cNvPr id="3" name="Picture 2">
            <a:extLst>
              <a:ext uri="{FF2B5EF4-FFF2-40B4-BE49-F238E27FC236}">
                <a16:creationId xmlns:a16="http://schemas.microsoft.com/office/drawing/2014/main" id="{A8564591-B80E-3746-AC8E-B4DE7482DEFB}"/>
              </a:ext>
            </a:extLst>
          </p:cNvPr>
          <p:cNvPicPr>
            <a:picLocks noChangeAspect="1"/>
          </p:cNvPicPr>
          <p:nvPr/>
        </p:nvPicPr>
        <p:blipFill>
          <a:blip r:embed="rId3"/>
          <a:stretch>
            <a:fillRect/>
          </a:stretch>
        </p:blipFill>
        <p:spPr>
          <a:xfrm>
            <a:off x="784363" y="2303889"/>
            <a:ext cx="7277100" cy="812800"/>
          </a:xfrm>
          <a:prstGeom prst="rect">
            <a:avLst/>
          </a:prstGeom>
          <a:ln w="28575">
            <a:solidFill>
              <a:srgbClr val="FF0000"/>
            </a:solidFill>
          </a:ln>
        </p:spPr>
      </p:pic>
    </p:spTree>
    <p:extLst>
      <p:ext uri="{BB962C8B-B14F-4D97-AF65-F5344CB8AC3E}">
        <p14:creationId xmlns:p14="http://schemas.microsoft.com/office/powerpoint/2010/main" val="122640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79388" y="850220"/>
            <a:ext cx="8702675" cy="4079875"/>
          </a:xfrm>
        </p:spPr>
        <p:txBody>
          <a:bodyPr/>
          <a:lstStyle/>
          <a:p>
            <a:pPr eaLnBrk="1" hangingPunct="1">
              <a:spcBef>
                <a:spcPct val="0"/>
              </a:spcBef>
              <a:defRPr/>
            </a:pPr>
            <a:r>
              <a:rPr lang="en-US" altLang="en-US" sz="2800" b="1" dirty="0">
                <a:latin typeface="Arial" charset="0"/>
                <a:cs typeface="Arial" charset="0"/>
              </a:rPr>
              <a:t>Learning Objectives:</a:t>
            </a:r>
          </a:p>
          <a:p>
            <a:pPr lvl="1" eaLnBrk="1" hangingPunct="1">
              <a:spcBef>
                <a:spcPct val="0"/>
              </a:spcBef>
              <a:spcAft>
                <a:spcPts val="600"/>
              </a:spcAft>
              <a:defRPr/>
            </a:pPr>
            <a:r>
              <a:rPr lang="en-US" altLang="en-US" sz="2000" dirty="0">
                <a:latin typeface="Arial" charset="0"/>
                <a:cs typeface="Arial" charset="0"/>
              </a:rPr>
              <a:t>Determine generalized line constant matrices</a:t>
            </a:r>
          </a:p>
          <a:p>
            <a:pPr lvl="1" eaLnBrk="1" hangingPunct="1">
              <a:spcBef>
                <a:spcPct val="0"/>
              </a:spcBef>
              <a:spcAft>
                <a:spcPts val="600"/>
              </a:spcAft>
              <a:defRPr/>
            </a:pPr>
            <a:r>
              <a:rPr lang="en-US" altLang="en-US" sz="2000" dirty="0">
                <a:latin typeface="Arial" charset="0"/>
                <a:cs typeface="Arial" charset="0"/>
              </a:rPr>
              <a:t>Solve for line voltages and currents using line constant matrices and source/load conditions</a:t>
            </a:r>
          </a:p>
          <a:p>
            <a:pPr lvl="1" eaLnBrk="1" hangingPunct="1">
              <a:spcBef>
                <a:spcPct val="0"/>
              </a:spcBef>
              <a:spcAft>
                <a:spcPts val="600"/>
              </a:spcAft>
              <a:defRPr/>
            </a:pPr>
            <a:r>
              <a:rPr lang="en-US" altLang="en-US" sz="2000" dirty="0">
                <a:latin typeface="Arial" charset="0"/>
                <a:cs typeface="Arial" charset="0"/>
              </a:rPr>
              <a:t>Solve for voltage unbalance and determine whether it falls within NEMA standards for induction machine operation</a:t>
            </a:r>
          </a:p>
          <a:p>
            <a:pPr lvl="1" eaLnBrk="1" hangingPunct="1">
              <a:spcBef>
                <a:spcPct val="0"/>
              </a:spcBef>
              <a:spcAft>
                <a:spcPts val="600"/>
              </a:spcAft>
              <a:defRPr/>
            </a:pPr>
            <a:r>
              <a:rPr lang="en-US" altLang="en-US" sz="2000" dirty="0">
                <a:latin typeface="Arial" charset="0"/>
                <a:cs typeface="Arial" charset="0"/>
              </a:rPr>
              <a:t>Solve for voltage drops three-wire delta connected distribution lines</a:t>
            </a:r>
          </a:p>
          <a:p>
            <a:pPr lvl="1" eaLnBrk="1" hangingPunct="1">
              <a:spcBef>
                <a:spcPct val="0"/>
              </a:spcBef>
              <a:spcAft>
                <a:spcPts val="600"/>
              </a:spcAft>
              <a:defRPr/>
            </a:pPr>
            <a:r>
              <a:rPr lang="en-US" altLang="en-US" sz="2000" dirty="0">
                <a:latin typeface="Arial" charset="0"/>
                <a:cs typeface="Arial" charset="0"/>
              </a:rPr>
              <a:t>Solve for ground current in three-phase distribution lines</a:t>
            </a:r>
          </a:p>
          <a:p>
            <a:pPr marL="457200" lvl="1" indent="0" eaLnBrk="1" hangingPunct="1">
              <a:spcBef>
                <a:spcPct val="0"/>
              </a:spcBef>
              <a:spcAft>
                <a:spcPts val="60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9459"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Learning Objectives</a:t>
            </a:r>
          </a:p>
        </p:txBody>
      </p:sp>
      <p:sp>
        <p:nvSpPr>
          <p:cNvPr id="19460"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AE758527-5DC8-43E1-B93C-9498DDCD4DFA}" type="slidenum">
              <a:rPr lang="en-US" altLang="en-US" sz="2400" smtClean="0">
                <a:solidFill>
                  <a:schemeClr val="tx1"/>
                </a:solidFill>
                <a:latin typeface="Arial" panose="020B0604020202020204" pitchFamily="34" charset="0"/>
              </a:rPr>
              <a:pPr algn="r">
                <a:spcBef>
                  <a:spcPct val="0"/>
                </a:spcBef>
                <a:spcAft>
                  <a:spcPct val="0"/>
                </a:spcAft>
                <a:buClrTx/>
                <a:buFontTx/>
                <a:buNone/>
              </a:pPr>
              <a:t>3</a:t>
            </a:fld>
            <a:endParaRPr lang="en-US" altLang="en-US" sz="2400">
              <a:solidFill>
                <a:schemeClr val="tx1"/>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cs typeface="Times New Roman" panose="02020603050405020304" pitchFamily="18" charset="0"/>
            </a:endParaRPr>
          </a:p>
        </p:txBody>
      </p:sp>
      <p:sp>
        <p:nvSpPr>
          <p:cNvPr id="21507" name="Rectangle 2"/>
          <p:cNvSpPr>
            <a:spLocks noGrp="1" noChangeArrowheads="1"/>
          </p:cNvSpPr>
          <p:nvPr>
            <p:ph type="title"/>
          </p:nvPr>
        </p:nvSpPr>
        <p:spPr>
          <a:xfrm>
            <a:off x="192088"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Line calculation example</a:t>
            </a: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30</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3609549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504859"/>
            <a:ext cx="8307387"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b="1" dirty="0">
                <a:solidFill>
                  <a:schemeClr val="tx1"/>
                </a:solidFill>
                <a:latin typeface="Arial" panose="020B0604020202020204" pitchFamily="34" charset="0"/>
              </a:rPr>
              <a:t>Example:</a:t>
            </a:r>
            <a:r>
              <a:rPr lang="en-US" altLang="en-US" sz="2400" dirty="0">
                <a:solidFill>
                  <a:schemeClr val="tx1"/>
                </a:solidFill>
                <a:latin typeface="Arial" panose="020B0604020202020204" pitchFamily="34" charset="0"/>
              </a:rPr>
              <a:t> A balanced three-phase load of 6000 kVA, 12.47 kV, 0.9 lagging power factor is being served at node m of a 10,000 </a:t>
            </a:r>
            <a:r>
              <a:rPr lang="en-US" altLang="en-US" sz="2400" dirty="0" err="1">
                <a:solidFill>
                  <a:schemeClr val="tx1"/>
                </a:solidFill>
                <a:latin typeface="Arial" panose="020B0604020202020204" pitchFamily="34" charset="0"/>
              </a:rPr>
              <a:t>ft</a:t>
            </a:r>
            <a:r>
              <a:rPr lang="en-US" altLang="en-US" sz="2400" dirty="0">
                <a:solidFill>
                  <a:schemeClr val="tx1"/>
                </a:solidFill>
                <a:latin typeface="Arial" panose="020B0604020202020204" pitchFamily="34" charset="0"/>
              </a:rPr>
              <a:t> three-phase line segment. The load voltages are rated and balanced 12.47 kV. The configuration and conductors of the line segment are those on the next slide</a:t>
            </a:r>
          </a:p>
          <a:p>
            <a:pPr>
              <a:spcBef>
                <a:spcPct val="0"/>
              </a:spcBef>
              <a:spcAft>
                <a:spcPts val="1200"/>
              </a:spcAft>
              <a:buClrTx/>
            </a:pPr>
            <a:r>
              <a:rPr lang="en-US" altLang="en-US" sz="2400" dirty="0">
                <a:solidFill>
                  <a:schemeClr val="tx1"/>
                </a:solidFill>
                <a:latin typeface="Arial" panose="020B0604020202020204" pitchFamily="34" charset="0"/>
              </a:rPr>
              <a:t>Determine the generalized line constant matrices [a], [b], [c], [d], [A], and [B]. </a:t>
            </a:r>
          </a:p>
          <a:p>
            <a:pPr>
              <a:spcBef>
                <a:spcPct val="0"/>
              </a:spcBef>
              <a:spcAft>
                <a:spcPts val="1200"/>
              </a:spcAft>
              <a:buClrTx/>
            </a:pPr>
            <a:r>
              <a:rPr lang="en-US" altLang="en-US" sz="2400" dirty="0">
                <a:solidFill>
                  <a:schemeClr val="tx1"/>
                </a:solidFill>
                <a:latin typeface="Arial" panose="020B0604020202020204" pitchFamily="34" charset="0"/>
              </a:rPr>
              <a:t>Using the generalized matrices determine the line-to-ground voltages and line currents at the source end (node n) of the line segment.</a:t>
            </a:r>
          </a:p>
          <a:p>
            <a:pPr>
              <a:spcBef>
                <a:spcPct val="0"/>
              </a:spcBef>
              <a:spcAft>
                <a:spcPts val="1200"/>
              </a:spcAft>
              <a:buClrTx/>
            </a:pPr>
            <a:r>
              <a:rPr lang="en-US" altLang="en-US" sz="2400" dirty="0">
                <a:solidFill>
                  <a:schemeClr val="tx1"/>
                </a:solidFill>
                <a:latin typeface="Arial" panose="020B0604020202020204" pitchFamily="34" charset="0"/>
              </a:rPr>
              <a:t>Determine the voltage unbalance for this system. </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Rectangle 2">
            <a:extLst>
              <a:ext uri="{FF2B5EF4-FFF2-40B4-BE49-F238E27FC236}">
                <a16:creationId xmlns:a16="http://schemas.microsoft.com/office/drawing/2014/main" id="{3215D566-BC70-184B-A5DB-57C1372928DA}"/>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8" name="TextBox 5">
            <a:extLst>
              <a:ext uri="{FF2B5EF4-FFF2-40B4-BE49-F238E27FC236}">
                <a16:creationId xmlns:a16="http://schemas.microsoft.com/office/drawing/2014/main" id="{FF6D6451-F57C-6A48-A98C-6A7D5E08F357}"/>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717002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227389" y="1781319"/>
            <a:ext cx="5208517" cy="4126827"/>
          </a:xfrm>
          <a:prstGeom prst="rect">
            <a:avLst/>
          </a:prstGeom>
        </p:spPr>
      </p:pic>
      <p:sp>
        <p:nvSpPr>
          <p:cNvPr id="2" name="Rectangle 1"/>
          <p:cNvSpPr/>
          <p:nvPr/>
        </p:nvSpPr>
        <p:spPr>
          <a:xfrm>
            <a:off x="89694" y="1887612"/>
            <a:ext cx="4572000" cy="2092881"/>
          </a:xfrm>
          <a:prstGeom prst="rect">
            <a:avLst/>
          </a:prstGeom>
        </p:spPr>
        <p:txBody>
          <a:bodyPr>
            <a:spAutoFit/>
          </a:bodyPr>
          <a:lstStyle/>
          <a:p>
            <a:pPr>
              <a:spcAft>
                <a:spcPts val="1200"/>
              </a:spcAft>
            </a:pPr>
            <a:r>
              <a:rPr lang="en-US" altLang="en-US" sz="1800" b="1" dirty="0"/>
              <a:t>Phase conductors:</a:t>
            </a:r>
          </a:p>
          <a:p>
            <a:pPr>
              <a:spcAft>
                <a:spcPts val="1200"/>
              </a:spcAft>
            </a:pPr>
            <a:r>
              <a:rPr lang="en-US" altLang="en-US" sz="1800" dirty="0"/>
              <a:t>336,400 26/7 ACSR</a:t>
            </a:r>
          </a:p>
          <a:p>
            <a:pPr>
              <a:spcAft>
                <a:spcPts val="1200"/>
              </a:spcAft>
            </a:pPr>
            <a:endParaRPr lang="en-US" altLang="en-US" sz="1800" dirty="0"/>
          </a:p>
          <a:p>
            <a:pPr>
              <a:spcAft>
                <a:spcPts val="1200"/>
              </a:spcAft>
            </a:pPr>
            <a:r>
              <a:rPr lang="en-US" altLang="en-US" sz="1800" b="1" dirty="0"/>
              <a:t>Neutral conductor:</a:t>
            </a:r>
          </a:p>
          <a:p>
            <a:pPr>
              <a:spcAft>
                <a:spcPts val="1200"/>
              </a:spcAft>
            </a:pPr>
            <a:r>
              <a:rPr lang="en-US" altLang="en-US" sz="1800" dirty="0"/>
              <a:t>4/0 6/1 ACSR</a:t>
            </a:r>
          </a:p>
        </p:txBody>
      </p:sp>
      <p:sp>
        <p:nvSpPr>
          <p:cNvPr id="8" name="Rectangle 2">
            <a:extLst>
              <a:ext uri="{FF2B5EF4-FFF2-40B4-BE49-F238E27FC236}">
                <a16:creationId xmlns:a16="http://schemas.microsoft.com/office/drawing/2014/main" id="{6A5E62E0-3823-4A49-B8DF-BC3ACCA3544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0" name="TextBox 5">
            <a:extLst>
              <a:ext uri="{FF2B5EF4-FFF2-40B4-BE49-F238E27FC236}">
                <a16:creationId xmlns:a16="http://schemas.microsoft.com/office/drawing/2014/main" id="{61CFFE38-A20D-6044-8108-98D5444E882E}"/>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2929360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33</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66587" y="2199620"/>
            <a:ext cx="8790214" cy="1938992"/>
          </a:xfrm>
          <a:prstGeom prst="rect">
            <a:avLst/>
          </a:prstGeom>
        </p:spPr>
        <p:txBody>
          <a:bodyPr wrap="square">
            <a:spAutoFit/>
          </a:bodyPr>
          <a:lstStyle/>
          <a:p>
            <a:r>
              <a:rPr lang="en-US" dirty="0" err="1"/>
              <a:t>z</a:t>
            </a:r>
            <a:r>
              <a:rPr lang="en-US" baseline="-25000" dirty="0" err="1"/>
              <a:t>abc</a:t>
            </a:r>
            <a:r>
              <a:rPr lang="en-US" dirty="0"/>
              <a:t> =</a:t>
            </a:r>
          </a:p>
          <a:p>
            <a:endParaRPr lang="en-US" dirty="0"/>
          </a:p>
          <a:p>
            <a:r>
              <a:rPr lang="en-US" dirty="0"/>
              <a:t>   0.4571 + j1.0791   0.1556 + j0.5027   0.1531 + j0.3860</a:t>
            </a:r>
          </a:p>
          <a:p>
            <a:r>
              <a:rPr lang="en-US" dirty="0"/>
              <a:t>   0.1556 + j0.5027   0.4663 + j1.0492   0.1576 + j0.4247</a:t>
            </a:r>
          </a:p>
          <a:p>
            <a:r>
              <a:rPr lang="en-US" dirty="0"/>
              <a:t>   0.1531 + j0.3860   0.1576 + j0.4247   0.4611 + j1.0661</a:t>
            </a:r>
          </a:p>
        </p:txBody>
      </p:sp>
      <p:sp>
        <p:nvSpPr>
          <p:cNvPr id="4" name="Rectangle 3"/>
          <p:cNvSpPr/>
          <p:nvPr/>
        </p:nvSpPr>
        <p:spPr>
          <a:xfrm>
            <a:off x="266587" y="1540490"/>
            <a:ext cx="6123792" cy="461665"/>
          </a:xfrm>
          <a:prstGeom prst="rect">
            <a:avLst/>
          </a:prstGeom>
        </p:spPr>
        <p:txBody>
          <a:bodyPr wrap="none">
            <a:spAutoFit/>
          </a:bodyPr>
          <a:lstStyle/>
          <a:p>
            <a:pPr>
              <a:spcAft>
                <a:spcPts val="1200"/>
              </a:spcAft>
            </a:pPr>
            <a:r>
              <a:rPr lang="en-US" altLang="en-US" dirty="0"/>
              <a:t>First calculate the phase impedance matrix:</a:t>
            </a:r>
          </a:p>
        </p:txBody>
      </p:sp>
      <p:sp>
        <p:nvSpPr>
          <p:cNvPr id="5" name="TextBox 4"/>
          <p:cNvSpPr txBox="1"/>
          <p:nvPr/>
        </p:nvSpPr>
        <p:spPr>
          <a:xfrm>
            <a:off x="8248650" y="3317914"/>
            <a:ext cx="641201" cy="369332"/>
          </a:xfrm>
          <a:prstGeom prst="rect">
            <a:avLst/>
          </a:prstGeom>
          <a:noFill/>
        </p:spPr>
        <p:txBody>
          <a:bodyPr wrap="none" lIns="0" tIns="0" rIns="0" bIns="0" rtlCol="0">
            <a:spAutoFit/>
          </a:bodyPr>
          <a:lstStyle/>
          <a:p>
            <a:r>
              <a:rPr lang="el-GR" dirty="0"/>
              <a:t>Ω</a:t>
            </a:r>
            <a:r>
              <a:rPr lang="en-US" dirty="0"/>
              <a:t>/mi</a:t>
            </a:r>
          </a:p>
        </p:txBody>
      </p:sp>
      <p:sp>
        <p:nvSpPr>
          <p:cNvPr id="11" name="Rectangle 10"/>
          <p:cNvSpPr/>
          <p:nvPr/>
        </p:nvSpPr>
        <p:spPr>
          <a:xfrm>
            <a:off x="103301" y="4336077"/>
            <a:ext cx="8786550" cy="830997"/>
          </a:xfrm>
          <a:prstGeom prst="rect">
            <a:avLst/>
          </a:prstGeom>
        </p:spPr>
        <p:txBody>
          <a:bodyPr wrap="square">
            <a:spAutoFit/>
          </a:bodyPr>
          <a:lstStyle/>
          <a:p>
            <a:pPr>
              <a:spcAft>
                <a:spcPts val="1200"/>
              </a:spcAft>
            </a:pPr>
            <a:r>
              <a:rPr lang="en-US" altLang="en-US" dirty="0"/>
              <a:t>Then we must find the lumped parameter impedance, by multiplying this matrix by 10,000/5280</a:t>
            </a:r>
          </a:p>
        </p:txBody>
      </p:sp>
      <p:sp>
        <p:nvSpPr>
          <p:cNvPr id="10" name="Rectangle 2">
            <a:extLst>
              <a:ext uri="{FF2B5EF4-FFF2-40B4-BE49-F238E27FC236}">
                <a16:creationId xmlns:a16="http://schemas.microsoft.com/office/drawing/2014/main" id="{6704220A-A8C6-E842-905C-2CA4286C225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3" name="TextBox 5">
            <a:extLst>
              <a:ext uri="{FF2B5EF4-FFF2-40B4-BE49-F238E27FC236}">
                <a16:creationId xmlns:a16="http://schemas.microsoft.com/office/drawing/2014/main" id="{D7D18A31-7411-5546-A200-AC59DA98B76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267769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66587" y="2199620"/>
            <a:ext cx="8790214" cy="1938992"/>
          </a:xfrm>
          <a:prstGeom prst="rect">
            <a:avLst/>
          </a:prstGeom>
        </p:spPr>
        <p:txBody>
          <a:bodyPr wrap="square">
            <a:spAutoFit/>
          </a:bodyPr>
          <a:lstStyle/>
          <a:p>
            <a:r>
              <a:rPr lang="en-US" dirty="0" err="1"/>
              <a:t>Z</a:t>
            </a:r>
            <a:r>
              <a:rPr lang="en-US" baseline="-25000" dirty="0" err="1"/>
              <a:t>abc</a:t>
            </a:r>
            <a:r>
              <a:rPr lang="en-US" dirty="0"/>
              <a:t> =</a:t>
            </a:r>
          </a:p>
          <a:p>
            <a:endParaRPr lang="en-US" dirty="0"/>
          </a:p>
          <a:p>
            <a:r>
              <a:rPr lang="en-US" dirty="0"/>
              <a:t>   0.8658 + j2.0438   0.2947 + j0.9521   0.2900 + j0.7310</a:t>
            </a:r>
          </a:p>
          <a:p>
            <a:r>
              <a:rPr lang="en-US" dirty="0"/>
              <a:t>   0.2947 + j0.9521   0.8831 + j1.9871   0.2986 + j0.8043</a:t>
            </a:r>
          </a:p>
          <a:p>
            <a:r>
              <a:rPr lang="en-US" dirty="0"/>
              <a:t>   0.2900 + j0.7310   0.2986 + j0.8043   0.8733 + j2.0192</a:t>
            </a:r>
          </a:p>
        </p:txBody>
      </p:sp>
      <p:sp>
        <p:nvSpPr>
          <p:cNvPr id="4" name="Rectangle 3"/>
          <p:cNvSpPr/>
          <p:nvPr/>
        </p:nvSpPr>
        <p:spPr>
          <a:xfrm>
            <a:off x="266587" y="1540490"/>
            <a:ext cx="6827510" cy="461665"/>
          </a:xfrm>
          <a:prstGeom prst="rect">
            <a:avLst/>
          </a:prstGeom>
        </p:spPr>
        <p:txBody>
          <a:bodyPr wrap="none">
            <a:spAutoFit/>
          </a:bodyPr>
          <a:lstStyle/>
          <a:p>
            <a:pPr>
              <a:spcAft>
                <a:spcPts val="1200"/>
              </a:spcAft>
            </a:pPr>
            <a:r>
              <a:rPr lang="en-US" altLang="en-US" dirty="0"/>
              <a:t>The lumped parameter phase impedance matrix:</a:t>
            </a:r>
          </a:p>
        </p:txBody>
      </p:sp>
      <p:sp>
        <p:nvSpPr>
          <p:cNvPr id="5" name="TextBox 4"/>
          <p:cNvSpPr txBox="1"/>
          <p:nvPr/>
        </p:nvSpPr>
        <p:spPr>
          <a:xfrm>
            <a:off x="8248650" y="3317914"/>
            <a:ext cx="230832" cy="369332"/>
          </a:xfrm>
          <a:prstGeom prst="rect">
            <a:avLst/>
          </a:prstGeom>
          <a:noFill/>
        </p:spPr>
        <p:txBody>
          <a:bodyPr wrap="none" lIns="0" tIns="0" rIns="0" bIns="0" rtlCol="0">
            <a:spAutoFit/>
          </a:bodyPr>
          <a:lstStyle/>
          <a:p>
            <a:r>
              <a:rPr lang="el-GR" dirty="0"/>
              <a:t>Ω</a:t>
            </a:r>
            <a:endParaRPr lang="en-US" dirty="0"/>
          </a:p>
        </p:txBody>
      </p:sp>
      <p:sp>
        <p:nvSpPr>
          <p:cNvPr id="10" name="Rectangle 2">
            <a:extLst>
              <a:ext uri="{FF2B5EF4-FFF2-40B4-BE49-F238E27FC236}">
                <a16:creationId xmlns:a16="http://schemas.microsoft.com/office/drawing/2014/main" id="{86149980-C2A0-8845-BE20-D8B6CA5B8F5E}"/>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9" name="TextBox 5">
            <a:extLst>
              <a:ext uri="{FF2B5EF4-FFF2-40B4-BE49-F238E27FC236}">
                <a16:creationId xmlns:a16="http://schemas.microsoft.com/office/drawing/2014/main" id="{8135A3E3-EAD6-B243-A9CC-5AD0F4B3C46E}"/>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51715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66587" y="2199620"/>
            <a:ext cx="8790214" cy="1938992"/>
          </a:xfrm>
          <a:prstGeom prst="rect">
            <a:avLst/>
          </a:prstGeom>
        </p:spPr>
        <p:txBody>
          <a:bodyPr wrap="square">
            <a:spAutoFit/>
          </a:bodyPr>
          <a:lstStyle/>
          <a:p>
            <a:r>
              <a:rPr lang="nn-NO" dirty="0"/>
              <a:t>y</a:t>
            </a:r>
            <a:r>
              <a:rPr lang="nn-NO" baseline="-25000" dirty="0"/>
              <a:t>abc</a:t>
            </a:r>
            <a:r>
              <a:rPr lang="nn-NO" dirty="0"/>
              <a:t> =</a:t>
            </a:r>
          </a:p>
          <a:p>
            <a:endParaRPr lang="nn-NO" dirty="0"/>
          </a:p>
          <a:p>
            <a:r>
              <a:rPr lang="nn-NO" dirty="0"/>
              <a:t>   0.0000 + j5.6711   0.0000 - j1.8362   0.0000 - j0.7033</a:t>
            </a:r>
          </a:p>
          <a:p>
            <a:r>
              <a:rPr lang="nn-NO" dirty="0"/>
              <a:t>   0.0000 - j1.8362   0.0000 + j5.9774   0.0000 – j1.1690</a:t>
            </a:r>
          </a:p>
          <a:p>
            <a:r>
              <a:rPr lang="nn-NO" dirty="0"/>
              <a:t>   0.0000 - j0.7033   0.0000 - j1.1690   0.0000 + j5.3910</a:t>
            </a:r>
            <a:endParaRPr lang="en-US" dirty="0"/>
          </a:p>
        </p:txBody>
      </p:sp>
      <p:sp>
        <p:nvSpPr>
          <p:cNvPr id="4" name="Rectangle 3"/>
          <p:cNvSpPr/>
          <p:nvPr/>
        </p:nvSpPr>
        <p:spPr>
          <a:xfrm>
            <a:off x="266587" y="1540490"/>
            <a:ext cx="6995826" cy="461665"/>
          </a:xfrm>
          <a:prstGeom prst="rect">
            <a:avLst/>
          </a:prstGeom>
        </p:spPr>
        <p:txBody>
          <a:bodyPr wrap="none">
            <a:spAutoFit/>
          </a:bodyPr>
          <a:lstStyle/>
          <a:p>
            <a:pPr>
              <a:spcAft>
                <a:spcPts val="1200"/>
              </a:spcAft>
            </a:pPr>
            <a:r>
              <a:rPr lang="en-US" altLang="en-US" dirty="0"/>
              <a:t>Next calculate the phase shunt admittance matrix:</a:t>
            </a:r>
          </a:p>
        </p:txBody>
      </p:sp>
      <p:sp>
        <p:nvSpPr>
          <p:cNvPr id="5" name="TextBox 4"/>
          <p:cNvSpPr txBox="1"/>
          <p:nvPr/>
        </p:nvSpPr>
        <p:spPr>
          <a:xfrm>
            <a:off x="8248650" y="3317914"/>
            <a:ext cx="793487" cy="369332"/>
          </a:xfrm>
          <a:prstGeom prst="rect">
            <a:avLst/>
          </a:prstGeom>
          <a:noFill/>
        </p:spPr>
        <p:txBody>
          <a:bodyPr wrap="none" lIns="0" tIns="0" rIns="0" bIns="0" rtlCol="0">
            <a:spAutoFit/>
          </a:bodyPr>
          <a:lstStyle/>
          <a:p>
            <a:r>
              <a:rPr lang="el-GR" dirty="0"/>
              <a:t>μ</a:t>
            </a:r>
            <a:r>
              <a:rPr lang="en-US" dirty="0"/>
              <a:t>S/mi</a:t>
            </a:r>
          </a:p>
        </p:txBody>
      </p:sp>
      <p:sp>
        <p:nvSpPr>
          <p:cNvPr id="10" name="Rectangle 2">
            <a:extLst>
              <a:ext uri="{FF2B5EF4-FFF2-40B4-BE49-F238E27FC236}">
                <a16:creationId xmlns:a16="http://schemas.microsoft.com/office/drawing/2014/main" id="{284C16DD-56E5-5F44-A985-2B1ABF36FFE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9" name="TextBox 5">
            <a:extLst>
              <a:ext uri="{FF2B5EF4-FFF2-40B4-BE49-F238E27FC236}">
                <a16:creationId xmlns:a16="http://schemas.microsoft.com/office/drawing/2014/main" id="{1C45FCD4-AE28-8544-9FCB-D0F868D4361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1873619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91849" y="1889893"/>
            <a:ext cx="8790214" cy="2308324"/>
          </a:xfrm>
          <a:prstGeom prst="rect">
            <a:avLst/>
          </a:prstGeom>
        </p:spPr>
        <p:txBody>
          <a:bodyPr wrap="square">
            <a:spAutoFit/>
          </a:bodyPr>
          <a:lstStyle/>
          <a:p>
            <a:endParaRPr lang="nn-NO" dirty="0"/>
          </a:p>
          <a:p>
            <a:r>
              <a:rPr lang="nn-NO" sz="2300" dirty="0"/>
              <a:t>Y</a:t>
            </a:r>
            <a:r>
              <a:rPr lang="nn-NO" sz="2300" baseline="-25000" dirty="0"/>
              <a:t>abc</a:t>
            </a:r>
            <a:r>
              <a:rPr lang="nn-NO" sz="2300" dirty="0"/>
              <a:t> =</a:t>
            </a:r>
          </a:p>
          <a:p>
            <a:endParaRPr lang="nn-NO" sz="2300" dirty="0"/>
          </a:p>
          <a:p>
            <a:r>
              <a:rPr lang="nn-NO" sz="2300" dirty="0"/>
              <a:t>   0.0000 + j10.7408   0.0000 -  j3.4777    0.0000 -  j1.3321</a:t>
            </a:r>
          </a:p>
          <a:p>
            <a:r>
              <a:rPr lang="nn-NO" sz="2300" dirty="0"/>
              <a:t>   0.0000 -  j3.4777     0.0000 + j11.3208  0.0000 -  j2.2140</a:t>
            </a:r>
          </a:p>
          <a:p>
            <a:r>
              <a:rPr lang="nn-NO" sz="2300" dirty="0"/>
              <a:t>   0.0000 -  j1.3321     0.0000 -  j2.2140    0.0000 + j10.2103</a:t>
            </a:r>
            <a:endParaRPr lang="en-US" sz="2300" dirty="0"/>
          </a:p>
        </p:txBody>
      </p:sp>
      <p:sp>
        <p:nvSpPr>
          <p:cNvPr id="4" name="Rectangle 3"/>
          <p:cNvSpPr/>
          <p:nvPr/>
        </p:nvSpPr>
        <p:spPr>
          <a:xfrm>
            <a:off x="266587" y="1540490"/>
            <a:ext cx="6825908" cy="461665"/>
          </a:xfrm>
          <a:prstGeom prst="rect">
            <a:avLst/>
          </a:prstGeom>
        </p:spPr>
        <p:txBody>
          <a:bodyPr wrap="none">
            <a:spAutoFit/>
          </a:bodyPr>
          <a:lstStyle/>
          <a:p>
            <a:pPr>
              <a:spcAft>
                <a:spcPts val="1200"/>
              </a:spcAft>
            </a:pPr>
            <a:r>
              <a:rPr lang="en-US" altLang="en-US" dirty="0"/>
              <a:t>The lumped parameter phase admittance matrix:</a:t>
            </a:r>
          </a:p>
        </p:txBody>
      </p:sp>
      <p:sp>
        <p:nvSpPr>
          <p:cNvPr id="5" name="TextBox 4"/>
          <p:cNvSpPr txBox="1"/>
          <p:nvPr/>
        </p:nvSpPr>
        <p:spPr>
          <a:xfrm>
            <a:off x="8248650" y="3317914"/>
            <a:ext cx="383118" cy="369332"/>
          </a:xfrm>
          <a:prstGeom prst="rect">
            <a:avLst/>
          </a:prstGeom>
          <a:noFill/>
        </p:spPr>
        <p:txBody>
          <a:bodyPr wrap="none" lIns="0" tIns="0" rIns="0" bIns="0" rtlCol="0">
            <a:spAutoFit/>
          </a:bodyPr>
          <a:lstStyle/>
          <a:p>
            <a:r>
              <a:rPr lang="el-GR" dirty="0"/>
              <a:t>μ</a:t>
            </a:r>
            <a:r>
              <a:rPr lang="en-US" dirty="0"/>
              <a:t>S</a:t>
            </a:r>
          </a:p>
        </p:txBody>
      </p:sp>
      <p:sp>
        <p:nvSpPr>
          <p:cNvPr id="9" name="Rectangle 2">
            <a:extLst>
              <a:ext uri="{FF2B5EF4-FFF2-40B4-BE49-F238E27FC236}">
                <a16:creationId xmlns:a16="http://schemas.microsoft.com/office/drawing/2014/main" id="{3E52F6B4-6853-944C-833D-4E7F56264F7D}"/>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270CA84A-7029-8841-BDD4-6CB82524099A}"/>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1037922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7" y="1540490"/>
            <a:ext cx="8725013" cy="830997"/>
          </a:xfrm>
          <a:prstGeom prst="rect">
            <a:avLst/>
          </a:prstGeom>
        </p:spPr>
        <p:txBody>
          <a:bodyPr wrap="square">
            <a:spAutoFit/>
          </a:bodyPr>
          <a:lstStyle/>
          <a:p>
            <a:pPr>
              <a:spcAft>
                <a:spcPts val="1200"/>
              </a:spcAft>
            </a:pPr>
            <a:r>
              <a:rPr lang="en-US" altLang="en-US" dirty="0"/>
              <a:t>Next finding the generalized line constant matrices [a], [b], [c], [d], [A], and [B] </a:t>
            </a:r>
          </a:p>
        </p:txBody>
      </p:sp>
      <p:sp>
        <p:nvSpPr>
          <p:cNvPr id="7" name="Rectangle 2">
            <a:extLst>
              <a:ext uri="{FF2B5EF4-FFF2-40B4-BE49-F238E27FC236}">
                <a16:creationId xmlns:a16="http://schemas.microsoft.com/office/drawing/2014/main" id="{07F5A7F2-6144-A144-967E-323000A97F71}"/>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9" name="TextBox 5">
            <a:extLst>
              <a:ext uri="{FF2B5EF4-FFF2-40B4-BE49-F238E27FC236}">
                <a16:creationId xmlns:a16="http://schemas.microsoft.com/office/drawing/2014/main" id="{A3DFD925-8430-E04A-BA6F-20DAFF0713D7}"/>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pic>
        <p:nvPicPr>
          <p:cNvPr id="8" name="Picture 7">
            <a:extLst>
              <a:ext uri="{FF2B5EF4-FFF2-40B4-BE49-F238E27FC236}">
                <a16:creationId xmlns:a16="http://schemas.microsoft.com/office/drawing/2014/main" id="{A9A000D7-85EB-8A4C-98C4-A607D26ACFCE}"/>
              </a:ext>
            </a:extLst>
          </p:cNvPr>
          <p:cNvPicPr>
            <a:picLocks noChangeAspect="1"/>
          </p:cNvPicPr>
          <p:nvPr/>
        </p:nvPicPr>
        <p:blipFill>
          <a:blip r:embed="rId3"/>
          <a:stretch>
            <a:fillRect/>
          </a:stretch>
        </p:blipFill>
        <p:spPr>
          <a:xfrm>
            <a:off x="266587" y="2732084"/>
            <a:ext cx="3935412" cy="1576433"/>
          </a:xfrm>
          <a:prstGeom prst="rect">
            <a:avLst/>
          </a:prstGeom>
        </p:spPr>
      </p:pic>
      <p:pic>
        <p:nvPicPr>
          <p:cNvPr id="10" name="Picture 9">
            <a:extLst>
              <a:ext uri="{FF2B5EF4-FFF2-40B4-BE49-F238E27FC236}">
                <a16:creationId xmlns:a16="http://schemas.microsoft.com/office/drawing/2014/main" id="{ED0884B5-6C1F-C14D-8305-1545BCC96B2F}"/>
              </a:ext>
            </a:extLst>
          </p:cNvPr>
          <p:cNvPicPr>
            <a:picLocks noChangeAspect="1"/>
          </p:cNvPicPr>
          <p:nvPr/>
        </p:nvPicPr>
        <p:blipFill>
          <a:blip r:embed="rId4"/>
          <a:stretch>
            <a:fillRect/>
          </a:stretch>
        </p:blipFill>
        <p:spPr>
          <a:xfrm>
            <a:off x="74141" y="4957760"/>
            <a:ext cx="5261955" cy="1765301"/>
          </a:xfrm>
          <a:prstGeom prst="rect">
            <a:avLst/>
          </a:prstGeom>
        </p:spPr>
      </p:pic>
      <p:pic>
        <p:nvPicPr>
          <p:cNvPr id="11" name="Picture 10">
            <a:extLst>
              <a:ext uri="{FF2B5EF4-FFF2-40B4-BE49-F238E27FC236}">
                <a16:creationId xmlns:a16="http://schemas.microsoft.com/office/drawing/2014/main" id="{1935F741-E39B-7B46-B2B9-7AAA3AF99FBF}"/>
              </a:ext>
            </a:extLst>
          </p:cNvPr>
          <p:cNvPicPr>
            <a:picLocks noChangeAspect="1"/>
          </p:cNvPicPr>
          <p:nvPr/>
        </p:nvPicPr>
        <p:blipFill>
          <a:blip r:embed="rId5"/>
          <a:stretch>
            <a:fillRect/>
          </a:stretch>
        </p:blipFill>
        <p:spPr>
          <a:xfrm>
            <a:off x="5188584" y="2732084"/>
            <a:ext cx="2895600" cy="1676400"/>
          </a:xfrm>
          <a:prstGeom prst="rect">
            <a:avLst/>
          </a:prstGeom>
        </p:spPr>
      </p:pic>
    </p:spTree>
    <p:extLst>
      <p:ext uri="{BB962C8B-B14F-4D97-AF65-F5344CB8AC3E}">
        <p14:creationId xmlns:p14="http://schemas.microsoft.com/office/powerpoint/2010/main" val="3561144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239486" y="1559392"/>
            <a:ext cx="8485414" cy="1938992"/>
          </a:xfrm>
          <a:prstGeom prst="rect">
            <a:avLst/>
          </a:prstGeom>
        </p:spPr>
        <p:txBody>
          <a:bodyPr wrap="square">
            <a:spAutoFit/>
          </a:bodyPr>
          <a:lstStyle/>
          <a:p>
            <a:r>
              <a:rPr lang="en-US" dirty="0"/>
              <a:t>a =</a:t>
            </a:r>
          </a:p>
          <a:p>
            <a:endParaRPr lang="en-US" dirty="0"/>
          </a:p>
          <a:p>
            <a:r>
              <a:rPr lang="en-US" dirty="0"/>
              <a:t>   1.0000 + j0.0000  -0.0000 - j0.0000  -0.0000 + j0.0000</a:t>
            </a:r>
          </a:p>
          <a:p>
            <a:r>
              <a:rPr lang="en-US" dirty="0"/>
              <a:t>  -0.0000 - j0.0000   1.0000 + j0.0000  -0.0000 + j0.0000</a:t>
            </a:r>
          </a:p>
          <a:p>
            <a:r>
              <a:rPr lang="en-US" dirty="0"/>
              <a:t>  -0.0000 + j0.0000  -0.0000 + j0.0000   1.0000 + j0.0000</a:t>
            </a:r>
          </a:p>
        </p:txBody>
      </p:sp>
      <mc:AlternateContent xmlns:mc="http://schemas.openxmlformats.org/markup-compatibility/2006" xmlns:a14="http://schemas.microsoft.com/office/drawing/2010/main">
        <mc:Choice Requires="a14">
          <p:sp>
            <p:nvSpPr>
              <p:cNvPr id="9" name="TextBox 8"/>
              <p:cNvSpPr txBox="1"/>
              <p:nvPr/>
            </p:nvSpPr>
            <p:spPr>
              <a:xfrm>
                <a:off x="2963635" y="4411576"/>
                <a:ext cx="2031838"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963635" y="4411576"/>
                <a:ext cx="2031838" cy="976614"/>
              </a:xfrm>
              <a:prstGeom prst="rect">
                <a:avLst/>
              </a:prstGeom>
              <a:blipFill>
                <a:blip r:embed="rId3"/>
                <a:stretch>
                  <a:fillRect/>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885254AB-6E93-5741-9635-C862BF9CEA4E}"/>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FF717093-3166-F94A-9867-FD1E0F76BE51}"/>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3070675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p:cNvSpPr/>
          <p:nvPr/>
        </p:nvSpPr>
        <p:spPr>
          <a:xfrm>
            <a:off x="277359" y="2678392"/>
            <a:ext cx="8333014" cy="1938992"/>
          </a:xfrm>
          <a:prstGeom prst="rect">
            <a:avLst/>
          </a:prstGeom>
        </p:spPr>
        <p:txBody>
          <a:bodyPr wrap="square">
            <a:spAutoFit/>
          </a:bodyPr>
          <a:lstStyle/>
          <a:p>
            <a:r>
              <a:rPr lang="en-US" dirty="0"/>
              <a:t>b =</a:t>
            </a:r>
          </a:p>
          <a:p>
            <a:endParaRPr lang="en-US" dirty="0"/>
          </a:p>
          <a:p>
            <a:r>
              <a:rPr lang="en-US" dirty="0"/>
              <a:t>   0.8658 + j2.0438   0.2947 + j0.9521   0.2900 + j0.7310</a:t>
            </a:r>
          </a:p>
          <a:p>
            <a:r>
              <a:rPr lang="en-US" dirty="0"/>
              <a:t>   0.2947 + j0.9521   0.8831 + j1.9871   0.2986 + j0.8043</a:t>
            </a:r>
          </a:p>
          <a:p>
            <a:r>
              <a:rPr lang="en-US" dirty="0"/>
              <a:t>   0.2900 + j0.7310   0.2986 + j0.8043   0.8733 + j2.0192</a:t>
            </a:r>
          </a:p>
        </p:txBody>
      </p:sp>
      <p:sp>
        <p:nvSpPr>
          <p:cNvPr id="7" name="Rectangle 2">
            <a:extLst>
              <a:ext uri="{FF2B5EF4-FFF2-40B4-BE49-F238E27FC236}">
                <a16:creationId xmlns:a16="http://schemas.microsoft.com/office/drawing/2014/main" id="{38890C68-069B-C841-A911-2A642FED568F}"/>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9" name="TextBox 5">
            <a:extLst>
              <a:ext uri="{FF2B5EF4-FFF2-40B4-BE49-F238E27FC236}">
                <a16:creationId xmlns:a16="http://schemas.microsoft.com/office/drawing/2014/main" id="{E757FD83-343B-4048-BCDB-5A774345BEB5}"/>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138493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92088"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Exact line segment model</a:t>
            </a:r>
            <a:br>
              <a:rPr lang="en-US" altLang="en-US" sz="2200" dirty="0">
                <a:solidFill>
                  <a:srgbClr val="16457F"/>
                </a:solidFill>
                <a:latin typeface="Arial" panose="020B0604020202020204" pitchFamily="34" charset="0"/>
                <a:cs typeface="Arial" panose="020B0604020202020204" pitchFamily="34" charset="0"/>
              </a:rPr>
            </a:b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4</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297646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40</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163285" y="1459974"/>
            <a:ext cx="8817429" cy="1938992"/>
          </a:xfrm>
          <a:prstGeom prst="rect">
            <a:avLst/>
          </a:prstGeom>
        </p:spPr>
        <p:txBody>
          <a:bodyPr wrap="square">
            <a:spAutoFit/>
          </a:bodyPr>
          <a:lstStyle/>
          <a:p>
            <a:r>
              <a:rPr lang="en-US" dirty="0"/>
              <a:t>c =</a:t>
            </a:r>
          </a:p>
          <a:p>
            <a:endParaRPr lang="en-US" dirty="0"/>
          </a:p>
          <a:p>
            <a:r>
              <a:rPr lang="en-US" dirty="0"/>
              <a:t>  -0.0000 + j0.1074   0.0000 - j0.0348   0.0000 - j0.0133</a:t>
            </a:r>
          </a:p>
          <a:p>
            <a:r>
              <a:rPr lang="en-US" dirty="0"/>
              <a:t>   0.0000 - j0.0348  -0.0000 + j0.1132   0.0000 - j0.0221</a:t>
            </a:r>
          </a:p>
          <a:p>
            <a:r>
              <a:rPr lang="en-US" dirty="0"/>
              <a:t>   0.0000 - j0.0133   0.0000 - j0.0221  -0.0000 + j0.1021</a:t>
            </a:r>
          </a:p>
        </p:txBody>
      </p:sp>
      <p:sp>
        <p:nvSpPr>
          <p:cNvPr id="5" name="Rectangle 4"/>
          <p:cNvSpPr/>
          <p:nvPr/>
        </p:nvSpPr>
        <p:spPr>
          <a:xfrm>
            <a:off x="7933518" y="2613109"/>
            <a:ext cx="1000595" cy="461665"/>
          </a:xfrm>
          <a:prstGeom prst="rect">
            <a:avLst/>
          </a:prstGeom>
        </p:spPr>
        <p:txBody>
          <a:bodyPr wrap="none">
            <a:spAutoFit/>
          </a:bodyPr>
          <a:lstStyle/>
          <a:p>
            <a:r>
              <a:rPr lang="en-US" dirty="0"/>
              <a:t>X 10</a:t>
            </a:r>
            <a:r>
              <a:rPr lang="en-US" baseline="30000" dirty="0"/>
              <a:t>-4</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2963635" y="4411576"/>
                <a:ext cx="2003625"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963635" y="4411576"/>
                <a:ext cx="2003625" cy="976614"/>
              </a:xfrm>
              <a:prstGeom prst="rect">
                <a:avLst/>
              </a:prstGeom>
              <a:blipFill>
                <a:blip r:embed="rId3"/>
                <a:stretch>
                  <a:fillRect/>
                </a:stretch>
              </a:blipFill>
            </p:spPr>
            <p:txBody>
              <a:bodyPr/>
              <a:lstStyle/>
              <a:p>
                <a:r>
                  <a:rPr lang="en-US">
                    <a:noFill/>
                  </a:rPr>
                  <a:t> </a:t>
                </a:r>
              </a:p>
            </p:txBody>
          </p:sp>
        </mc:Fallback>
      </mc:AlternateContent>
      <p:sp>
        <p:nvSpPr>
          <p:cNvPr id="9" name="Rectangle 2">
            <a:extLst>
              <a:ext uri="{FF2B5EF4-FFF2-40B4-BE49-F238E27FC236}">
                <a16:creationId xmlns:a16="http://schemas.microsoft.com/office/drawing/2014/main" id="{0B06C26E-028E-4D4B-B7D0-B8D2EF40F168}"/>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6D917E92-CA74-6544-A6C6-D6A79F78295C}"/>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2894917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41</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239486" y="1559392"/>
            <a:ext cx="8485414" cy="1938992"/>
          </a:xfrm>
          <a:prstGeom prst="rect">
            <a:avLst/>
          </a:prstGeom>
        </p:spPr>
        <p:txBody>
          <a:bodyPr wrap="square">
            <a:spAutoFit/>
          </a:bodyPr>
          <a:lstStyle/>
          <a:p>
            <a:r>
              <a:rPr lang="en-US" dirty="0"/>
              <a:t>d =</a:t>
            </a:r>
          </a:p>
          <a:p>
            <a:endParaRPr lang="en-US" dirty="0"/>
          </a:p>
          <a:p>
            <a:r>
              <a:rPr lang="en-US" dirty="0"/>
              <a:t>   1.0000 + j0.0000  -0.0000 - j0.0000  -0.0000 + j0.0000</a:t>
            </a:r>
          </a:p>
          <a:p>
            <a:r>
              <a:rPr lang="en-US" dirty="0"/>
              <a:t>  -0.0000 - j0.0000   1.0000 + j0.0000  -0.0000 + j0.0000</a:t>
            </a:r>
          </a:p>
          <a:p>
            <a:r>
              <a:rPr lang="en-US" dirty="0"/>
              <a:t>  -0.0000 + j0.0000  -0.0000 + j0.0000   1.0000 + j0.0000</a:t>
            </a:r>
          </a:p>
        </p:txBody>
      </p:sp>
      <mc:AlternateContent xmlns:mc="http://schemas.openxmlformats.org/markup-compatibility/2006" xmlns:a14="http://schemas.microsoft.com/office/drawing/2010/main">
        <mc:Choice Requires="a14">
          <p:sp>
            <p:nvSpPr>
              <p:cNvPr id="9" name="TextBox 8"/>
              <p:cNvSpPr txBox="1"/>
              <p:nvPr/>
            </p:nvSpPr>
            <p:spPr>
              <a:xfrm>
                <a:off x="2963635" y="4411576"/>
                <a:ext cx="2040495"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963635" y="4411576"/>
                <a:ext cx="2040495" cy="976614"/>
              </a:xfrm>
              <a:prstGeom prst="rect">
                <a:avLst/>
              </a:prstGeom>
              <a:blipFill>
                <a:blip r:embed="rId3"/>
                <a:stretch>
                  <a:fillRect/>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3636A3AC-9DB0-A746-B016-89C008C85BAC}"/>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659B57E2-F44C-B144-A0E2-AAA2CD24988F}"/>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3518956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239486" y="1559392"/>
            <a:ext cx="8485414" cy="1938992"/>
          </a:xfrm>
          <a:prstGeom prst="rect">
            <a:avLst/>
          </a:prstGeom>
        </p:spPr>
        <p:txBody>
          <a:bodyPr wrap="square">
            <a:spAutoFit/>
          </a:bodyPr>
          <a:lstStyle/>
          <a:p>
            <a:r>
              <a:rPr lang="en-US" dirty="0"/>
              <a:t>A =</a:t>
            </a:r>
          </a:p>
          <a:p>
            <a:endParaRPr lang="en-US" dirty="0"/>
          </a:p>
          <a:p>
            <a:r>
              <a:rPr lang="en-US" dirty="0"/>
              <a:t>   1.0000 + j0.0000  -0.0000 - j0.0000  -0.0000 + j0.0000</a:t>
            </a:r>
          </a:p>
          <a:p>
            <a:r>
              <a:rPr lang="en-US" dirty="0"/>
              <a:t>  -0.0000 - j0.0000   1.0000 + j0.0000  -0.0000 + j0.0000</a:t>
            </a:r>
          </a:p>
          <a:p>
            <a:r>
              <a:rPr lang="en-US" dirty="0"/>
              <a:t>  -0.0000 + j0.0000  -0.0000 + j0.0000   1.0000 + j0.0000</a:t>
            </a:r>
          </a:p>
        </p:txBody>
      </p:sp>
      <mc:AlternateContent xmlns:mc="http://schemas.openxmlformats.org/markup-compatibility/2006" xmlns:a14="http://schemas.microsoft.com/office/drawing/2010/main">
        <mc:Choice Requires="a14">
          <p:sp>
            <p:nvSpPr>
              <p:cNvPr id="9" name="TextBox 8"/>
              <p:cNvSpPr txBox="1"/>
              <p:nvPr/>
            </p:nvSpPr>
            <p:spPr>
              <a:xfrm>
                <a:off x="2963635" y="4411576"/>
                <a:ext cx="2051395"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963635" y="4411576"/>
                <a:ext cx="2051395" cy="976614"/>
              </a:xfrm>
              <a:prstGeom prst="rect">
                <a:avLst/>
              </a:prstGeom>
              <a:blipFill>
                <a:blip r:embed="rId3"/>
                <a:stretch>
                  <a:fillRect/>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7960C3B0-52CE-6D40-8F97-334BC013BFEB}"/>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CF890968-5D24-4848-A9FF-8F01EBBF2E65}"/>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1570760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43</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179388" y="1622477"/>
            <a:ext cx="8664349" cy="1938992"/>
          </a:xfrm>
          <a:prstGeom prst="rect">
            <a:avLst/>
          </a:prstGeom>
        </p:spPr>
        <p:txBody>
          <a:bodyPr wrap="square">
            <a:spAutoFit/>
          </a:bodyPr>
          <a:lstStyle/>
          <a:p>
            <a:r>
              <a:rPr lang="en-US" dirty="0"/>
              <a:t>B =</a:t>
            </a:r>
          </a:p>
          <a:p>
            <a:endParaRPr lang="en-US" dirty="0"/>
          </a:p>
          <a:p>
            <a:r>
              <a:rPr lang="en-US" dirty="0"/>
              <a:t>   0.8658 + j2.0438   0.2947 + j0.9521   0.2900 + j0.7311</a:t>
            </a:r>
          </a:p>
          <a:p>
            <a:r>
              <a:rPr lang="en-US" dirty="0"/>
              <a:t>   0.2947 + j0.9521   0.8831 + j1.9871   0.2986 + j0.8043</a:t>
            </a:r>
          </a:p>
          <a:p>
            <a:r>
              <a:rPr lang="en-US" dirty="0"/>
              <a:t>   0.2900 + j0.7311   0.2986 + j0.8043   0.8733 + j2.0192</a:t>
            </a:r>
          </a:p>
        </p:txBody>
      </p:sp>
      <mc:AlternateContent xmlns:mc="http://schemas.openxmlformats.org/markup-compatibility/2006" xmlns:a14="http://schemas.microsoft.com/office/drawing/2010/main">
        <mc:Choice Requires="a14">
          <p:sp>
            <p:nvSpPr>
              <p:cNvPr id="8" name="TextBox 7"/>
              <p:cNvSpPr txBox="1"/>
              <p:nvPr/>
            </p:nvSpPr>
            <p:spPr>
              <a:xfrm>
                <a:off x="3056164" y="4536761"/>
                <a:ext cx="19243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056164" y="4536761"/>
                <a:ext cx="1924373" cy="369332"/>
              </a:xfrm>
              <a:prstGeom prst="rect">
                <a:avLst/>
              </a:prstGeom>
              <a:blipFill>
                <a:blip r:embed="rId3"/>
                <a:stretch>
                  <a:fillRect l="-2848" r="-2532" b="-9836"/>
                </a:stretch>
              </a:blipFill>
            </p:spPr>
            <p:txBody>
              <a:bodyPr/>
              <a:lstStyle/>
              <a:p>
                <a:r>
                  <a:rPr lang="en-US">
                    <a:noFill/>
                  </a:rPr>
                  <a:t> </a:t>
                </a:r>
              </a:p>
            </p:txBody>
          </p:sp>
        </mc:Fallback>
      </mc:AlternateContent>
      <p:sp>
        <p:nvSpPr>
          <p:cNvPr id="9" name="Rectangle 2">
            <a:extLst>
              <a:ext uri="{FF2B5EF4-FFF2-40B4-BE49-F238E27FC236}">
                <a16:creationId xmlns:a16="http://schemas.microsoft.com/office/drawing/2014/main" id="{ACD80E51-1E1F-FF49-843C-EDFA015C3240}"/>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DB73A1CA-F9C4-2E4D-A9CE-ABF6192D732D}"/>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3155081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266588" y="1540490"/>
                <a:ext cx="8473506" cy="4671087"/>
              </a:xfrm>
              <a:prstGeom prst="rect">
                <a:avLst/>
              </a:prstGeom>
            </p:spPr>
            <p:txBody>
              <a:bodyPr wrap="square">
                <a:spAutoFit/>
              </a:bodyPr>
              <a:lstStyle/>
              <a:p>
                <a:pPr>
                  <a:spcAft>
                    <a:spcPts val="1200"/>
                  </a:spcAft>
                </a:pPr>
                <a:r>
                  <a:rPr lang="en-US" altLang="en-US" dirty="0"/>
                  <a:t>Calculating load voltage and current based off of ratings. </a:t>
                </a:r>
              </a:p>
              <a:p>
                <a:pPr>
                  <a:spcAft>
                    <a:spcPts val="1200"/>
                  </a:spcAft>
                </a:pPr>
                <a:r>
                  <a:rPr lang="en-US" altLang="en-US" dirty="0"/>
                  <a:t>Voltage ratings are given in line-to-line, we need to convert to line-to-neutral</a:t>
                </a:r>
              </a:p>
              <a:p>
                <a:pPr algn="ctr">
                  <a:spcAft>
                    <a:spcPts val="1200"/>
                  </a:spcAft>
                </a:pPr>
                <a:r>
                  <a:rPr lang="en-US" altLang="en-US" dirty="0"/>
                  <a:t>	</a:t>
                </a:r>
                <a14:m>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𝐿𝐺</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𝑉</m:t>
                            </m:r>
                          </m:e>
                          <m:sub>
                            <m:r>
                              <a:rPr lang="en-US" altLang="en-US" i="1">
                                <a:latin typeface="Cambria Math" panose="02040503050406030204" pitchFamily="18" charset="0"/>
                              </a:rPr>
                              <m:t>𝐿𝐿</m:t>
                            </m:r>
                          </m:sub>
                        </m:sSub>
                      </m:num>
                      <m:den>
                        <m:rad>
                          <m:radPr>
                            <m:degHide m:val="on"/>
                            <m:ctrlPr>
                              <a:rPr lang="en-US" altLang="en-US" i="1">
                                <a:latin typeface="Cambria Math" panose="02040503050406030204" pitchFamily="18" charset="0"/>
                              </a:rPr>
                            </m:ctrlPr>
                          </m:radPr>
                          <m:deg/>
                          <m:e>
                            <m:r>
                              <a:rPr lang="en-US" altLang="en-US" i="1">
                                <a:latin typeface="Cambria Math" panose="02040503050406030204" pitchFamily="18" charset="0"/>
                              </a:rPr>
                              <m:t>3</m:t>
                            </m:r>
                          </m:e>
                        </m:rad>
                      </m:den>
                    </m:f>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12.47</m:t>
                        </m:r>
                      </m:num>
                      <m:den>
                        <m:rad>
                          <m:radPr>
                            <m:degHide m:val="on"/>
                            <m:ctrlPr>
                              <a:rPr lang="en-US" altLang="en-US" i="1">
                                <a:latin typeface="Cambria Math" panose="02040503050406030204" pitchFamily="18" charset="0"/>
                              </a:rPr>
                            </m:ctrlPr>
                          </m:radPr>
                          <m:deg/>
                          <m:e>
                            <m:r>
                              <a:rPr lang="en-US" altLang="en-US" i="1">
                                <a:latin typeface="Cambria Math" panose="02040503050406030204" pitchFamily="18" charset="0"/>
                              </a:rPr>
                              <m:t>3</m:t>
                            </m:r>
                          </m:e>
                        </m:rad>
                      </m:den>
                    </m:f>
                    <m:r>
                      <a:rPr lang="en-US" altLang="en-US" b="0" i="1" smtClean="0">
                        <a:latin typeface="Cambria Math" panose="02040503050406030204" pitchFamily="18" charset="0"/>
                      </a:rPr>
                      <m:t>=7.2</m:t>
                    </m:r>
                  </m:oMath>
                </a14:m>
                <a:r>
                  <a:rPr lang="en-US" altLang="en-US" dirty="0"/>
                  <a:t> kV</a:t>
                </a:r>
              </a:p>
              <a:p>
                <a:pPr>
                  <a:spcAft>
                    <a:spcPts val="1200"/>
                  </a:spcAft>
                </a:pPr>
                <a:r>
                  <a:rPr lang="en-US" altLang="en-US" dirty="0"/>
                  <a:t>The because this is balanced all three phases are equal and separated by 120 degrees so</a:t>
                </a:r>
              </a:p>
              <a:p>
                <a:pPr>
                  <a:spcAft>
                    <a:spcPts val="1200"/>
                  </a:spcAft>
                </a:pPr>
                <a:endParaRPr lang="en-US" altLang="en-US" dirty="0"/>
              </a:p>
              <a:p>
                <a:pPr algn="ctr">
                  <a:spcAft>
                    <a:spcPts val="1200"/>
                  </a:spcAft>
                </a:pPr>
                <a14:m>
                  <m:oMath xmlns:m="http://schemas.openxmlformats.org/officeDocument/2006/math">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m:t>
                        </m:r>
                        <m:r>
                          <a:rPr lang="en-US" altLang="en-US" i="1">
                            <a:latin typeface="Cambria Math" panose="02040503050406030204" pitchFamily="18" charset="0"/>
                          </a:rPr>
                          <m:t>𝑉</m:t>
                        </m:r>
                      </m:e>
                      <m:sub>
                        <m:r>
                          <a:rPr lang="en-US" altLang="en-US" i="1">
                            <a:latin typeface="Cambria Math" panose="02040503050406030204" pitchFamily="18" charset="0"/>
                          </a:rPr>
                          <m:t>𝐿𝐺</m:t>
                        </m:r>
                      </m:sub>
                    </m:sSub>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m:t>
                        </m:r>
                      </m:e>
                      <m:sub>
                        <m:r>
                          <a:rPr lang="en-US" altLang="en-US" b="0" i="1" smtClean="0">
                            <a:latin typeface="Cambria Math" panose="02040503050406030204" pitchFamily="18" charset="0"/>
                          </a:rPr>
                          <m:t>𝑚</m:t>
                        </m:r>
                      </m:sub>
                    </m:sSub>
                    <m:r>
                      <a:rPr lang="en-US" altLang="en-US" b="0" i="1" smtClean="0">
                        <a:latin typeface="Cambria Math" panose="02040503050406030204" pitchFamily="18" charset="0"/>
                      </a:rPr>
                      <m:t>=</m:t>
                    </m:r>
                    <m:d>
                      <m:dPr>
                        <m:begChr m:val="["/>
                        <m:endChr m:val="]"/>
                        <m:ctrlPr>
                          <a:rPr lang="en-US" altLang="en-US" b="0" i="1" smtClean="0">
                            <a:latin typeface="Cambria Math" panose="02040503050406030204" pitchFamily="18" charset="0"/>
                          </a:rPr>
                        </m:ctrlPr>
                      </m:dPr>
                      <m:e>
                        <m:m>
                          <m:mPr>
                            <m:mcs>
                              <m:mc>
                                <m:mcPr>
                                  <m:count m:val="1"/>
                                  <m:mcJc m:val="center"/>
                                </m:mcPr>
                              </m:mc>
                            </m:mcs>
                            <m:ctrlPr>
                              <a:rPr lang="en-US" altLang="en-US" b="0" i="1" smtClean="0">
                                <a:latin typeface="Cambria Math" panose="02040503050406030204" pitchFamily="18" charset="0"/>
                              </a:rPr>
                            </m:ctrlPr>
                          </m:mPr>
                          <m:mr>
                            <m:e>
                              <m:r>
                                <m:rPr>
                                  <m:brk m:alnAt="7"/>
                                </m:rPr>
                                <a:rPr lang="en-US" altLang="en-US" b="0" i="1" smtClean="0">
                                  <a:latin typeface="Cambria Math" panose="02040503050406030204" pitchFamily="18" charset="0"/>
                                </a:rPr>
                                <m:t>7</m:t>
                              </m:r>
                              <m:r>
                                <a:rPr lang="en-US" altLang="en-US" b="0" i="1" smtClean="0">
                                  <a:latin typeface="Cambria Math" panose="02040503050406030204" pitchFamily="18" charset="0"/>
                                </a:rPr>
                                <m:t>.2</m:t>
                              </m:r>
                              <m:r>
                                <a:rPr lang="en-US" altLang="en-US" b="0" i="1" smtClean="0">
                                  <a:latin typeface="Cambria Math" panose="02040503050406030204" pitchFamily="18" charset="0"/>
                                  <a:ea typeface="Cambria Math" panose="02040503050406030204" pitchFamily="18" charset="0"/>
                                </a:rPr>
                                <m:t>∠</m:t>
                              </m:r>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0</m:t>
                                  </m:r>
                                </m:e>
                                <m:sup>
                                  <m:r>
                                    <a:rPr lang="en-US" altLang="en-US" b="0" i="1" smtClean="0">
                                      <a:latin typeface="Cambria Math" panose="02040503050406030204" pitchFamily="18" charset="0"/>
                                      <a:ea typeface="Cambria Math" panose="02040503050406030204" pitchFamily="18" charset="0"/>
                                    </a:rPr>
                                    <m:t>°</m:t>
                                  </m:r>
                                </m:sup>
                              </m:sSup>
                            </m:e>
                          </m:mr>
                          <m:mr>
                            <m:e>
                              <m:r>
                                <m:rPr>
                                  <m:brk m:alnAt="7"/>
                                </m:rPr>
                                <a:rPr lang="en-US" altLang="en-US" i="1">
                                  <a:latin typeface="Cambria Math" panose="02040503050406030204" pitchFamily="18" charset="0"/>
                                </a:rPr>
                                <m:t>7</m:t>
                              </m:r>
                              <m:r>
                                <a:rPr lang="en-US" altLang="en-US" i="1">
                                  <a:latin typeface="Cambria Math" panose="02040503050406030204" pitchFamily="18" charset="0"/>
                                </a:rPr>
                                <m:t>.2</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−12</m:t>
                                  </m:r>
                                  <m:r>
                                    <a:rPr lang="en-US" altLang="en-US" i="1">
                                      <a:latin typeface="Cambria Math" panose="02040503050406030204" pitchFamily="18" charset="0"/>
                                      <a:ea typeface="Cambria Math" panose="02040503050406030204" pitchFamily="18" charset="0"/>
                                    </a:rPr>
                                    <m:t>0</m:t>
                                  </m:r>
                                </m:e>
                                <m:sup>
                                  <m:r>
                                    <a:rPr lang="en-US" altLang="en-US" i="1">
                                      <a:latin typeface="Cambria Math" panose="02040503050406030204" pitchFamily="18" charset="0"/>
                                      <a:ea typeface="Cambria Math" panose="02040503050406030204" pitchFamily="18" charset="0"/>
                                    </a:rPr>
                                    <m:t>°</m:t>
                                  </m:r>
                                </m:sup>
                              </m:sSup>
                            </m:e>
                          </m:mr>
                          <m:mr>
                            <m:e>
                              <m:r>
                                <m:rPr>
                                  <m:brk m:alnAt="7"/>
                                </m:rPr>
                                <a:rPr lang="en-US" altLang="en-US" i="1">
                                  <a:latin typeface="Cambria Math" panose="02040503050406030204" pitchFamily="18" charset="0"/>
                                </a:rPr>
                                <m:t>7</m:t>
                              </m:r>
                              <m:r>
                                <a:rPr lang="en-US" altLang="en-US" i="1">
                                  <a:latin typeface="Cambria Math" panose="02040503050406030204" pitchFamily="18" charset="0"/>
                                </a:rPr>
                                <m:t>.2</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+12</m:t>
                                  </m:r>
                                  <m:r>
                                    <a:rPr lang="en-US" altLang="en-US" i="1">
                                      <a:latin typeface="Cambria Math" panose="02040503050406030204" pitchFamily="18" charset="0"/>
                                      <a:ea typeface="Cambria Math" panose="02040503050406030204" pitchFamily="18" charset="0"/>
                                    </a:rPr>
                                    <m:t>0</m:t>
                                  </m:r>
                                </m:e>
                                <m:sup>
                                  <m:r>
                                    <a:rPr lang="en-US" altLang="en-US" i="1">
                                      <a:latin typeface="Cambria Math" panose="02040503050406030204" pitchFamily="18" charset="0"/>
                                      <a:ea typeface="Cambria Math" panose="02040503050406030204" pitchFamily="18" charset="0"/>
                                    </a:rPr>
                                    <m:t>°</m:t>
                                  </m:r>
                                </m:sup>
                              </m:sSup>
                            </m:e>
                          </m:mr>
                        </m:m>
                      </m:e>
                    </m:d>
                  </m:oMath>
                </a14:m>
                <a:r>
                  <a:rPr lang="en-US" altLang="en-US" dirty="0"/>
                  <a:t> kV</a:t>
                </a:r>
              </a:p>
            </p:txBody>
          </p:sp>
        </mc:Choice>
        <mc:Fallback xmlns="">
          <p:sp>
            <p:nvSpPr>
              <p:cNvPr id="4" name="Rectangle 3"/>
              <p:cNvSpPr>
                <a:spLocks noRot="1" noChangeAspect="1" noMove="1" noResize="1" noEditPoints="1" noAdjustHandles="1" noChangeArrowheads="1" noChangeShapeType="1" noTextEdit="1"/>
              </p:cNvSpPr>
              <p:nvPr/>
            </p:nvSpPr>
            <p:spPr>
              <a:xfrm>
                <a:off x="266588" y="1540490"/>
                <a:ext cx="8473506" cy="4671087"/>
              </a:xfrm>
              <a:prstGeom prst="rect">
                <a:avLst/>
              </a:prstGeom>
              <a:blipFill>
                <a:blip r:embed="rId3"/>
                <a:stretch>
                  <a:fillRect l="-1048" t="-813" r="-1647" b="-542"/>
                </a:stretch>
              </a:blipFill>
            </p:spPr>
            <p:txBody>
              <a:bodyPr/>
              <a:lstStyle/>
              <a:p>
                <a:r>
                  <a:rPr lang="en-US">
                    <a:noFill/>
                  </a:rPr>
                  <a:t> </a:t>
                </a:r>
              </a:p>
            </p:txBody>
          </p:sp>
        </mc:Fallback>
      </mc:AlternateContent>
      <p:sp>
        <p:nvSpPr>
          <p:cNvPr id="10" name="Rectangle 2">
            <a:extLst>
              <a:ext uri="{FF2B5EF4-FFF2-40B4-BE49-F238E27FC236}">
                <a16:creationId xmlns:a16="http://schemas.microsoft.com/office/drawing/2014/main" id="{6704220A-A8C6-E842-905C-2CA4286C225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3" name="TextBox 5">
            <a:extLst>
              <a:ext uri="{FF2B5EF4-FFF2-40B4-BE49-F238E27FC236}">
                <a16:creationId xmlns:a16="http://schemas.microsoft.com/office/drawing/2014/main" id="{D7D18A31-7411-5546-A200-AC59DA98B76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1340109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266588" y="1318066"/>
                <a:ext cx="8473506" cy="1952842"/>
              </a:xfrm>
              <a:prstGeom prst="rect">
                <a:avLst/>
              </a:prstGeom>
            </p:spPr>
            <p:txBody>
              <a:bodyPr wrap="square">
                <a:spAutoFit/>
              </a:bodyPr>
              <a:lstStyle/>
              <a:p>
                <a:pPr>
                  <a:spcAft>
                    <a:spcPts val="1200"/>
                  </a:spcAft>
                </a:pPr>
                <a:r>
                  <a:rPr lang="en-US" altLang="en-US" dirty="0"/>
                  <a:t>Using the ratings for </a:t>
                </a:r>
                <a:r>
                  <a:rPr lang="en-US" altLang="en-US" b="1" dirty="0"/>
                  <a:t>three-phase lagging loads</a:t>
                </a:r>
                <a:r>
                  <a:rPr lang="en-US" altLang="en-US" dirty="0"/>
                  <a:t>, we can use the following formula to calculate line currents</a:t>
                </a:r>
              </a:p>
              <a:p>
                <a:pPr algn="ctr">
                  <a:spcAft>
                    <a:spcPts val="1200"/>
                  </a:spcAft>
                </a:pPr>
                <a14:m>
                  <m:oMathPara xmlns:m="http://schemas.openxmlformats.org/officeDocument/2006/math">
                    <m:oMathParaPr>
                      <m:jc m:val="left"/>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𝐼</m:t>
                          </m:r>
                        </m:e>
                        <m:sub>
                          <m:r>
                            <a:rPr lang="en-US" altLang="en-US" b="0" i="1" smtClean="0">
                              <a:latin typeface="Cambria Math" panose="02040503050406030204" pitchFamily="18" charset="0"/>
                            </a:rPr>
                            <m:t>𝑙𝑜𝑎𝑑</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𝑆</m:t>
                              </m:r>
                            </m:e>
                            <m:sub>
                              <m:r>
                                <a:rPr lang="en-US" altLang="en-US" b="0" i="1" smtClean="0">
                                  <a:latin typeface="Cambria Math" panose="02040503050406030204" pitchFamily="18" charset="0"/>
                                </a:rPr>
                                <m:t>3</m:t>
                              </m:r>
                              <m:r>
                                <a:rPr lang="en-US" altLang="en-US" b="0" i="1" smtClean="0">
                                  <a:latin typeface="Cambria Math" panose="02040503050406030204" pitchFamily="18" charset="0"/>
                                  <a:ea typeface="Cambria Math" panose="02040503050406030204" pitchFamily="18" charset="0"/>
                                </a:rPr>
                                <m:t>𝜙</m:t>
                              </m:r>
                            </m:sub>
                          </m:sSub>
                        </m:num>
                        <m:den>
                          <m:rad>
                            <m:radPr>
                              <m:degHide m:val="on"/>
                              <m:ctrlPr>
                                <a:rPr lang="en-US" altLang="en-US" b="0" i="1" smtClean="0">
                                  <a:latin typeface="Cambria Math" panose="02040503050406030204" pitchFamily="18" charset="0"/>
                                </a:rPr>
                              </m:ctrlPr>
                            </m:radPr>
                            <m:deg/>
                            <m:e>
                              <m:r>
                                <a:rPr lang="en-US" altLang="en-US" b="0" i="1" smtClean="0">
                                  <a:latin typeface="Cambria Math" panose="02040503050406030204" pitchFamily="18" charset="0"/>
                                </a:rPr>
                                <m:t>3</m:t>
                              </m:r>
                            </m:e>
                          </m:rad>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𝐿𝐿</m:t>
                              </m:r>
                            </m:sub>
                          </m:sSub>
                        </m:den>
                      </m:f>
                      <m:r>
                        <a:rPr lang="en-US" altLang="en-US" b="0" i="1" smtClean="0">
                          <a:latin typeface="Cambria Math" panose="02040503050406030204" pitchFamily="18" charset="0"/>
                          <a:ea typeface="Cambria Math" panose="02040503050406030204" pitchFamily="18" charset="0"/>
                        </a:rPr>
                        <m:t>∠−</m:t>
                      </m:r>
                      <m:sSup>
                        <m:sSupPr>
                          <m:ctrlPr>
                            <a:rPr lang="en-US" altLang="en-US" b="0" i="1" smtClean="0">
                              <a:latin typeface="Cambria Math" panose="02040503050406030204" pitchFamily="18" charset="0"/>
                              <a:ea typeface="Cambria Math" panose="02040503050406030204" pitchFamily="18" charset="0"/>
                            </a:rPr>
                          </m:ctrlPr>
                        </m:sSupPr>
                        <m:e>
                          <m:r>
                            <m:rPr>
                              <m:nor/>
                            </m:rPr>
                            <a:rPr lang="en-US" altLang="en-US" b="0" i="0" smtClean="0">
                              <a:latin typeface="Cambria Math" panose="02040503050406030204" pitchFamily="18" charset="0"/>
                              <a:ea typeface="Cambria Math" panose="02040503050406030204" pitchFamily="18" charset="0"/>
                            </a:rPr>
                            <m:t>cos</m:t>
                          </m:r>
                        </m:e>
                        <m:sup>
                          <m:r>
                            <a:rPr lang="en-US" altLang="en-US" b="0" i="1" smtClean="0">
                              <a:latin typeface="Cambria Math" panose="02040503050406030204" pitchFamily="18" charset="0"/>
                              <a:ea typeface="Cambria Math" panose="02040503050406030204" pitchFamily="18" charset="0"/>
                            </a:rPr>
                            <m:t>−1</m:t>
                          </m:r>
                        </m:sup>
                      </m:sSup>
                      <m:r>
                        <a:rPr lang="en-US" altLang="en-US" b="0" i="1" smtClean="0">
                          <a:latin typeface="Cambria Math" panose="02040503050406030204" pitchFamily="18" charset="0"/>
                          <a:ea typeface="Cambria Math" panose="02040503050406030204" pitchFamily="18" charset="0"/>
                        </a:rPr>
                        <m:t>𝑝𝑓</m:t>
                      </m:r>
                    </m:oMath>
                  </m:oMathPara>
                </a14:m>
                <a:endParaRPr lang="en-US" altLang="en-US" b="0" i="1" dirty="0">
                  <a:latin typeface="Cambria Math" panose="02040503050406030204" pitchFamily="18" charset="0"/>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66588" y="1318066"/>
                <a:ext cx="8473506" cy="1952842"/>
              </a:xfrm>
              <a:prstGeom prst="rect">
                <a:avLst/>
              </a:prstGeom>
              <a:blipFill>
                <a:blip r:embed="rId3"/>
                <a:stretch>
                  <a:fillRect l="-1048" t="-2581"/>
                </a:stretch>
              </a:blipFill>
            </p:spPr>
            <p:txBody>
              <a:bodyPr/>
              <a:lstStyle/>
              <a:p>
                <a:r>
                  <a:rPr lang="en-US">
                    <a:noFill/>
                  </a:rPr>
                  <a:t> </a:t>
                </a:r>
              </a:p>
            </p:txBody>
          </p:sp>
        </mc:Fallback>
      </mc:AlternateContent>
      <p:sp>
        <p:nvSpPr>
          <p:cNvPr id="10" name="Rectangle 2">
            <a:extLst>
              <a:ext uri="{FF2B5EF4-FFF2-40B4-BE49-F238E27FC236}">
                <a16:creationId xmlns:a16="http://schemas.microsoft.com/office/drawing/2014/main" id="{6704220A-A8C6-E842-905C-2CA4286C225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3" name="TextBox 5">
            <a:extLst>
              <a:ext uri="{FF2B5EF4-FFF2-40B4-BE49-F238E27FC236}">
                <a16:creationId xmlns:a16="http://schemas.microsoft.com/office/drawing/2014/main" id="{D7D18A31-7411-5546-A200-AC59DA98B76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0D765CD-EDC7-B24D-A69F-8CB3B6CDC453}"/>
                  </a:ext>
                </a:extLst>
              </p:cNvPr>
              <p:cNvSpPr/>
              <p:nvPr/>
            </p:nvSpPr>
            <p:spPr>
              <a:xfrm>
                <a:off x="735094" y="3245952"/>
                <a:ext cx="6454094" cy="638123"/>
              </a:xfrm>
              <a:prstGeom prst="rect">
                <a:avLst/>
              </a:prstGeom>
            </p:spPr>
            <p:txBody>
              <a:bodyPr wrap="square">
                <a:spAutoFit/>
              </a:bodyPr>
              <a:lstStyle/>
              <a:p>
                <a:pPr algn="ctr">
                  <a:spcAft>
                    <a:spcPts val="1200"/>
                  </a:spcAft>
                </a:pPr>
                <a14:m>
                  <m:oMath xmlns:m="http://schemas.openxmlformats.org/officeDocument/2006/math">
                    <m:r>
                      <a:rPr lang="en-US" altLang="en-US" i="1">
                        <a:latin typeface="Cambria Math" panose="02040503050406030204" pitchFamily="18" charset="0"/>
                        <a:ea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6000</m:t>
                        </m:r>
                      </m:num>
                      <m:den>
                        <m:rad>
                          <m:radPr>
                            <m:degHide m:val="on"/>
                            <m:ctrlPr>
                              <a:rPr lang="en-US" altLang="en-US" i="1">
                                <a:latin typeface="Cambria Math" panose="02040503050406030204" pitchFamily="18" charset="0"/>
                              </a:rPr>
                            </m:ctrlPr>
                          </m:radPr>
                          <m:deg/>
                          <m:e>
                            <m:r>
                              <a:rPr lang="en-US" altLang="en-US" i="1">
                                <a:latin typeface="Cambria Math" panose="02040503050406030204" pitchFamily="18" charset="0"/>
                              </a:rPr>
                              <m:t>3</m:t>
                            </m:r>
                          </m:e>
                        </m:rad>
                        <m:r>
                          <a:rPr lang="en-US" altLang="en-US" i="1">
                            <a:latin typeface="Cambria Math" panose="02040503050406030204" pitchFamily="18" charset="0"/>
                            <a:ea typeface="Cambria Math" panose="02040503050406030204" pitchFamily="18" charset="0"/>
                          </a:rPr>
                          <m:t>×12.47</m:t>
                        </m:r>
                      </m:den>
                    </m:f>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m:rPr>
                            <m:nor/>
                          </m:rPr>
                          <a:rPr lang="en-US" altLang="en-US">
                            <a:latin typeface="Cambria Math" panose="02040503050406030204" pitchFamily="18" charset="0"/>
                            <a:ea typeface="Cambria Math" panose="02040503050406030204" pitchFamily="18" charset="0"/>
                          </a:rPr>
                          <m:t>cos</m:t>
                        </m:r>
                      </m:e>
                      <m:sup>
                        <m:r>
                          <a:rPr lang="en-US" altLang="en-US" i="1">
                            <a:latin typeface="Cambria Math" panose="02040503050406030204" pitchFamily="18" charset="0"/>
                            <a:ea typeface="Cambria Math" panose="02040503050406030204" pitchFamily="18" charset="0"/>
                          </a:rPr>
                          <m:t>−1</m:t>
                        </m:r>
                      </m:sup>
                    </m:sSup>
                    <m:r>
                      <a:rPr lang="en-US" altLang="en-US" i="1">
                        <a:latin typeface="Cambria Math" panose="02040503050406030204" pitchFamily="18" charset="0"/>
                        <a:ea typeface="Cambria Math" panose="02040503050406030204" pitchFamily="18" charset="0"/>
                      </a:rPr>
                      <m:t>0.9=277.8∠−</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25.8</m:t>
                        </m:r>
                      </m:e>
                      <m:sup>
                        <m:r>
                          <a:rPr lang="en-US" altLang="en-US" i="1">
                            <a:latin typeface="Cambria Math" panose="02040503050406030204" pitchFamily="18" charset="0"/>
                            <a:ea typeface="Cambria Math" panose="02040503050406030204" pitchFamily="18" charset="0"/>
                          </a:rPr>
                          <m:t>°</m:t>
                        </m:r>
                      </m:sup>
                    </m:sSup>
                  </m:oMath>
                </a14:m>
                <a:r>
                  <a:rPr lang="en-US" altLang="en-US" dirty="0"/>
                  <a:t> A</a:t>
                </a:r>
              </a:p>
            </p:txBody>
          </p:sp>
        </mc:Choice>
        <mc:Fallback xmlns="">
          <p:sp>
            <p:nvSpPr>
              <p:cNvPr id="2" name="Rectangle 1">
                <a:extLst>
                  <a:ext uri="{FF2B5EF4-FFF2-40B4-BE49-F238E27FC236}">
                    <a16:creationId xmlns:a16="http://schemas.microsoft.com/office/drawing/2014/main" id="{00D765CD-EDC7-B24D-A69F-8CB3B6CDC453}"/>
                  </a:ext>
                </a:extLst>
              </p:cNvPr>
              <p:cNvSpPr>
                <a:spLocks noRot="1" noChangeAspect="1" noMove="1" noResize="1" noEditPoints="1" noAdjustHandles="1" noChangeArrowheads="1" noChangeShapeType="1" noTextEdit="1"/>
              </p:cNvSpPr>
              <p:nvPr/>
            </p:nvSpPr>
            <p:spPr>
              <a:xfrm>
                <a:off x="735094" y="3245952"/>
                <a:ext cx="6454094" cy="638123"/>
              </a:xfrm>
              <a:prstGeom prst="rect">
                <a:avLst/>
              </a:prstGeom>
              <a:blipFill>
                <a:blip r:embed="rId4"/>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1958D91-4D90-CB40-B4A7-16B4313712C0}"/>
                  </a:ext>
                </a:extLst>
              </p:cNvPr>
              <p:cNvSpPr/>
              <p:nvPr/>
            </p:nvSpPr>
            <p:spPr>
              <a:xfrm>
                <a:off x="124597" y="4155735"/>
                <a:ext cx="8600303" cy="2555443"/>
              </a:xfrm>
              <a:prstGeom prst="rect">
                <a:avLst/>
              </a:prstGeom>
            </p:spPr>
            <p:txBody>
              <a:bodyPr wrap="square">
                <a:spAutoFit/>
              </a:bodyPr>
              <a:lstStyle/>
              <a:p>
                <a:pPr>
                  <a:spcAft>
                    <a:spcPts val="1200"/>
                  </a:spcAft>
                </a:pPr>
                <a:r>
                  <a:rPr lang="en-US" altLang="en-US" dirty="0"/>
                  <a:t>The because this is balanced all three phases are equal and separated by 120 degrees so</a:t>
                </a:r>
              </a:p>
              <a:p>
                <a:pPr>
                  <a:spcAft>
                    <a:spcPts val="1200"/>
                  </a:spcAft>
                </a:pPr>
                <a:endParaRPr lang="en-US" altLang="en-US" dirty="0"/>
              </a:p>
              <a:p>
                <a:pPr algn="ctr">
                  <a:spcAft>
                    <a:spcPts val="1200"/>
                  </a:spcAft>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m:t>
                        </m:r>
                        <m:r>
                          <a:rPr lang="en-US" altLang="en-US" b="0" i="1" smtClean="0">
                            <a:latin typeface="Cambria Math" panose="02040503050406030204" pitchFamily="18" charset="0"/>
                          </a:rPr>
                          <m:t>𝐼</m:t>
                        </m:r>
                      </m:e>
                      <m:sub>
                        <m:r>
                          <a:rPr lang="en-US" altLang="en-US" b="0" i="1" smtClean="0">
                            <a:latin typeface="Cambria Math" panose="02040503050406030204" pitchFamily="18" charset="0"/>
                          </a:rPr>
                          <m:t>𝑎𝑏𝑐</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m:t>
                        </m:r>
                      </m:e>
                      <m:sub>
                        <m:r>
                          <a:rPr lang="en-US" altLang="en-US" i="1">
                            <a:latin typeface="Cambria Math" panose="02040503050406030204" pitchFamily="18" charset="0"/>
                          </a:rPr>
                          <m:t>𝑚</m:t>
                        </m:r>
                      </m:sub>
                    </m:sSub>
                    <m:r>
                      <a:rPr lang="en-US" altLang="en-US" i="1">
                        <a:latin typeface="Cambria Math" panose="02040503050406030204" pitchFamily="18" charset="0"/>
                      </a:rPr>
                      <m:t>=</m:t>
                    </m:r>
                    <m:d>
                      <m:dPr>
                        <m:begChr m:val="["/>
                        <m:endChr m:val="]"/>
                        <m:ctrlPr>
                          <a:rPr lang="en-US" altLang="en-US" i="1">
                            <a:latin typeface="Cambria Math" panose="02040503050406030204" pitchFamily="18" charset="0"/>
                          </a:rPr>
                        </m:ctrlPr>
                      </m:dPr>
                      <m:e>
                        <m:m>
                          <m:mPr>
                            <m:mcs>
                              <m:mc>
                                <m:mcPr>
                                  <m:count m:val="1"/>
                                  <m:mcJc m:val="center"/>
                                </m:mcPr>
                              </m:mc>
                            </m:mcs>
                            <m:ctrlPr>
                              <a:rPr lang="en-US" altLang="en-US" i="1">
                                <a:latin typeface="Cambria Math" panose="02040503050406030204" pitchFamily="18" charset="0"/>
                              </a:rPr>
                            </m:ctrlPr>
                          </m:mPr>
                          <m:mr>
                            <m:e>
                              <m:r>
                                <m:rPr>
                                  <m:brk m:alnAt="7"/>
                                </m:rPr>
                                <a:rPr lang="en-US" altLang="en-US" b="0" i="1" smtClean="0">
                                  <a:latin typeface="Cambria Math" panose="02040503050406030204" pitchFamily="18" charset="0"/>
                                </a:rPr>
                                <m:t>2</m:t>
                              </m:r>
                              <m:r>
                                <a:rPr lang="en-US" altLang="en-US" b="0" i="1" smtClean="0">
                                  <a:latin typeface="Cambria Math" panose="02040503050406030204" pitchFamily="18" charset="0"/>
                                </a:rPr>
                                <m:t>77.8</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−25.8</m:t>
                                  </m:r>
                                </m:e>
                                <m:sup>
                                  <m:r>
                                    <a:rPr lang="en-US" altLang="en-US" i="1">
                                      <a:latin typeface="Cambria Math" panose="02040503050406030204" pitchFamily="18" charset="0"/>
                                      <a:ea typeface="Cambria Math" panose="02040503050406030204" pitchFamily="18" charset="0"/>
                                    </a:rPr>
                                    <m:t>°</m:t>
                                  </m:r>
                                </m:sup>
                              </m:sSup>
                            </m:e>
                          </m:mr>
                          <m:mr>
                            <m:e>
                              <m:r>
                                <a:rPr lang="en-US" altLang="en-US" b="0" i="1" smtClean="0">
                                  <a:latin typeface="Cambria Math" panose="02040503050406030204" pitchFamily="18" charset="0"/>
                                  <a:ea typeface="Cambria Math" panose="02040503050406030204" pitchFamily="18" charset="0"/>
                                </a:rPr>
                                <m:t>277.8</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145.8</m:t>
                                  </m:r>
                                </m:e>
                                <m:sup>
                                  <m:r>
                                    <a:rPr lang="en-US" altLang="en-US" i="1">
                                      <a:latin typeface="Cambria Math" panose="02040503050406030204" pitchFamily="18" charset="0"/>
                                      <a:ea typeface="Cambria Math" panose="02040503050406030204" pitchFamily="18" charset="0"/>
                                    </a:rPr>
                                    <m:t>°</m:t>
                                  </m:r>
                                </m:sup>
                              </m:sSup>
                            </m:e>
                          </m:mr>
                          <m:mr>
                            <m:e>
                              <m:r>
                                <a:rPr lang="en-US" altLang="en-US" b="0" i="1" smtClean="0">
                                  <a:latin typeface="Cambria Math" panose="02040503050406030204" pitchFamily="18" charset="0"/>
                                  <a:ea typeface="Cambria Math" panose="02040503050406030204" pitchFamily="18" charset="0"/>
                                </a:rPr>
                                <m:t>277.8</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+94.5</m:t>
                                  </m:r>
                                </m:e>
                                <m:sup>
                                  <m:r>
                                    <a:rPr lang="en-US" altLang="en-US" i="1">
                                      <a:latin typeface="Cambria Math" panose="02040503050406030204" pitchFamily="18" charset="0"/>
                                      <a:ea typeface="Cambria Math" panose="02040503050406030204" pitchFamily="18" charset="0"/>
                                    </a:rPr>
                                    <m:t>°</m:t>
                                  </m:r>
                                </m:sup>
                              </m:sSup>
                            </m:e>
                          </m:mr>
                        </m:m>
                      </m:e>
                    </m:d>
                  </m:oMath>
                </a14:m>
                <a:r>
                  <a:rPr lang="en-US" altLang="en-US" dirty="0"/>
                  <a:t> A</a:t>
                </a:r>
              </a:p>
            </p:txBody>
          </p:sp>
        </mc:Choice>
        <mc:Fallback xmlns="">
          <p:sp>
            <p:nvSpPr>
              <p:cNvPr id="3" name="Rectangle 2">
                <a:extLst>
                  <a:ext uri="{FF2B5EF4-FFF2-40B4-BE49-F238E27FC236}">
                    <a16:creationId xmlns:a16="http://schemas.microsoft.com/office/drawing/2014/main" id="{C1958D91-4D90-CB40-B4A7-16B4313712C0}"/>
                  </a:ext>
                </a:extLst>
              </p:cNvPr>
              <p:cNvSpPr>
                <a:spLocks noRot="1" noChangeAspect="1" noMove="1" noResize="1" noEditPoints="1" noAdjustHandles="1" noChangeArrowheads="1" noChangeShapeType="1" noTextEdit="1"/>
              </p:cNvSpPr>
              <p:nvPr/>
            </p:nvSpPr>
            <p:spPr>
              <a:xfrm>
                <a:off x="124597" y="4155735"/>
                <a:ext cx="8600303" cy="2555443"/>
              </a:xfrm>
              <a:prstGeom prst="rect">
                <a:avLst/>
              </a:prstGeom>
              <a:blipFill>
                <a:blip r:embed="rId5"/>
                <a:stretch>
                  <a:fillRect l="-1032" t="-1485" b="-1980"/>
                </a:stretch>
              </a:blipFill>
            </p:spPr>
            <p:txBody>
              <a:bodyPr/>
              <a:lstStyle/>
              <a:p>
                <a:r>
                  <a:rPr lang="en-US">
                    <a:noFill/>
                  </a:rPr>
                  <a:t> </a:t>
                </a:r>
              </a:p>
            </p:txBody>
          </p:sp>
        </mc:Fallback>
      </mc:AlternateContent>
    </p:spTree>
    <p:extLst>
      <p:ext uri="{BB962C8B-B14F-4D97-AF65-F5344CB8AC3E}">
        <p14:creationId xmlns:p14="http://schemas.microsoft.com/office/powerpoint/2010/main" val="99373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8" y="1318066"/>
            <a:ext cx="8473506" cy="830997"/>
          </a:xfrm>
          <a:prstGeom prst="rect">
            <a:avLst/>
          </a:prstGeom>
        </p:spPr>
        <p:txBody>
          <a:bodyPr wrap="square">
            <a:spAutoFit/>
          </a:bodyPr>
          <a:lstStyle/>
          <a:p>
            <a:pPr>
              <a:spcAft>
                <a:spcPts val="1200"/>
              </a:spcAft>
            </a:pPr>
            <a:r>
              <a:rPr lang="en-US" altLang="en-US" dirty="0"/>
              <a:t>Now using the following equation we can calculate the voltage and current at node n using:</a:t>
            </a:r>
          </a:p>
        </p:txBody>
      </p:sp>
      <p:sp>
        <p:nvSpPr>
          <p:cNvPr id="10" name="Rectangle 2">
            <a:extLst>
              <a:ext uri="{FF2B5EF4-FFF2-40B4-BE49-F238E27FC236}">
                <a16:creationId xmlns:a16="http://schemas.microsoft.com/office/drawing/2014/main" id="{6704220A-A8C6-E842-905C-2CA4286C225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3" name="TextBox 5">
            <a:extLst>
              <a:ext uri="{FF2B5EF4-FFF2-40B4-BE49-F238E27FC236}">
                <a16:creationId xmlns:a16="http://schemas.microsoft.com/office/drawing/2014/main" id="{D7D18A31-7411-5546-A200-AC59DA98B76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pic>
        <p:nvPicPr>
          <p:cNvPr id="9" name="Picture 8">
            <a:extLst>
              <a:ext uri="{FF2B5EF4-FFF2-40B4-BE49-F238E27FC236}">
                <a16:creationId xmlns:a16="http://schemas.microsoft.com/office/drawing/2014/main" id="{284F594D-9656-E843-9B30-5CE66799E001}"/>
              </a:ext>
            </a:extLst>
          </p:cNvPr>
          <p:cNvPicPr>
            <a:picLocks noChangeAspect="1"/>
          </p:cNvPicPr>
          <p:nvPr/>
        </p:nvPicPr>
        <p:blipFill>
          <a:blip r:embed="rId3"/>
          <a:stretch>
            <a:fillRect/>
          </a:stretch>
        </p:blipFill>
        <p:spPr>
          <a:xfrm>
            <a:off x="1015784" y="2436812"/>
            <a:ext cx="6591300" cy="1435100"/>
          </a:xfrm>
          <a:prstGeom prst="rect">
            <a:avLst/>
          </a:prstGeom>
        </p:spPr>
      </p:pic>
    </p:spTree>
    <p:extLst>
      <p:ext uri="{BB962C8B-B14F-4D97-AF65-F5344CB8AC3E}">
        <p14:creationId xmlns:p14="http://schemas.microsoft.com/office/powerpoint/2010/main" val="1767550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7" y="1540490"/>
            <a:ext cx="8725013" cy="461665"/>
          </a:xfrm>
          <a:prstGeom prst="rect">
            <a:avLst/>
          </a:prstGeom>
        </p:spPr>
        <p:txBody>
          <a:bodyPr wrap="square">
            <a:spAutoFit/>
          </a:bodyPr>
          <a:lstStyle/>
          <a:p>
            <a:pPr>
              <a:spcAft>
                <a:spcPts val="1200"/>
              </a:spcAft>
            </a:pPr>
            <a:r>
              <a:rPr lang="en-US" altLang="en-US" dirty="0"/>
              <a:t>Source line to neutral voltages:</a:t>
            </a:r>
          </a:p>
        </p:txBody>
      </p:sp>
      <p:sp>
        <p:nvSpPr>
          <p:cNvPr id="2" name="Rectangle 1"/>
          <p:cNvSpPr/>
          <p:nvPr/>
        </p:nvSpPr>
        <p:spPr>
          <a:xfrm>
            <a:off x="522515" y="2629389"/>
            <a:ext cx="2362200" cy="3416320"/>
          </a:xfrm>
          <a:prstGeom prst="rect">
            <a:avLst/>
          </a:prstGeom>
        </p:spPr>
        <p:txBody>
          <a:bodyPr wrap="square">
            <a:spAutoFit/>
          </a:bodyPr>
          <a:lstStyle/>
          <a:p>
            <a:r>
              <a:rPr lang="en-US" dirty="0"/>
              <a:t> abs(</a:t>
            </a:r>
            <a:r>
              <a:rPr lang="en-US" dirty="0" err="1"/>
              <a:t>Vlg_n</a:t>
            </a:r>
            <a:r>
              <a:rPr lang="en-US" dirty="0"/>
              <a:t>)</a:t>
            </a:r>
          </a:p>
          <a:p>
            <a:endParaRPr lang="en-US" dirty="0"/>
          </a:p>
          <a:p>
            <a:r>
              <a:rPr lang="en-US" dirty="0" err="1"/>
              <a:t>ans</a:t>
            </a:r>
            <a:r>
              <a:rPr lang="en-US" dirty="0"/>
              <a:t> =</a:t>
            </a:r>
          </a:p>
          <a:p>
            <a:endParaRPr lang="en-US" dirty="0"/>
          </a:p>
          <a:p>
            <a:r>
              <a:rPr lang="en-US" dirty="0"/>
              <a:t>   1.0e+03 *</a:t>
            </a:r>
          </a:p>
          <a:p>
            <a:endParaRPr lang="en-US" dirty="0"/>
          </a:p>
          <a:p>
            <a:r>
              <a:rPr lang="en-US" dirty="0"/>
              <a:t>    7.5387</a:t>
            </a:r>
          </a:p>
          <a:p>
            <a:r>
              <a:rPr lang="en-US" dirty="0"/>
              <a:t>    7.4513</a:t>
            </a:r>
          </a:p>
          <a:p>
            <a:r>
              <a:rPr lang="en-US" dirty="0"/>
              <a:t>    7.4851</a:t>
            </a:r>
          </a:p>
        </p:txBody>
      </p:sp>
      <p:sp>
        <p:nvSpPr>
          <p:cNvPr id="3" name="Rectangle 2"/>
          <p:cNvSpPr/>
          <p:nvPr/>
        </p:nvSpPr>
        <p:spPr>
          <a:xfrm>
            <a:off x="4310743" y="2862649"/>
            <a:ext cx="3390900" cy="2677656"/>
          </a:xfrm>
          <a:prstGeom prst="rect">
            <a:avLst/>
          </a:prstGeom>
        </p:spPr>
        <p:txBody>
          <a:bodyPr wrap="square">
            <a:spAutoFit/>
          </a:bodyPr>
          <a:lstStyle/>
          <a:p>
            <a:r>
              <a:rPr lang="en-US"/>
              <a:t>angle(</a:t>
            </a:r>
            <a:r>
              <a:rPr lang="en-US" dirty="0" err="1"/>
              <a:t>Vlg_n</a:t>
            </a:r>
            <a:r>
              <a:rPr lang="en-US" dirty="0"/>
              <a:t>)*180/pi</a:t>
            </a:r>
          </a:p>
          <a:p>
            <a:endParaRPr lang="en-US" dirty="0"/>
          </a:p>
          <a:p>
            <a:r>
              <a:rPr lang="en-US" dirty="0" err="1"/>
              <a:t>ans</a:t>
            </a:r>
            <a:r>
              <a:rPr lang="en-US" dirty="0"/>
              <a:t> =</a:t>
            </a:r>
          </a:p>
          <a:p>
            <a:endParaRPr lang="en-US" dirty="0"/>
          </a:p>
          <a:p>
            <a:r>
              <a:rPr lang="en-US" dirty="0"/>
              <a:t>    1.5730</a:t>
            </a:r>
          </a:p>
          <a:p>
            <a:r>
              <a:rPr lang="en-US" dirty="0"/>
              <a:t> -118.3011</a:t>
            </a:r>
          </a:p>
          <a:p>
            <a:r>
              <a:rPr lang="en-US" dirty="0"/>
              <a:t>  121.9320</a:t>
            </a:r>
          </a:p>
        </p:txBody>
      </p:sp>
      <p:sp>
        <p:nvSpPr>
          <p:cNvPr id="9" name="Rectangle 2">
            <a:extLst>
              <a:ext uri="{FF2B5EF4-FFF2-40B4-BE49-F238E27FC236}">
                <a16:creationId xmlns:a16="http://schemas.microsoft.com/office/drawing/2014/main" id="{3F7A0968-F883-A245-B562-D20365DE8327}"/>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42BB6262-3C3A-0641-AF17-7A95F7F03189}"/>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2889023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7" y="1540490"/>
            <a:ext cx="8725013" cy="461665"/>
          </a:xfrm>
          <a:prstGeom prst="rect">
            <a:avLst/>
          </a:prstGeom>
        </p:spPr>
        <p:txBody>
          <a:bodyPr wrap="square">
            <a:spAutoFit/>
          </a:bodyPr>
          <a:lstStyle/>
          <a:p>
            <a:pPr>
              <a:spcAft>
                <a:spcPts val="1200"/>
              </a:spcAft>
            </a:pPr>
            <a:r>
              <a:rPr lang="en-US" altLang="en-US" dirty="0"/>
              <a:t>To calculate the line to line voltages we use: </a:t>
            </a:r>
          </a:p>
        </p:txBody>
      </p:sp>
      <p:sp>
        <p:nvSpPr>
          <p:cNvPr id="9" name="Rectangle 2">
            <a:extLst>
              <a:ext uri="{FF2B5EF4-FFF2-40B4-BE49-F238E27FC236}">
                <a16:creationId xmlns:a16="http://schemas.microsoft.com/office/drawing/2014/main" id="{3F7A0968-F883-A245-B562-D20365DE8327}"/>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42BB6262-3C3A-0641-AF17-7A95F7F03189}"/>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pic>
        <p:nvPicPr>
          <p:cNvPr id="5" name="Picture 4">
            <a:extLst>
              <a:ext uri="{FF2B5EF4-FFF2-40B4-BE49-F238E27FC236}">
                <a16:creationId xmlns:a16="http://schemas.microsoft.com/office/drawing/2014/main" id="{0527B6DE-EE5B-3F4C-9D36-E3F29FCFD886}"/>
              </a:ext>
            </a:extLst>
          </p:cNvPr>
          <p:cNvPicPr>
            <a:picLocks noChangeAspect="1"/>
          </p:cNvPicPr>
          <p:nvPr/>
        </p:nvPicPr>
        <p:blipFill>
          <a:blip r:embed="rId3"/>
          <a:stretch>
            <a:fillRect/>
          </a:stretch>
        </p:blipFill>
        <p:spPr>
          <a:xfrm>
            <a:off x="3287413" y="2528887"/>
            <a:ext cx="2247900" cy="596900"/>
          </a:xfrm>
          <a:prstGeom prst="rect">
            <a:avLst/>
          </a:prstGeom>
        </p:spPr>
      </p:pic>
    </p:spTree>
    <p:extLst>
      <p:ext uri="{BB962C8B-B14F-4D97-AF65-F5344CB8AC3E}">
        <p14:creationId xmlns:p14="http://schemas.microsoft.com/office/powerpoint/2010/main" val="3754309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7" y="1540490"/>
            <a:ext cx="8725013" cy="461665"/>
          </a:xfrm>
          <a:prstGeom prst="rect">
            <a:avLst/>
          </a:prstGeom>
        </p:spPr>
        <p:txBody>
          <a:bodyPr wrap="square">
            <a:spAutoFit/>
          </a:bodyPr>
          <a:lstStyle/>
          <a:p>
            <a:pPr>
              <a:spcAft>
                <a:spcPts val="1200"/>
              </a:spcAft>
            </a:pPr>
            <a:r>
              <a:rPr lang="en-US" altLang="en-US" dirty="0"/>
              <a:t>Source line to line voltages:</a:t>
            </a:r>
          </a:p>
        </p:txBody>
      </p:sp>
      <p:sp>
        <p:nvSpPr>
          <p:cNvPr id="2" name="Rectangle 1"/>
          <p:cNvSpPr/>
          <p:nvPr/>
        </p:nvSpPr>
        <p:spPr>
          <a:xfrm>
            <a:off x="522515" y="2629389"/>
            <a:ext cx="2362200" cy="3416320"/>
          </a:xfrm>
          <a:prstGeom prst="rect">
            <a:avLst/>
          </a:prstGeom>
        </p:spPr>
        <p:txBody>
          <a:bodyPr wrap="square">
            <a:spAutoFit/>
          </a:bodyPr>
          <a:lstStyle/>
          <a:p>
            <a:r>
              <a:rPr lang="en-US" dirty="0"/>
              <a:t> abs(</a:t>
            </a:r>
            <a:r>
              <a:rPr lang="en-US" dirty="0" err="1"/>
              <a:t>Vll_n</a:t>
            </a:r>
            <a:r>
              <a:rPr lang="en-US" dirty="0"/>
              <a:t>)</a:t>
            </a:r>
          </a:p>
          <a:p>
            <a:endParaRPr lang="en-US" dirty="0"/>
          </a:p>
          <a:p>
            <a:r>
              <a:rPr lang="en-US" dirty="0" err="1"/>
              <a:t>ans</a:t>
            </a:r>
            <a:r>
              <a:rPr lang="en-US" dirty="0"/>
              <a:t> =</a:t>
            </a:r>
          </a:p>
          <a:p>
            <a:endParaRPr lang="en-US" dirty="0"/>
          </a:p>
          <a:p>
            <a:r>
              <a:rPr lang="en-US" dirty="0"/>
              <a:t>   1.0e+04 *</a:t>
            </a:r>
          </a:p>
          <a:p>
            <a:endParaRPr lang="en-US" dirty="0"/>
          </a:p>
          <a:p>
            <a:r>
              <a:rPr lang="en-US" dirty="0"/>
              <a:t>    1.2974</a:t>
            </a:r>
          </a:p>
          <a:p>
            <a:r>
              <a:rPr lang="en-US" dirty="0"/>
              <a:t>    1.2920</a:t>
            </a:r>
          </a:p>
          <a:p>
            <a:r>
              <a:rPr lang="en-US" dirty="0"/>
              <a:t>    1.3034</a:t>
            </a:r>
          </a:p>
        </p:txBody>
      </p:sp>
      <p:sp>
        <p:nvSpPr>
          <p:cNvPr id="3" name="Rectangle 2"/>
          <p:cNvSpPr/>
          <p:nvPr/>
        </p:nvSpPr>
        <p:spPr>
          <a:xfrm>
            <a:off x="4310743" y="2862649"/>
            <a:ext cx="3390900" cy="2677656"/>
          </a:xfrm>
          <a:prstGeom prst="rect">
            <a:avLst/>
          </a:prstGeom>
        </p:spPr>
        <p:txBody>
          <a:bodyPr wrap="square">
            <a:spAutoFit/>
          </a:bodyPr>
          <a:lstStyle/>
          <a:p>
            <a:r>
              <a:rPr lang="en-US" dirty="0"/>
              <a:t>angle(</a:t>
            </a:r>
            <a:r>
              <a:rPr lang="en-US" dirty="0" err="1"/>
              <a:t>Vll_n</a:t>
            </a:r>
            <a:r>
              <a:rPr lang="en-US" dirty="0"/>
              <a:t>)*180/pi</a:t>
            </a:r>
          </a:p>
          <a:p>
            <a:endParaRPr lang="en-US" dirty="0"/>
          </a:p>
          <a:p>
            <a:r>
              <a:rPr lang="en-US" dirty="0" err="1"/>
              <a:t>ans</a:t>
            </a:r>
            <a:r>
              <a:rPr lang="en-US" dirty="0"/>
              <a:t> =</a:t>
            </a:r>
          </a:p>
          <a:p>
            <a:endParaRPr lang="en-US" dirty="0"/>
          </a:p>
          <a:p>
            <a:r>
              <a:rPr lang="en-US" dirty="0"/>
              <a:t>   31.4426</a:t>
            </a:r>
          </a:p>
          <a:p>
            <a:r>
              <a:rPr lang="en-US" dirty="0"/>
              <a:t>  -88.1093</a:t>
            </a:r>
          </a:p>
          <a:p>
            <a:r>
              <a:rPr lang="en-US" dirty="0"/>
              <a:t>  151.8697</a:t>
            </a:r>
          </a:p>
        </p:txBody>
      </p:sp>
      <p:sp>
        <p:nvSpPr>
          <p:cNvPr id="9" name="Rectangle 2">
            <a:extLst>
              <a:ext uri="{FF2B5EF4-FFF2-40B4-BE49-F238E27FC236}">
                <a16:creationId xmlns:a16="http://schemas.microsoft.com/office/drawing/2014/main" id="{3F7A0968-F883-A245-B562-D20365DE8327}"/>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1" name="TextBox 5">
            <a:extLst>
              <a:ext uri="{FF2B5EF4-FFF2-40B4-BE49-F238E27FC236}">
                <a16:creationId xmlns:a16="http://schemas.microsoft.com/office/drawing/2014/main" id="{42BB6262-3C3A-0641-AF17-7A95F7F03189}"/>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383039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Exact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Now that we’ve produced line models, the question is what can we do with them?</a:t>
            </a:r>
          </a:p>
          <a:p>
            <a:pPr>
              <a:spcBef>
                <a:spcPct val="0"/>
              </a:spcBef>
              <a:spcAft>
                <a:spcPts val="1200"/>
              </a:spcAft>
              <a:buClrTx/>
            </a:pPr>
            <a:r>
              <a:rPr lang="en-US" altLang="en-US" sz="2400" dirty="0">
                <a:solidFill>
                  <a:schemeClr val="tx1"/>
                </a:solidFill>
                <a:latin typeface="Arial" panose="020B0604020202020204" pitchFamily="34" charset="0"/>
              </a:rPr>
              <a:t>Can properly calculate voltage drop down a line segment</a:t>
            </a:r>
          </a:p>
          <a:p>
            <a:pPr>
              <a:spcBef>
                <a:spcPct val="0"/>
              </a:spcBef>
              <a:spcAft>
                <a:spcPts val="1200"/>
              </a:spcAft>
              <a:buClrTx/>
            </a:pPr>
            <a:r>
              <a:rPr lang="en-US" altLang="en-US" sz="2400" dirty="0">
                <a:solidFill>
                  <a:schemeClr val="tx1"/>
                </a:solidFill>
                <a:latin typeface="Arial" panose="020B0604020202020204" pitchFamily="34" charset="0"/>
              </a:rPr>
              <a:t>Can model conductor heat due to current</a:t>
            </a:r>
          </a:p>
          <a:p>
            <a:pPr>
              <a:spcBef>
                <a:spcPct val="0"/>
              </a:spcBef>
              <a:spcAft>
                <a:spcPts val="1200"/>
              </a:spcAft>
              <a:buClrTx/>
            </a:pPr>
            <a:r>
              <a:rPr lang="en-US" altLang="en-US" sz="2400" dirty="0">
                <a:solidFill>
                  <a:schemeClr val="tx1"/>
                </a:solidFill>
                <a:latin typeface="Arial" panose="020B0604020202020204" pitchFamily="34" charset="0"/>
              </a:rPr>
              <a:t>Can determine if cables are overloaded due to their ampacity constraints</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1425880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50</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7" y="1540490"/>
            <a:ext cx="8725013" cy="461665"/>
          </a:xfrm>
          <a:prstGeom prst="rect">
            <a:avLst/>
          </a:prstGeom>
        </p:spPr>
        <p:txBody>
          <a:bodyPr wrap="square">
            <a:spAutoFit/>
          </a:bodyPr>
          <a:lstStyle/>
          <a:p>
            <a:pPr>
              <a:spcAft>
                <a:spcPts val="1200"/>
              </a:spcAft>
            </a:pPr>
            <a:r>
              <a:rPr lang="en-US" altLang="en-US" dirty="0"/>
              <a:t>Source line currents:</a:t>
            </a:r>
          </a:p>
        </p:txBody>
      </p:sp>
      <p:sp>
        <p:nvSpPr>
          <p:cNvPr id="5" name="Rectangle 4"/>
          <p:cNvSpPr/>
          <p:nvPr/>
        </p:nvSpPr>
        <p:spPr>
          <a:xfrm>
            <a:off x="576943" y="2580029"/>
            <a:ext cx="4572000" cy="2677656"/>
          </a:xfrm>
          <a:prstGeom prst="rect">
            <a:avLst/>
          </a:prstGeom>
        </p:spPr>
        <p:txBody>
          <a:bodyPr>
            <a:spAutoFit/>
          </a:bodyPr>
          <a:lstStyle/>
          <a:p>
            <a:r>
              <a:rPr lang="en-US" dirty="0"/>
              <a:t>abs(In)</a:t>
            </a:r>
          </a:p>
          <a:p>
            <a:endParaRPr lang="en-US" dirty="0"/>
          </a:p>
          <a:p>
            <a:r>
              <a:rPr lang="en-US" dirty="0" err="1"/>
              <a:t>ans</a:t>
            </a:r>
            <a:r>
              <a:rPr lang="en-US" dirty="0"/>
              <a:t> =</a:t>
            </a:r>
          </a:p>
          <a:p>
            <a:endParaRPr lang="en-US" dirty="0"/>
          </a:p>
          <a:p>
            <a:r>
              <a:rPr lang="en-US" dirty="0"/>
              <a:t>  277.7393</a:t>
            </a:r>
          </a:p>
          <a:p>
            <a:r>
              <a:rPr lang="en-US" dirty="0"/>
              <a:t>  277.7554</a:t>
            </a:r>
          </a:p>
          <a:p>
            <a:r>
              <a:rPr lang="en-US" dirty="0"/>
              <a:t>  277.7601</a:t>
            </a:r>
          </a:p>
        </p:txBody>
      </p:sp>
      <p:sp>
        <p:nvSpPr>
          <p:cNvPr id="6" name="Rectangle 5"/>
          <p:cNvSpPr/>
          <p:nvPr/>
        </p:nvSpPr>
        <p:spPr>
          <a:xfrm>
            <a:off x="4310063" y="2533084"/>
            <a:ext cx="4572000" cy="2677656"/>
          </a:xfrm>
          <a:prstGeom prst="rect">
            <a:avLst/>
          </a:prstGeom>
        </p:spPr>
        <p:txBody>
          <a:bodyPr>
            <a:spAutoFit/>
          </a:bodyPr>
          <a:lstStyle/>
          <a:p>
            <a:r>
              <a:rPr lang="en-US" dirty="0"/>
              <a:t>angle(In)*180/pi</a:t>
            </a:r>
          </a:p>
          <a:p>
            <a:endParaRPr lang="en-US" dirty="0"/>
          </a:p>
          <a:p>
            <a:r>
              <a:rPr lang="en-US" dirty="0" err="1"/>
              <a:t>ans</a:t>
            </a:r>
            <a:r>
              <a:rPr lang="en-US" dirty="0"/>
              <a:t> =</a:t>
            </a:r>
          </a:p>
          <a:p>
            <a:endParaRPr lang="en-US" dirty="0"/>
          </a:p>
          <a:p>
            <a:r>
              <a:rPr lang="en-US" dirty="0"/>
              <a:t>  -25.8253</a:t>
            </a:r>
          </a:p>
          <a:p>
            <a:r>
              <a:rPr lang="en-US" dirty="0"/>
              <a:t> -145.8221</a:t>
            </a:r>
          </a:p>
          <a:p>
            <a:r>
              <a:rPr lang="en-US" dirty="0"/>
              <a:t>   94.1748</a:t>
            </a:r>
          </a:p>
        </p:txBody>
      </p:sp>
      <p:sp>
        <p:nvSpPr>
          <p:cNvPr id="9" name="Rectangle 2">
            <a:extLst>
              <a:ext uri="{FF2B5EF4-FFF2-40B4-BE49-F238E27FC236}">
                <a16:creationId xmlns:a16="http://schemas.microsoft.com/office/drawing/2014/main" id="{C54B87DF-BED4-2E49-843B-3B9CAFD15F32}"/>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0" name="TextBox 5">
            <a:extLst>
              <a:ext uri="{FF2B5EF4-FFF2-40B4-BE49-F238E27FC236}">
                <a16:creationId xmlns:a16="http://schemas.microsoft.com/office/drawing/2014/main" id="{700B3EA7-8E4A-1643-9BE0-B9811359F862}"/>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spTree>
    <p:extLst>
      <p:ext uri="{BB962C8B-B14F-4D97-AF65-F5344CB8AC3E}">
        <p14:creationId xmlns:p14="http://schemas.microsoft.com/office/powerpoint/2010/main" val="2068121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51</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8" y="1318066"/>
            <a:ext cx="8473506" cy="830997"/>
          </a:xfrm>
          <a:prstGeom prst="rect">
            <a:avLst/>
          </a:prstGeom>
        </p:spPr>
        <p:txBody>
          <a:bodyPr wrap="square">
            <a:spAutoFit/>
          </a:bodyPr>
          <a:lstStyle/>
          <a:p>
            <a:pPr>
              <a:spcAft>
                <a:spcPts val="1200"/>
              </a:spcAft>
            </a:pPr>
            <a:r>
              <a:rPr lang="en-US" altLang="en-US" dirty="0"/>
              <a:t>Now using the following equation we can calculate the voltage unbalance using:</a:t>
            </a:r>
          </a:p>
        </p:txBody>
      </p:sp>
      <p:sp>
        <p:nvSpPr>
          <p:cNvPr id="10" name="Rectangle 2">
            <a:extLst>
              <a:ext uri="{FF2B5EF4-FFF2-40B4-BE49-F238E27FC236}">
                <a16:creationId xmlns:a16="http://schemas.microsoft.com/office/drawing/2014/main" id="{6704220A-A8C6-E842-905C-2CA4286C2253}"/>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13" name="TextBox 5">
            <a:extLst>
              <a:ext uri="{FF2B5EF4-FFF2-40B4-BE49-F238E27FC236}">
                <a16:creationId xmlns:a16="http://schemas.microsoft.com/office/drawing/2014/main" id="{D7D18A31-7411-5546-A200-AC59DA98B760}"/>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p:pic>
        <p:nvPicPr>
          <p:cNvPr id="8" name="Picture 7">
            <a:extLst>
              <a:ext uri="{FF2B5EF4-FFF2-40B4-BE49-F238E27FC236}">
                <a16:creationId xmlns:a16="http://schemas.microsoft.com/office/drawing/2014/main" id="{A3860D74-3E85-8743-B704-AEF64D74C7C5}"/>
              </a:ext>
            </a:extLst>
          </p:cNvPr>
          <p:cNvPicPr>
            <a:picLocks noChangeAspect="1"/>
          </p:cNvPicPr>
          <p:nvPr/>
        </p:nvPicPr>
        <p:blipFill>
          <a:blip r:embed="rId3"/>
          <a:stretch>
            <a:fillRect/>
          </a:stretch>
        </p:blipFill>
        <p:spPr>
          <a:xfrm>
            <a:off x="432991" y="2827904"/>
            <a:ext cx="8140700" cy="825500"/>
          </a:xfrm>
          <a:prstGeom prst="rect">
            <a:avLst/>
          </a:prstGeom>
        </p:spPr>
      </p:pic>
    </p:spTree>
    <p:extLst>
      <p:ext uri="{BB962C8B-B14F-4D97-AF65-F5344CB8AC3E}">
        <p14:creationId xmlns:p14="http://schemas.microsoft.com/office/powerpoint/2010/main" val="3547391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4" name="Rectangle 3"/>
          <p:cNvSpPr/>
          <p:nvPr/>
        </p:nvSpPr>
        <p:spPr>
          <a:xfrm>
            <a:off x="266587" y="1540490"/>
            <a:ext cx="8725013" cy="461665"/>
          </a:xfrm>
          <a:prstGeom prst="rect">
            <a:avLst/>
          </a:prstGeom>
        </p:spPr>
        <p:txBody>
          <a:bodyPr wrap="square">
            <a:spAutoFit/>
          </a:bodyPr>
          <a:lstStyle/>
          <a:p>
            <a:pPr>
              <a:spcAft>
                <a:spcPts val="1200"/>
              </a:spcAft>
            </a:pPr>
            <a:r>
              <a:rPr lang="en-US" altLang="en-US" dirty="0"/>
              <a:t>Now finding the voltage unbalance for the source</a:t>
            </a:r>
          </a:p>
        </p:txBody>
      </p:sp>
      <p:sp>
        <p:nvSpPr>
          <p:cNvPr id="7" name="Rectangle 2">
            <a:extLst>
              <a:ext uri="{FF2B5EF4-FFF2-40B4-BE49-F238E27FC236}">
                <a16:creationId xmlns:a16="http://schemas.microsoft.com/office/drawing/2014/main" id="{6D379390-C0AA-2946-A296-3518936A6CBE}"/>
              </a:ext>
            </a:extLst>
          </p:cNvPr>
          <p:cNvSpPr>
            <a:spLocks noGrp="1" noChangeArrowheads="1"/>
          </p:cNvSpPr>
          <p:nvPr>
            <p:ph type="title"/>
          </p:nvPr>
        </p:nvSpPr>
        <p:spPr>
          <a:xfrm>
            <a:off x="179388" y="762000"/>
            <a:ext cx="8964612" cy="581025"/>
          </a:xfrm>
        </p:spPr>
        <p:txBody>
          <a:bodyPr/>
          <a:lstStyle/>
          <a:p>
            <a:pPr eaLnBrk="1" hangingPunct="1"/>
            <a:r>
              <a:rPr lang="en-US" altLang="en-US" sz="2600" dirty="0">
                <a:latin typeface="Arial" charset="0"/>
                <a:cs typeface="Arial" charset="0"/>
              </a:rPr>
              <a:t>Line Calculation Example</a:t>
            </a:r>
            <a:endParaRPr lang="en-US" altLang="en-US" sz="2600" dirty="0">
              <a:latin typeface="Arial" panose="020B0604020202020204" pitchFamily="34" charset="0"/>
            </a:endParaRPr>
          </a:p>
        </p:txBody>
      </p:sp>
      <p:sp>
        <p:nvSpPr>
          <p:cNvPr id="8" name="Rectangle 7">
            <a:extLst>
              <a:ext uri="{FF2B5EF4-FFF2-40B4-BE49-F238E27FC236}">
                <a16:creationId xmlns:a16="http://schemas.microsoft.com/office/drawing/2014/main" id="{A58F565F-F386-FB46-A0C0-1FA8AE6BCBD5}"/>
              </a:ext>
            </a:extLst>
          </p:cNvPr>
          <p:cNvSpPr/>
          <p:nvPr/>
        </p:nvSpPr>
        <p:spPr>
          <a:xfrm>
            <a:off x="1100120" y="2902416"/>
            <a:ext cx="1654629" cy="1938992"/>
          </a:xfrm>
          <a:prstGeom prst="rect">
            <a:avLst/>
          </a:prstGeom>
        </p:spPr>
        <p:txBody>
          <a:bodyPr wrap="square">
            <a:spAutoFit/>
          </a:bodyPr>
          <a:lstStyle/>
          <a:p>
            <a:r>
              <a:rPr lang="en-US" dirty="0" err="1"/>
              <a:t>dV</a:t>
            </a:r>
            <a:r>
              <a:rPr lang="en-US" dirty="0"/>
              <a:t> =</a:t>
            </a:r>
          </a:p>
          <a:p>
            <a:endParaRPr lang="en-US" dirty="0"/>
          </a:p>
          <a:p>
            <a:r>
              <a:rPr lang="en-US" dirty="0"/>
              <a:t>   46.9888</a:t>
            </a:r>
          </a:p>
          <a:p>
            <a:r>
              <a:rPr lang="en-US" dirty="0"/>
              <a:t>   40.4035</a:t>
            </a:r>
          </a:p>
          <a:p>
            <a:r>
              <a:rPr lang="en-US" dirty="0"/>
              <a:t>    6.5853</a:t>
            </a:r>
          </a:p>
        </p:txBody>
      </p:sp>
      <p:sp>
        <p:nvSpPr>
          <p:cNvPr id="9" name="Rectangle 8">
            <a:extLst>
              <a:ext uri="{FF2B5EF4-FFF2-40B4-BE49-F238E27FC236}">
                <a16:creationId xmlns:a16="http://schemas.microsoft.com/office/drawing/2014/main" id="{E2C7DE69-60F3-9341-8C7A-8A7532500D5F}"/>
              </a:ext>
            </a:extLst>
          </p:cNvPr>
          <p:cNvSpPr/>
          <p:nvPr/>
        </p:nvSpPr>
        <p:spPr>
          <a:xfrm>
            <a:off x="4661694" y="3231608"/>
            <a:ext cx="2133600" cy="1200329"/>
          </a:xfrm>
          <a:prstGeom prst="rect">
            <a:avLst/>
          </a:prstGeom>
        </p:spPr>
        <p:txBody>
          <a:bodyPr wrap="square">
            <a:spAutoFit/>
          </a:bodyPr>
          <a:lstStyle/>
          <a:p>
            <a:r>
              <a:rPr lang="en-US" dirty="0" err="1"/>
              <a:t>Vunbalance</a:t>
            </a:r>
            <a:r>
              <a:rPr lang="en-US" dirty="0"/>
              <a:t> =</a:t>
            </a:r>
          </a:p>
          <a:p>
            <a:endParaRPr lang="en-US" dirty="0"/>
          </a:p>
          <a:p>
            <a:r>
              <a:rPr lang="en-US" dirty="0"/>
              <a:t>   0.006272</a:t>
            </a:r>
          </a:p>
        </p:txBody>
      </p:sp>
      <p:sp>
        <p:nvSpPr>
          <p:cNvPr id="10" name="TextBox 5">
            <a:extLst>
              <a:ext uri="{FF2B5EF4-FFF2-40B4-BE49-F238E27FC236}">
                <a16:creationId xmlns:a16="http://schemas.microsoft.com/office/drawing/2014/main" id="{E5CDE03F-6532-4A40-A08D-2F04AC257C3A}"/>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endParaRPr lang="en-US" altLang="en-US" sz="2400" b="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7D0A720-A9D2-7644-9FE8-07416284EE57}"/>
                  </a:ext>
                </a:extLst>
              </p:cNvPr>
              <p:cNvSpPr/>
              <p:nvPr/>
            </p:nvSpPr>
            <p:spPr>
              <a:xfrm>
                <a:off x="0" y="5788223"/>
                <a:ext cx="8725013" cy="615553"/>
              </a:xfrm>
              <a:prstGeom prst="rect">
                <a:avLst/>
              </a:prstGeom>
            </p:spPr>
            <p:txBody>
              <a:bodyPr wrap="square">
                <a:spAutoFit/>
              </a:bodyPr>
              <a:lstStyle/>
              <a:p>
                <a:pPr>
                  <a:spcAft>
                    <a:spcPts val="1200"/>
                  </a:spcAft>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𝑢𝑛𝑏𝑎𝑙𝑎𝑛𝑐𝑒</m:t>
                          </m:r>
                        </m:sub>
                      </m:sSub>
                      <m:r>
                        <a:rPr lang="en-US" altLang="en-US" b="0" i="1" smtClean="0">
                          <a:latin typeface="Cambria Math" panose="02040503050406030204" pitchFamily="18" charset="0"/>
                        </a:rPr>
                        <m:t>=0.6272 %</m:t>
                      </m:r>
                    </m:oMath>
                  </m:oMathPara>
                </a14:m>
                <a:endParaRPr lang="en-US" altLang="en-US" dirty="0"/>
              </a:p>
            </p:txBody>
          </p:sp>
        </mc:Choice>
        <mc:Fallback xmlns="">
          <p:sp>
            <p:nvSpPr>
              <p:cNvPr id="12" name="Rectangle 11">
                <a:extLst>
                  <a:ext uri="{FF2B5EF4-FFF2-40B4-BE49-F238E27FC236}">
                    <a16:creationId xmlns:a16="http://schemas.microsoft.com/office/drawing/2014/main" id="{D7D0A720-A9D2-7644-9FE8-07416284EE57}"/>
                  </a:ext>
                </a:extLst>
              </p:cNvPr>
              <p:cNvSpPr>
                <a:spLocks noRot="1" noChangeAspect="1" noMove="1" noResize="1" noEditPoints="1" noAdjustHandles="1" noChangeArrowheads="1" noChangeShapeType="1" noTextEdit="1"/>
              </p:cNvSpPr>
              <p:nvPr/>
            </p:nvSpPr>
            <p:spPr>
              <a:xfrm>
                <a:off x="0" y="5788223"/>
                <a:ext cx="8725013" cy="61555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320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Exact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model of a three-phase, two-phase, or single-phase overhead or underground line is shown in below</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404552" y="2989486"/>
            <a:ext cx="7797858" cy="2691296"/>
          </a:xfrm>
          <a:prstGeom prst="rect">
            <a:avLst/>
          </a:prstGeom>
        </p:spPr>
      </p:pic>
    </p:spTree>
    <p:extLst>
      <p:ext uri="{BB962C8B-B14F-4D97-AF65-F5344CB8AC3E}">
        <p14:creationId xmlns:p14="http://schemas.microsoft.com/office/powerpoint/2010/main" val="10033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Exact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1272209" y="1358899"/>
            <a:ext cx="6145010" cy="2120844"/>
          </a:xfrm>
          <a:prstGeom prst="rect">
            <a:avLst/>
          </a:prstGeom>
        </p:spPr>
      </p:pic>
      <p:sp>
        <p:nvSpPr>
          <p:cNvPr id="3" name="Rectangle 2">
            <a:extLst>
              <a:ext uri="{FF2B5EF4-FFF2-40B4-BE49-F238E27FC236}">
                <a16:creationId xmlns:a16="http://schemas.microsoft.com/office/drawing/2014/main" id="{961D3F58-7CEE-F241-8642-64B97CC8E4C7}"/>
              </a:ext>
            </a:extLst>
          </p:cNvPr>
          <p:cNvSpPr/>
          <p:nvPr/>
        </p:nvSpPr>
        <p:spPr>
          <a:xfrm>
            <a:off x="179388" y="3697718"/>
            <a:ext cx="8606804" cy="1323439"/>
          </a:xfrm>
          <a:prstGeom prst="rect">
            <a:avLst/>
          </a:prstGeom>
        </p:spPr>
        <p:txBody>
          <a:bodyPr wrap="square">
            <a:spAutoFit/>
          </a:bodyPr>
          <a:lstStyle/>
          <a:p>
            <a:pPr>
              <a:spcAft>
                <a:spcPts val="1200"/>
              </a:spcAft>
            </a:pPr>
            <a:r>
              <a:rPr lang="en-US" altLang="en-US" sz="2000" dirty="0"/>
              <a:t>For the line segment shown above, the equations relating the input (node n) voltages and currents to the output (node m) voltages and currents are developed as follows. Kirchhoff’s Current Law applied at node m:</a:t>
            </a:r>
          </a:p>
        </p:txBody>
      </p:sp>
      <p:pic>
        <p:nvPicPr>
          <p:cNvPr id="4" name="Picture 3">
            <a:extLst>
              <a:ext uri="{FF2B5EF4-FFF2-40B4-BE49-F238E27FC236}">
                <a16:creationId xmlns:a16="http://schemas.microsoft.com/office/drawing/2014/main" id="{0A03FC3C-D1B4-6A48-AD0E-1ADBC2BC138D}"/>
              </a:ext>
            </a:extLst>
          </p:cNvPr>
          <p:cNvPicPr>
            <a:picLocks noChangeAspect="1"/>
          </p:cNvPicPr>
          <p:nvPr/>
        </p:nvPicPr>
        <p:blipFill>
          <a:blip r:embed="rId4"/>
          <a:stretch>
            <a:fillRect/>
          </a:stretch>
        </p:blipFill>
        <p:spPr>
          <a:xfrm>
            <a:off x="1147693" y="5239234"/>
            <a:ext cx="6848613" cy="1390166"/>
          </a:xfrm>
          <a:prstGeom prst="rect">
            <a:avLst/>
          </a:prstGeom>
        </p:spPr>
      </p:pic>
      <p:pic>
        <p:nvPicPr>
          <p:cNvPr id="5" name="Picture 4">
            <a:extLst>
              <a:ext uri="{FF2B5EF4-FFF2-40B4-BE49-F238E27FC236}">
                <a16:creationId xmlns:a16="http://schemas.microsoft.com/office/drawing/2014/main" id="{9A8EB78B-9748-104F-A4BD-59B31C2BB3D6}"/>
              </a:ext>
            </a:extLst>
          </p:cNvPr>
          <p:cNvPicPr>
            <a:picLocks noChangeAspect="1"/>
          </p:cNvPicPr>
          <p:nvPr/>
        </p:nvPicPr>
        <p:blipFill>
          <a:blip r:embed="rId5"/>
          <a:stretch>
            <a:fillRect/>
          </a:stretch>
        </p:blipFill>
        <p:spPr>
          <a:xfrm>
            <a:off x="2435363" y="6365814"/>
            <a:ext cx="198507" cy="174686"/>
          </a:xfrm>
          <a:prstGeom prst="rect">
            <a:avLst/>
          </a:prstGeom>
        </p:spPr>
      </p:pic>
    </p:spTree>
    <p:extLst>
      <p:ext uri="{BB962C8B-B14F-4D97-AF65-F5344CB8AC3E}">
        <p14:creationId xmlns:p14="http://schemas.microsoft.com/office/powerpoint/2010/main" val="33182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Exact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961D3F58-7CEE-F241-8642-64B97CC8E4C7}"/>
              </a:ext>
            </a:extLst>
          </p:cNvPr>
          <p:cNvSpPr/>
          <p:nvPr/>
        </p:nvSpPr>
        <p:spPr>
          <a:xfrm>
            <a:off x="179388" y="1305971"/>
            <a:ext cx="8606804" cy="400110"/>
          </a:xfrm>
          <a:prstGeom prst="rect">
            <a:avLst/>
          </a:prstGeom>
        </p:spPr>
        <p:txBody>
          <a:bodyPr wrap="square">
            <a:spAutoFit/>
          </a:bodyPr>
          <a:lstStyle/>
          <a:p>
            <a:pPr>
              <a:spcAft>
                <a:spcPts val="1200"/>
              </a:spcAft>
            </a:pPr>
            <a:r>
              <a:rPr lang="en-US" altLang="en-US" sz="2000" dirty="0"/>
              <a:t>In condensed form the line current equation is </a:t>
            </a:r>
          </a:p>
        </p:txBody>
      </p:sp>
      <p:pic>
        <p:nvPicPr>
          <p:cNvPr id="5" name="Picture 4">
            <a:extLst>
              <a:ext uri="{FF2B5EF4-FFF2-40B4-BE49-F238E27FC236}">
                <a16:creationId xmlns:a16="http://schemas.microsoft.com/office/drawing/2014/main" id="{33BFAF71-E4D6-4D47-A201-4A443450F707}"/>
              </a:ext>
            </a:extLst>
          </p:cNvPr>
          <p:cNvPicPr>
            <a:picLocks noChangeAspect="1"/>
          </p:cNvPicPr>
          <p:nvPr/>
        </p:nvPicPr>
        <p:blipFill>
          <a:blip r:embed="rId3"/>
          <a:stretch>
            <a:fillRect/>
          </a:stretch>
        </p:blipFill>
        <p:spPr>
          <a:xfrm>
            <a:off x="1288740" y="2211387"/>
            <a:ext cx="6388100" cy="914400"/>
          </a:xfrm>
          <a:prstGeom prst="rect">
            <a:avLst/>
          </a:prstGeom>
          <a:ln w="28575">
            <a:solidFill>
              <a:srgbClr val="FF0000"/>
            </a:solidFill>
          </a:ln>
        </p:spPr>
      </p:pic>
    </p:spTree>
    <p:extLst>
      <p:ext uri="{BB962C8B-B14F-4D97-AF65-F5344CB8AC3E}">
        <p14:creationId xmlns:p14="http://schemas.microsoft.com/office/powerpoint/2010/main" val="95938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defRPr/>
            </a:pPr>
            <a:r>
              <a:rPr lang="en-US" altLang="en-US" sz="2800" dirty="0">
                <a:latin typeface="Arial" charset="0"/>
                <a:cs typeface="Arial" charset="0"/>
              </a:rPr>
              <a:t>Exact line segment model</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1272209" y="1358899"/>
            <a:ext cx="6145010" cy="2120844"/>
          </a:xfrm>
          <a:prstGeom prst="rect">
            <a:avLst/>
          </a:prstGeom>
        </p:spPr>
      </p:pic>
      <p:sp>
        <p:nvSpPr>
          <p:cNvPr id="3" name="Rectangle 2">
            <a:extLst>
              <a:ext uri="{FF2B5EF4-FFF2-40B4-BE49-F238E27FC236}">
                <a16:creationId xmlns:a16="http://schemas.microsoft.com/office/drawing/2014/main" id="{961D3F58-7CEE-F241-8642-64B97CC8E4C7}"/>
              </a:ext>
            </a:extLst>
          </p:cNvPr>
          <p:cNvSpPr/>
          <p:nvPr/>
        </p:nvSpPr>
        <p:spPr>
          <a:xfrm>
            <a:off x="179388" y="3697718"/>
            <a:ext cx="8606804" cy="400110"/>
          </a:xfrm>
          <a:prstGeom prst="rect">
            <a:avLst/>
          </a:prstGeom>
        </p:spPr>
        <p:txBody>
          <a:bodyPr wrap="square">
            <a:spAutoFit/>
          </a:bodyPr>
          <a:lstStyle/>
          <a:p>
            <a:r>
              <a:rPr lang="en-US" sz="2000" dirty="0"/>
              <a:t>Kirchhoff’s Voltage Law applied to the model gives:</a:t>
            </a:r>
          </a:p>
        </p:txBody>
      </p:sp>
      <p:pic>
        <p:nvPicPr>
          <p:cNvPr id="5" name="Picture 4">
            <a:extLst>
              <a:ext uri="{FF2B5EF4-FFF2-40B4-BE49-F238E27FC236}">
                <a16:creationId xmlns:a16="http://schemas.microsoft.com/office/drawing/2014/main" id="{54CF2283-4397-8149-8DB2-55CF5FBAB703}"/>
              </a:ext>
            </a:extLst>
          </p:cNvPr>
          <p:cNvPicPr>
            <a:picLocks noChangeAspect="1"/>
          </p:cNvPicPr>
          <p:nvPr/>
        </p:nvPicPr>
        <p:blipFill>
          <a:blip r:embed="rId4"/>
          <a:stretch>
            <a:fillRect/>
          </a:stretch>
        </p:blipFill>
        <p:spPr>
          <a:xfrm>
            <a:off x="1093546" y="4644171"/>
            <a:ext cx="7136296" cy="1451829"/>
          </a:xfrm>
          <a:prstGeom prst="rect">
            <a:avLst/>
          </a:prstGeom>
        </p:spPr>
      </p:pic>
    </p:spTree>
    <p:extLst>
      <p:ext uri="{BB962C8B-B14F-4D97-AF65-F5344CB8AC3E}">
        <p14:creationId xmlns:p14="http://schemas.microsoft.com/office/powerpoint/2010/main" val="3986726198"/>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ＭＳ Ｐゴシック"/>
        <a:cs typeface="ＭＳ Ｐゴシック"/>
      </a:majorFont>
      <a:minorFont>
        <a:latin typeface="Georgi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18598</TotalTime>
  <Words>1854</Words>
  <Application>Microsoft Macintosh PowerPoint</Application>
  <PresentationFormat>On-screen Show (4:3)</PresentationFormat>
  <Paragraphs>392</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Georgia</vt:lpstr>
      <vt:lpstr>Times New Roman</vt:lpstr>
      <vt:lpstr>Wingdings</vt:lpstr>
      <vt:lpstr>Blank Presentation</vt:lpstr>
      <vt:lpstr>PowerPoint Presentation</vt:lpstr>
      <vt:lpstr>Outline</vt:lpstr>
      <vt:lpstr>PowerPoint Presentation</vt:lpstr>
      <vt:lpstr>Exact line segment model </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Exact line segment model</vt:lpstr>
      <vt:lpstr>PowerPoint Presentation</vt:lpstr>
      <vt:lpstr>Calculations for Line Models</vt:lpstr>
      <vt:lpstr>PowerPoint Presentation</vt:lpstr>
      <vt:lpstr>Calculations for Line Models</vt:lpstr>
      <vt:lpstr>Calculations for Line Models</vt:lpstr>
      <vt:lpstr>Calculations for Line Models</vt:lpstr>
      <vt:lpstr>Calculations for Line Models</vt:lpstr>
      <vt:lpstr>Calculations for Line Models</vt:lpstr>
      <vt:lpstr>Calculations for Line Models</vt:lpstr>
      <vt:lpstr>Calculations for Line Models</vt:lpstr>
      <vt:lpstr>Calculations for Line Models</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lpstr>Line Calculation Example</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Oest -- UMC</dc:creator>
  <cp:lastModifiedBy>Kerestes, Robert John</cp:lastModifiedBy>
  <cp:revision>421</cp:revision>
  <cp:lastPrinted>2015-09-22T18:21:53Z</cp:lastPrinted>
  <dcterms:created xsi:type="dcterms:W3CDTF">2008-08-13T18:21:14Z</dcterms:created>
  <dcterms:modified xsi:type="dcterms:W3CDTF">2022-07-05T18:48:57Z</dcterms:modified>
</cp:coreProperties>
</file>