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96" r:id="rId6"/>
    <p:sldId id="318" r:id="rId7"/>
    <p:sldId id="321" r:id="rId8"/>
    <p:sldId id="322" r:id="rId9"/>
    <p:sldId id="329" r:id="rId10"/>
    <p:sldId id="343" r:id="rId11"/>
    <p:sldId id="345" r:id="rId12"/>
    <p:sldId id="346" r:id="rId13"/>
    <p:sldId id="347" r:id="rId14"/>
    <p:sldId id="348" r:id="rId15"/>
    <p:sldId id="349" r:id="rId16"/>
    <p:sldId id="350" r:id="rId17"/>
    <p:sldId id="298" r:id="rId18"/>
    <p:sldId id="352" r:id="rId19"/>
    <p:sldId id="351" r:id="rId20"/>
    <p:sldId id="333" r:id="rId21"/>
    <p:sldId id="334" r:id="rId22"/>
    <p:sldId id="335" r:id="rId23"/>
    <p:sldId id="336" r:id="rId24"/>
    <p:sldId id="337" r:id="rId25"/>
    <p:sldId id="338" r:id="rId26"/>
    <p:sldId id="340" r:id="rId27"/>
    <p:sldId id="341" r:id="rId28"/>
    <p:sldId id="311" r:id="rId29"/>
    <p:sldId id="31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e, Dai Xuanwei" initials="DDX" lastIdx="1" clrIdx="0">
    <p:extLst>
      <p:ext uri="{19B8F6BF-5375-455C-9EA6-DF929625EA0E}">
        <p15:presenceInfo xmlns:p15="http://schemas.microsoft.com/office/powerpoint/2012/main" userId="Dive, Dai Xuan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67ACB-6E63-4587-A450-D93B3BB53A4F}" v="3" dt="2022-08-28T11:51:3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14"/>
  </p:normalViewPr>
  <p:slideViewPr>
    <p:cSldViewPr snapToGrid="0" snapToObjects="1">
      <p:cViewPr varScale="1">
        <p:scale>
          <a:sx n="88" d="100"/>
          <a:sy n="88" d="100"/>
        </p:scale>
        <p:origin x="3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e, Dai Xuanwei" userId="c2d2c1e2-383f-4a1f-bf59-7a5a286fad26" providerId="ADAL" clId="{0202EAA5-0082-4AA0-80E6-465353525695}"/>
    <pc:docChg chg="undo custSel addSld delSld modSld">
      <pc:chgData name="Dive, Dai Xuanwei" userId="c2d2c1e2-383f-4a1f-bf59-7a5a286fad26" providerId="ADAL" clId="{0202EAA5-0082-4AA0-80E6-465353525695}" dt="2021-07-18T15:52:15.486" v="792" actId="20577"/>
      <pc:docMkLst>
        <pc:docMk/>
      </pc:docMkLst>
      <pc:sldChg chg="modSp mod">
        <pc:chgData name="Dive, Dai Xuanwei" userId="c2d2c1e2-383f-4a1f-bf59-7a5a286fad26" providerId="ADAL" clId="{0202EAA5-0082-4AA0-80E6-465353525695}" dt="2021-07-18T15:02:46.229" v="22" actId="14100"/>
        <pc:sldMkLst>
          <pc:docMk/>
          <pc:sldMk cId="0" sldId="256"/>
        </pc:sldMkLst>
        <pc:spChg chg="mod">
          <ac:chgData name="Dive, Dai Xuanwei" userId="c2d2c1e2-383f-4a1f-bf59-7a5a286fad26" providerId="ADAL" clId="{0202EAA5-0082-4AA0-80E6-465353525695}" dt="2021-07-18T15:02:29.756" v="7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ve, Dai Xuanwei" userId="c2d2c1e2-383f-4a1f-bf59-7a5a286fad26" providerId="ADAL" clId="{0202EAA5-0082-4AA0-80E6-465353525695}" dt="2021-07-18T15:02:46.229" v="22" actId="1410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Dive, Dai Xuanwei" userId="c2d2c1e2-383f-4a1f-bf59-7a5a286fad26" providerId="ADAL" clId="{0202EAA5-0082-4AA0-80E6-465353525695}" dt="2021-07-18T15:06:23.191" v="198" actId="20577"/>
        <pc:sldMkLst>
          <pc:docMk/>
          <pc:sldMk cId="0" sldId="257"/>
        </pc:sldMkLst>
        <pc:spChg chg="mod">
          <ac:chgData name="Dive, Dai Xuanwei" userId="c2d2c1e2-383f-4a1f-bf59-7a5a286fad26" providerId="ADAL" clId="{0202EAA5-0082-4AA0-80E6-465353525695}" dt="2021-07-18T15:06:23.191" v="198" actId="20577"/>
          <ac:spMkLst>
            <pc:docMk/>
            <pc:sldMk cId="0" sldId="257"/>
            <ac:spMk id="4" creationId="{ADEAC19D-2BB6-4143-B75C-A4F6117A929D}"/>
          </ac:spMkLst>
        </pc:spChg>
      </pc:sldChg>
      <pc:sldChg chg="addSp delSp modSp mod">
        <pc:chgData name="Dive, Dai Xuanwei" userId="c2d2c1e2-383f-4a1f-bf59-7a5a286fad26" providerId="ADAL" clId="{0202EAA5-0082-4AA0-80E6-465353525695}" dt="2021-07-18T15:52:15.486" v="792" actId="20577"/>
        <pc:sldMkLst>
          <pc:docMk/>
          <pc:sldMk cId="0" sldId="272"/>
        </pc:sldMkLst>
        <pc:spChg chg="add del">
          <ac:chgData name="Dive, Dai Xuanwei" userId="c2d2c1e2-383f-4a1f-bf59-7a5a286fad26" providerId="ADAL" clId="{0202EAA5-0082-4AA0-80E6-465353525695}" dt="2021-07-18T15:51:23.257" v="770" actId="478"/>
          <ac:spMkLst>
            <pc:docMk/>
            <pc:sldMk cId="0" sldId="272"/>
            <ac:spMk id="7" creationId="{FB7918A9-02F7-4699-BB10-8CA488E5DBC2}"/>
          </ac:spMkLst>
        </pc:spChg>
        <pc:spChg chg="add mod">
          <ac:chgData name="Dive, Dai Xuanwei" userId="c2d2c1e2-383f-4a1f-bf59-7a5a286fad26" providerId="ADAL" clId="{0202EAA5-0082-4AA0-80E6-465353525695}" dt="2021-07-18T15:52:15.486" v="792" actId="20577"/>
          <ac:spMkLst>
            <pc:docMk/>
            <pc:sldMk cId="0" sldId="272"/>
            <ac:spMk id="8" creationId="{A3F9B5CF-AD7C-4742-90F0-A92CFEC74BCB}"/>
          </ac:spMkLst>
        </pc:spChg>
        <pc:picChg chg="add del">
          <ac:chgData name="Dive, Dai Xuanwei" userId="c2d2c1e2-383f-4a1f-bf59-7a5a286fad26" providerId="ADAL" clId="{0202EAA5-0082-4AA0-80E6-465353525695}" dt="2021-07-18T15:51:22.245" v="769" actId="478"/>
          <ac:picMkLst>
            <pc:docMk/>
            <pc:sldMk cId="0" sldId="272"/>
            <ac:picMk id="6" creationId="{3F455A8E-A2CD-46F2-8C9F-25DE0CDEEDE1}"/>
          </ac:picMkLst>
        </pc:picChg>
      </pc:sldChg>
      <pc:sldChg chg="addSp delSp modSp mod">
        <pc:chgData name="Dive, Dai Xuanwei" userId="c2d2c1e2-383f-4a1f-bf59-7a5a286fad26" providerId="ADAL" clId="{0202EAA5-0082-4AA0-80E6-465353525695}" dt="2021-07-18T15:51:36.128" v="775" actId="1076"/>
        <pc:sldMkLst>
          <pc:docMk/>
          <pc:sldMk cId="2730707828" sldId="280"/>
        </pc:sldMkLst>
        <pc:spChg chg="del mod">
          <ac:chgData name="Dive, Dai Xuanwei" userId="c2d2c1e2-383f-4a1f-bf59-7a5a286fad26" providerId="ADAL" clId="{0202EAA5-0082-4AA0-80E6-465353525695}" dt="2021-07-18T15:08:20.093" v="296"/>
          <ac:spMkLst>
            <pc:docMk/>
            <pc:sldMk cId="2730707828" sldId="280"/>
            <ac:spMk id="3" creationId="{C1DA2A01-F53F-442B-BEDF-CBCDB331F489}"/>
          </ac:spMkLst>
        </pc:spChg>
        <pc:spChg chg="add mod">
          <ac:chgData name="Dive, Dai Xuanwei" userId="c2d2c1e2-383f-4a1f-bf59-7a5a286fad26" providerId="ADAL" clId="{0202EAA5-0082-4AA0-80E6-465353525695}" dt="2021-07-18T15:35:05.466" v="444" actId="20577"/>
          <ac:spMkLst>
            <pc:docMk/>
            <pc:sldMk cId="2730707828" sldId="280"/>
            <ac:spMk id="4" creationId="{E2B309E4-F038-486A-9A05-338EAE164C39}"/>
          </ac:spMkLst>
        </pc:spChg>
        <pc:spChg chg="add mod">
          <ac:chgData name="Dive, Dai Xuanwei" userId="c2d2c1e2-383f-4a1f-bf59-7a5a286fad26" providerId="ADAL" clId="{0202EAA5-0082-4AA0-80E6-465353525695}" dt="2021-07-18T15:51:33.046" v="774" actId="1076"/>
          <ac:spMkLst>
            <pc:docMk/>
            <pc:sldMk cId="2730707828" sldId="280"/>
            <ac:spMk id="8" creationId="{6CF6E5DC-435A-4C3A-9339-660DA84B324E}"/>
          </ac:spMkLst>
        </pc:spChg>
        <pc:spChg chg="mod">
          <ac:chgData name="Dive, Dai Xuanwei" userId="c2d2c1e2-383f-4a1f-bf59-7a5a286fad26" providerId="ADAL" clId="{0202EAA5-0082-4AA0-80E6-465353525695}" dt="2021-07-18T15:07:19.769" v="272" actId="1076"/>
          <ac:spMkLst>
            <pc:docMk/>
            <pc:sldMk cId="2730707828" sldId="280"/>
            <ac:spMk id="9" creationId="{372FC086-7570-4B64-BEFE-AA54632BA3B1}"/>
          </ac:spMkLst>
        </pc:spChg>
        <pc:spChg chg="add mod">
          <ac:chgData name="Dive, Dai Xuanwei" userId="c2d2c1e2-383f-4a1f-bf59-7a5a286fad26" providerId="ADAL" clId="{0202EAA5-0082-4AA0-80E6-465353525695}" dt="2021-07-18T15:51:36.128" v="775" actId="1076"/>
          <ac:spMkLst>
            <pc:docMk/>
            <pc:sldMk cId="2730707828" sldId="280"/>
            <ac:spMk id="10" creationId="{20BB6D87-BA8B-4065-8D15-0F08390726AB}"/>
          </ac:spMkLst>
        </pc:spChg>
        <pc:picChg chg="del">
          <ac:chgData name="Dive, Dai Xuanwei" userId="c2d2c1e2-383f-4a1f-bf59-7a5a286fad26" providerId="ADAL" clId="{0202EAA5-0082-4AA0-80E6-465353525695}" dt="2021-07-18T15:07:09.514" v="266" actId="478"/>
          <ac:picMkLst>
            <pc:docMk/>
            <pc:sldMk cId="2730707828" sldId="280"/>
            <ac:picMk id="5" creationId="{8031B7A4-2CEE-4B93-B377-D40A0B41C90D}"/>
          </ac:picMkLst>
        </pc:picChg>
        <pc:picChg chg="add mod">
          <ac:chgData name="Dive, Dai Xuanwei" userId="c2d2c1e2-383f-4a1f-bf59-7a5a286fad26" providerId="ADAL" clId="{0202EAA5-0082-4AA0-80E6-465353525695}" dt="2021-07-18T15:51:30.295" v="772" actId="1076"/>
          <ac:picMkLst>
            <pc:docMk/>
            <pc:sldMk cId="2730707828" sldId="280"/>
            <ac:picMk id="7" creationId="{8E2CB336-45F9-446B-94F3-5A7526DCB22F}"/>
          </ac:picMkLst>
        </pc:picChg>
      </pc:sldChg>
      <pc:sldChg chg="add del setBg">
        <pc:chgData name="Dive, Dai Xuanwei" userId="c2d2c1e2-383f-4a1f-bf59-7a5a286fad26" providerId="ADAL" clId="{0202EAA5-0082-4AA0-80E6-465353525695}" dt="2021-07-18T15:51:20.697" v="768" actId="47"/>
        <pc:sldMkLst>
          <pc:docMk/>
          <pc:sldMk cId="407733221" sldId="282"/>
        </pc:sldMkLst>
      </pc:sldChg>
    </pc:docChg>
  </pc:docChgLst>
  <pc:docChgLst>
    <pc:chgData name="Dive, Dai Xuanwei" userId="c2d2c1e2-383f-4a1f-bf59-7a5a286fad26" providerId="ADAL" clId="{7AB67ACB-6E63-4587-A450-D93B3BB53A4F}"/>
    <pc:docChg chg="undo custSel addSld delSld modSld">
      <pc:chgData name="Dive, Dai Xuanwei" userId="c2d2c1e2-383f-4a1f-bf59-7a5a286fad26" providerId="ADAL" clId="{7AB67ACB-6E63-4587-A450-D93B3BB53A4F}" dt="2022-08-28T11:51:40.034" v="33" actId="478"/>
      <pc:docMkLst>
        <pc:docMk/>
      </pc:docMkLst>
      <pc:sldChg chg="addSp delSp mod">
        <pc:chgData name="Dive, Dai Xuanwei" userId="c2d2c1e2-383f-4a1f-bf59-7a5a286fad26" providerId="ADAL" clId="{7AB67ACB-6E63-4587-A450-D93B3BB53A4F}" dt="2022-08-28T11:51:40.034" v="33" actId="478"/>
        <pc:sldMkLst>
          <pc:docMk/>
          <pc:sldMk cId="0" sldId="256"/>
        </pc:sldMkLst>
        <pc:spChg chg="del">
          <ac:chgData name="Dive, Dai Xuanwei" userId="c2d2c1e2-383f-4a1f-bf59-7a5a286fad26" providerId="ADAL" clId="{7AB67ACB-6E63-4587-A450-D93B3BB53A4F}" dt="2022-08-28T11:51:40.034" v="33" actId="478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Dive, Dai Xuanwei" userId="c2d2c1e2-383f-4a1f-bf59-7a5a286fad26" providerId="ADAL" clId="{7AB67ACB-6E63-4587-A450-D93B3BB53A4F}" dt="2022-08-28T11:51:39.131" v="32" actId="478"/>
          <ac:spMkLst>
            <pc:docMk/>
            <pc:sldMk cId="0" sldId="256"/>
            <ac:spMk id="4" creationId="{00000000-0000-0000-0000-000000000000}"/>
          </ac:spMkLst>
        </pc:spChg>
      </pc:sldChg>
      <pc:sldChg chg="del">
        <pc:chgData name="Dive, Dai Xuanwei" userId="c2d2c1e2-383f-4a1f-bf59-7a5a286fad26" providerId="ADAL" clId="{7AB67ACB-6E63-4587-A450-D93B3BB53A4F}" dt="2022-08-28T11:51:08.281" v="0" actId="47"/>
        <pc:sldMkLst>
          <pc:docMk/>
          <pc:sldMk cId="0" sldId="257"/>
        </pc:sldMkLst>
      </pc:sldChg>
      <pc:sldChg chg="del">
        <pc:chgData name="Dive, Dai Xuanwei" userId="c2d2c1e2-383f-4a1f-bf59-7a5a286fad26" providerId="ADAL" clId="{7AB67ACB-6E63-4587-A450-D93B3BB53A4F}" dt="2022-08-28T11:51:09.120" v="4" actId="47"/>
        <pc:sldMkLst>
          <pc:docMk/>
          <pc:sldMk cId="0" sldId="272"/>
        </pc:sldMkLst>
      </pc:sldChg>
      <pc:sldChg chg="del">
        <pc:chgData name="Dive, Dai Xuanwei" userId="c2d2c1e2-383f-4a1f-bf59-7a5a286fad26" providerId="ADAL" clId="{7AB67ACB-6E63-4587-A450-D93B3BB53A4F}" dt="2022-08-28T11:51:08.849" v="3" actId="47"/>
        <pc:sldMkLst>
          <pc:docMk/>
          <pc:sldMk cId="2730707828" sldId="280"/>
        </pc:sldMkLst>
      </pc:sldChg>
      <pc:sldChg chg="add del">
        <pc:chgData name="Dive, Dai Xuanwei" userId="c2d2c1e2-383f-4a1f-bf59-7a5a286fad26" providerId="ADAL" clId="{7AB67ACB-6E63-4587-A450-D93B3BB53A4F}" dt="2022-08-28T11:51:30.825" v="28" actId="47"/>
        <pc:sldMkLst>
          <pc:docMk/>
          <pc:sldMk cId="1875952803" sldId="281"/>
        </pc:sldMkLst>
      </pc:sldChg>
      <pc:sldChg chg="del">
        <pc:chgData name="Dive, Dai Xuanwei" userId="c2d2c1e2-383f-4a1f-bf59-7a5a286fad26" providerId="ADAL" clId="{7AB67ACB-6E63-4587-A450-D93B3BB53A4F}" dt="2022-08-28T11:51:09.314" v="5" actId="47"/>
        <pc:sldMkLst>
          <pc:docMk/>
          <pc:sldMk cId="631115982" sldId="282"/>
        </pc:sldMkLst>
      </pc:sldChg>
      <pc:sldChg chg="del">
        <pc:chgData name="Dive, Dai Xuanwei" userId="c2d2c1e2-383f-4a1f-bf59-7a5a286fad26" providerId="ADAL" clId="{7AB67ACB-6E63-4587-A450-D93B3BB53A4F}" dt="2022-08-28T11:51:08.486" v="1" actId="47"/>
        <pc:sldMkLst>
          <pc:docMk/>
          <pc:sldMk cId="1150653866" sldId="283"/>
        </pc:sldMkLst>
      </pc:sldChg>
      <pc:sldChg chg="del">
        <pc:chgData name="Dive, Dai Xuanwei" userId="c2d2c1e2-383f-4a1f-bf59-7a5a286fad26" providerId="ADAL" clId="{7AB67ACB-6E63-4587-A450-D93B3BB53A4F}" dt="2022-08-28T11:51:08.661" v="2" actId="47"/>
        <pc:sldMkLst>
          <pc:docMk/>
          <pc:sldMk cId="1398951678" sldId="284"/>
        </pc:sldMkLst>
      </pc:sldChg>
      <pc:sldChg chg="del">
        <pc:chgData name="Dive, Dai Xuanwei" userId="c2d2c1e2-383f-4a1f-bf59-7a5a286fad26" providerId="ADAL" clId="{7AB67ACB-6E63-4587-A450-D93B3BB53A4F}" dt="2022-08-28T11:51:09.502" v="6" actId="47"/>
        <pc:sldMkLst>
          <pc:docMk/>
          <pc:sldMk cId="3221097184" sldId="285"/>
        </pc:sldMkLst>
      </pc:sldChg>
      <pc:sldChg chg="del">
        <pc:chgData name="Dive, Dai Xuanwei" userId="c2d2c1e2-383f-4a1f-bf59-7a5a286fad26" providerId="ADAL" clId="{7AB67ACB-6E63-4587-A450-D93B3BB53A4F}" dt="2022-08-28T11:51:09.677" v="7" actId="47"/>
        <pc:sldMkLst>
          <pc:docMk/>
          <pc:sldMk cId="1374424187" sldId="286"/>
        </pc:sldMkLst>
      </pc:sldChg>
      <pc:sldChg chg="del">
        <pc:chgData name="Dive, Dai Xuanwei" userId="c2d2c1e2-383f-4a1f-bf59-7a5a286fad26" providerId="ADAL" clId="{7AB67ACB-6E63-4587-A450-D93B3BB53A4F}" dt="2022-08-28T11:51:09.871" v="8" actId="47"/>
        <pc:sldMkLst>
          <pc:docMk/>
          <pc:sldMk cId="3547738926" sldId="287"/>
        </pc:sldMkLst>
      </pc:sldChg>
      <pc:sldChg chg="del">
        <pc:chgData name="Dive, Dai Xuanwei" userId="c2d2c1e2-383f-4a1f-bf59-7a5a286fad26" providerId="ADAL" clId="{7AB67ACB-6E63-4587-A450-D93B3BB53A4F}" dt="2022-08-28T11:51:10.063" v="9" actId="47"/>
        <pc:sldMkLst>
          <pc:docMk/>
          <pc:sldMk cId="416278942" sldId="288"/>
        </pc:sldMkLst>
      </pc:sldChg>
      <pc:sldChg chg="del">
        <pc:chgData name="Dive, Dai Xuanwei" userId="c2d2c1e2-383f-4a1f-bf59-7a5a286fad26" providerId="ADAL" clId="{7AB67ACB-6E63-4587-A450-D93B3BB53A4F}" dt="2022-08-28T11:51:10.291" v="10" actId="47"/>
        <pc:sldMkLst>
          <pc:docMk/>
          <pc:sldMk cId="3350181508" sldId="289"/>
        </pc:sldMkLst>
      </pc:sldChg>
      <pc:sldChg chg="del">
        <pc:chgData name="Dive, Dai Xuanwei" userId="c2d2c1e2-383f-4a1f-bf59-7a5a286fad26" providerId="ADAL" clId="{7AB67ACB-6E63-4587-A450-D93B3BB53A4F}" dt="2022-08-28T11:51:11.056" v="11" actId="47"/>
        <pc:sldMkLst>
          <pc:docMk/>
          <pc:sldMk cId="3299153792" sldId="290"/>
        </pc:sldMkLst>
      </pc:sldChg>
      <pc:sldChg chg="del">
        <pc:chgData name="Dive, Dai Xuanwei" userId="c2d2c1e2-383f-4a1f-bf59-7a5a286fad26" providerId="ADAL" clId="{7AB67ACB-6E63-4587-A450-D93B3BB53A4F}" dt="2022-08-28T11:51:11.583" v="12" actId="47"/>
        <pc:sldMkLst>
          <pc:docMk/>
          <pc:sldMk cId="1251473782" sldId="291"/>
        </pc:sldMkLst>
      </pc:sldChg>
      <pc:sldChg chg="del">
        <pc:chgData name="Dive, Dai Xuanwei" userId="c2d2c1e2-383f-4a1f-bf59-7a5a286fad26" providerId="ADAL" clId="{7AB67ACB-6E63-4587-A450-D93B3BB53A4F}" dt="2022-08-28T11:51:11.849" v="13" actId="47"/>
        <pc:sldMkLst>
          <pc:docMk/>
          <pc:sldMk cId="3762894568" sldId="292"/>
        </pc:sldMkLst>
      </pc:sldChg>
      <pc:sldChg chg="del">
        <pc:chgData name="Dive, Dai Xuanwei" userId="c2d2c1e2-383f-4a1f-bf59-7a5a286fad26" providerId="ADAL" clId="{7AB67ACB-6E63-4587-A450-D93B3BB53A4F}" dt="2022-08-28T11:51:12.059" v="14" actId="47"/>
        <pc:sldMkLst>
          <pc:docMk/>
          <pc:sldMk cId="3345406800" sldId="293"/>
        </pc:sldMkLst>
      </pc:sldChg>
      <pc:sldChg chg="add del">
        <pc:chgData name="Dive, Dai Xuanwei" userId="c2d2c1e2-383f-4a1f-bf59-7a5a286fad26" providerId="ADAL" clId="{7AB67ACB-6E63-4587-A450-D93B3BB53A4F}" dt="2022-08-28T11:51:26.957" v="25" actId="47"/>
        <pc:sldMkLst>
          <pc:docMk/>
          <pc:sldMk cId="4153306701" sldId="294"/>
        </pc:sldMkLst>
      </pc:sldChg>
      <pc:sldChg chg="addSp delSp modSp add del mod">
        <pc:chgData name="Dive, Dai Xuanwei" userId="c2d2c1e2-383f-4a1f-bf59-7a5a286fad26" providerId="ADAL" clId="{7AB67ACB-6E63-4587-A450-D93B3BB53A4F}" dt="2022-08-28T11:51:35.818" v="31" actId="478"/>
        <pc:sldMkLst>
          <pc:docMk/>
          <pc:sldMk cId="1483507342" sldId="295"/>
        </pc:sldMkLst>
        <pc:spChg chg="add del">
          <ac:chgData name="Dive, Dai Xuanwei" userId="c2d2c1e2-383f-4a1f-bf59-7a5a286fad26" providerId="ADAL" clId="{7AB67ACB-6E63-4587-A450-D93B3BB53A4F}" dt="2022-08-28T11:51:34.363" v="29" actId="478"/>
          <ac:spMkLst>
            <pc:docMk/>
            <pc:sldMk cId="1483507342" sldId="295"/>
            <ac:spMk id="2" creationId="{82288AC7-B26E-4716-86D6-77E0E2E61CCA}"/>
          </ac:spMkLst>
        </pc:spChg>
        <pc:spChg chg="add del mod">
          <ac:chgData name="Dive, Dai Xuanwei" userId="c2d2c1e2-383f-4a1f-bf59-7a5a286fad26" providerId="ADAL" clId="{7AB67ACB-6E63-4587-A450-D93B3BB53A4F}" dt="2022-08-28T11:51:35.818" v="31" actId="478"/>
          <ac:spMkLst>
            <pc:docMk/>
            <pc:sldMk cId="1483507342" sldId="295"/>
            <ac:spMk id="3" creationId="{F7EFB5C9-0DA1-4F4D-8742-F5BB04F9CB30}"/>
          </ac:spMkLst>
        </pc:spChg>
      </pc:sldChg>
    </pc:docChg>
  </pc:docChgLst>
  <pc:docChgLst>
    <pc:chgData name="Dive, Dai Xuanwei" userId="c2d2c1e2-383f-4a1f-bf59-7a5a286fad26" providerId="ADAL" clId="{1714DE4B-2E2D-484C-B003-4530D4809FA1}"/>
    <pc:docChg chg="undo custSel addSld delSld modSld">
      <pc:chgData name="Dive, Dai Xuanwei" userId="c2d2c1e2-383f-4a1f-bf59-7a5a286fad26" providerId="ADAL" clId="{1714DE4B-2E2D-484C-B003-4530D4809FA1}" dt="2021-08-01T20:46:11.715" v="4158" actId="20577"/>
      <pc:docMkLst>
        <pc:docMk/>
      </pc:docMkLst>
      <pc:sldChg chg="modSp mod">
        <pc:chgData name="Dive, Dai Xuanwei" userId="c2d2c1e2-383f-4a1f-bf59-7a5a286fad26" providerId="ADAL" clId="{1714DE4B-2E2D-484C-B003-4530D4809FA1}" dt="2021-08-01T20:46:11.715" v="4158" actId="20577"/>
        <pc:sldMkLst>
          <pc:docMk/>
          <pc:sldMk cId="0" sldId="256"/>
        </pc:sldMkLst>
        <pc:spChg chg="mod">
          <ac:chgData name="Dive, Dai Xuanwei" userId="c2d2c1e2-383f-4a1f-bf59-7a5a286fad26" providerId="ADAL" clId="{1714DE4B-2E2D-484C-B003-4530D4809FA1}" dt="2021-08-01T20:46:11.715" v="4158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Dive, Dai Xuanwei" userId="c2d2c1e2-383f-4a1f-bf59-7a5a286fad26" providerId="ADAL" clId="{1714DE4B-2E2D-484C-B003-4530D4809FA1}" dt="2021-08-01T18:32:45.857" v="750" actId="20577"/>
        <pc:sldMkLst>
          <pc:docMk/>
          <pc:sldMk cId="0" sldId="257"/>
        </pc:sldMkLst>
        <pc:spChg chg="mod">
          <ac:chgData name="Dive, Dai Xuanwei" userId="c2d2c1e2-383f-4a1f-bf59-7a5a286fad26" providerId="ADAL" clId="{1714DE4B-2E2D-484C-B003-4530D4809FA1}" dt="2021-08-01T18:32:45.857" v="750" actId="20577"/>
          <ac:spMkLst>
            <pc:docMk/>
            <pc:sldMk cId="0" sldId="257"/>
            <ac:spMk id="4" creationId="{ADEAC19D-2BB6-4143-B75C-A4F6117A929D}"/>
          </ac:spMkLst>
        </pc:spChg>
        <pc:spChg chg="add del">
          <ac:chgData name="Dive, Dai Xuanwei" userId="c2d2c1e2-383f-4a1f-bf59-7a5a286fad26" providerId="ADAL" clId="{1714DE4B-2E2D-484C-B003-4530D4809FA1}" dt="2021-08-01T18:31:22.549" v="623" actId="22"/>
          <ac:spMkLst>
            <pc:docMk/>
            <pc:sldMk cId="0" sldId="257"/>
            <ac:spMk id="5" creationId="{68749EE4-0EB4-4CC4-B16B-2C846497F4B4}"/>
          </ac:spMkLst>
        </pc:spChg>
      </pc:sldChg>
      <pc:sldChg chg="del">
        <pc:chgData name="Dive, Dai Xuanwei" userId="c2d2c1e2-383f-4a1f-bf59-7a5a286fad26" providerId="ADAL" clId="{1714DE4B-2E2D-484C-B003-4530D4809FA1}" dt="2021-08-01T17:45:12.951" v="191" actId="47"/>
        <pc:sldMkLst>
          <pc:docMk/>
          <pc:sldMk cId="0" sldId="264"/>
        </pc:sldMkLst>
      </pc:sldChg>
      <pc:sldChg chg="del">
        <pc:chgData name="Dive, Dai Xuanwei" userId="c2d2c1e2-383f-4a1f-bf59-7a5a286fad26" providerId="ADAL" clId="{1714DE4B-2E2D-484C-B003-4530D4809FA1}" dt="2021-08-01T17:45:14.039" v="192" actId="47"/>
        <pc:sldMkLst>
          <pc:docMk/>
          <pc:sldMk cId="0" sldId="270"/>
        </pc:sldMkLst>
      </pc:sldChg>
      <pc:sldChg chg="del">
        <pc:chgData name="Dive, Dai Xuanwei" userId="c2d2c1e2-383f-4a1f-bf59-7a5a286fad26" providerId="ADAL" clId="{1714DE4B-2E2D-484C-B003-4530D4809FA1}" dt="2021-08-01T17:45:15.846" v="194" actId="47"/>
        <pc:sldMkLst>
          <pc:docMk/>
          <pc:sldMk cId="0" sldId="271"/>
        </pc:sldMkLst>
      </pc:sldChg>
      <pc:sldChg chg="addSp delSp modSp mod">
        <pc:chgData name="Dive, Dai Xuanwei" userId="c2d2c1e2-383f-4a1f-bf59-7a5a286fad26" providerId="ADAL" clId="{1714DE4B-2E2D-484C-B003-4530D4809FA1}" dt="2021-08-01T19:01:39.170" v="1606" actId="1076"/>
        <pc:sldMkLst>
          <pc:docMk/>
          <pc:sldMk cId="0" sldId="272"/>
        </pc:sldMkLst>
        <pc:spChg chg="del">
          <ac:chgData name="Dive, Dai Xuanwei" userId="c2d2c1e2-383f-4a1f-bf59-7a5a286fad26" providerId="ADAL" clId="{1714DE4B-2E2D-484C-B003-4530D4809FA1}" dt="2021-08-01T18:52:34.218" v="1008" actId="478"/>
          <ac:spMkLst>
            <pc:docMk/>
            <pc:sldMk cId="0" sldId="272"/>
            <ac:spMk id="3" creationId="{BD7C554C-ADFF-4B90-AB9A-B63A28DEEA4B}"/>
          </ac:spMkLst>
        </pc:spChg>
        <pc:spChg chg="add del mod">
          <ac:chgData name="Dive, Dai Xuanwei" userId="c2d2c1e2-383f-4a1f-bf59-7a5a286fad26" providerId="ADAL" clId="{1714DE4B-2E2D-484C-B003-4530D4809FA1}" dt="2021-08-01T17:45:09.158" v="190"/>
          <ac:spMkLst>
            <pc:docMk/>
            <pc:sldMk cId="0" sldId="272"/>
            <ac:spMk id="5" creationId="{94107A22-AAB1-41CA-8152-999E93E5F375}"/>
          </ac:spMkLst>
        </pc:spChg>
        <pc:spChg chg="add mod">
          <ac:chgData name="Dive, Dai Xuanwei" userId="c2d2c1e2-383f-4a1f-bf59-7a5a286fad26" providerId="ADAL" clId="{1714DE4B-2E2D-484C-B003-4530D4809FA1}" dt="2021-08-01T19:01:23.931" v="1596" actId="1076"/>
          <ac:spMkLst>
            <pc:docMk/>
            <pc:sldMk cId="0" sldId="272"/>
            <ac:spMk id="6" creationId="{BC959F25-587D-4E8A-A1FF-D0A54C1C70E9}"/>
          </ac:spMkLst>
        </pc:spChg>
        <pc:spChg chg="mod">
          <ac:chgData name="Dive, Dai Xuanwei" userId="c2d2c1e2-383f-4a1f-bf59-7a5a286fad26" providerId="ADAL" clId="{1714DE4B-2E2D-484C-B003-4530D4809FA1}" dt="2021-08-01T19:01:35.853" v="1603" actId="114"/>
          <ac:spMkLst>
            <pc:docMk/>
            <pc:sldMk cId="0" sldId="272"/>
            <ac:spMk id="8" creationId="{A3F9B5CF-AD7C-4742-90F0-A92CFEC74BCB}"/>
          </ac:spMkLst>
        </pc:spChg>
        <pc:picChg chg="add mod">
          <ac:chgData name="Dive, Dai Xuanwei" userId="c2d2c1e2-383f-4a1f-bf59-7a5a286fad26" providerId="ADAL" clId="{1714DE4B-2E2D-484C-B003-4530D4809FA1}" dt="2021-08-01T19:01:39.170" v="1606" actId="1076"/>
          <ac:picMkLst>
            <pc:docMk/>
            <pc:sldMk cId="0" sldId="272"/>
            <ac:picMk id="4" creationId="{F0EEAE2B-7B47-48DA-AA13-DFF191F03E6F}"/>
          </ac:picMkLst>
        </pc:picChg>
      </pc:sldChg>
      <pc:sldChg chg="del">
        <pc:chgData name="Dive, Dai Xuanwei" userId="c2d2c1e2-383f-4a1f-bf59-7a5a286fad26" providerId="ADAL" clId="{1714DE4B-2E2D-484C-B003-4530D4809FA1}" dt="2021-08-01T17:45:14.723" v="193" actId="47"/>
        <pc:sldMkLst>
          <pc:docMk/>
          <pc:sldMk cId="1895907214" sldId="274"/>
        </pc:sldMkLst>
      </pc:sldChg>
      <pc:sldChg chg="addSp delSp modSp mod">
        <pc:chgData name="Dive, Dai Xuanwei" userId="c2d2c1e2-383f-4a1f-bf59-7a5a286fad26" providerId="ADAL" clId="{1714DE4B-2E2D-484C-B003-4530D4809FA1}" dt="2021-08-01T19:01:47.970" v="1612" actId="1076"/>
        <pc:sldMkLst>
          <pc:docMk/>
          <pc:sldMk cId="2730707828" sldId="280"/>
        </pc:sldMkLst>
        <pc:spChg chg="del mod">
          <ac:chgData name="Dive, Dai Xuanwei" userId="c2d2c1e2-383f-4a1f-bf59-7a5a286fad26" providerId="ADAL" clId="{1714DE4B-2E2D-484C-B003-4530D4809FA1}" dt="2021-08-01T18:52:32.162" v="1007" actId="478"/>
          <ac:spMkLst>
            <pc:docMk/>
            <pc:sldMk cId="2730707828" sldId="280"/>
            <ac:spMk id="2" creationId="{7222CDD8-C255-46CC-AE21-B9DC87F25D52}"/>
          </ac:spMkLst>
        </pc:spChg>
        <pc:spChg chg="mod">
          <ac:chgData name="Dive, Dai Xuanwei" userId="c2d2c1e2-383f-4a1f-bf59-7a5a286fad26" providerId="ADAL" clId="{1714DE4B-2E2D-484C-B003-4530D4809FA1}" dt="2021-08-01T19:01:47.970" v="1612" actId="1076"/>
          <ac:spMkLst>
            <pc:docMk/>
            <pc:sldMk cId="2730707828" sldId="280"/>
            <ac:spMk id="4" creationId="{E2B309E4-F038-486A-9A05-338EAE164C39}"/>
          </ac:spMkLst>
        </pc:spChg>
        <pc:spChg chg="mod">
          <ac:chgData name="Dive, Dai Xuanwei" userId="c2d2c1e2-383f-4a1f-bf59-7a5a286fad26" providerId="ADAL" clId="{1714DE4B-2E2D-484C-B003-4530D4809FA1}" dt="2021-08-01T17:25:16.748" v="173" actId="1076"/>
          <ac:spMkLst>
            <pc:docMk/>
            <pc:sldMk cId="2730707828" sldId="280"/>
            <ac:spMk id="8" creationId="{6CF6E5DC-435A-4C3A-9339-660DA84B324E}"/>
          </ac:spMkLst>
        </pc:spChg>
        <pc:spChg chg="add del mod">
          <ac:chgData name="Dive, Dai Xuanwei" userId="c2d2c1e2-383f-4a1f-bf59-7a5a286fad26" providerId="ADAL" clId="{1714DE4B-2E2D-484C-B003-4530D4809FA1}" dt="2021-08-01T18:51:22.329" v="936" actId="21"/>
          <ac:spMkLst>
            <pc:docMk/>
            <pc:sldMk cId="2730707828" sldId="280"/>
            <ac:spMk id="9" creationId="{372FC086-7570-4B64-BEFE-AA54632BA3B1}"/>
          </ac:spMkLst>
        </pc:spChg>
        <pc:spChg chg="add mod">
          <ac:chgData name="Dive, Dai Xuanwei" userId="c2d2c1e2-383f-4a1f-bf59-7a5a286fad26" providerId="ADAL" clId="{1714DE4B-2E2D-484C-B003-4530D4809FA1}" dt="2021-08-01T18:51:24.730" v="937"/>
          <ac:spMkLst>
            <pc:docMk/>
            <pc:sldMk cId="2730707828" sldId="280"/>
            <ac:spMk id="12" creationId="{5F61B682-8C53-49DC-9A6F-9A0ED1E16EA5}"/>
          </ac:spMkLst>
        </pc:spChg>
        <pc:picChg chg="add del mod">
          <ac:chgData name="Dive, Dai Xuanwei" userId="c2d2c1e2-383f-4a1f-bf59-7a5a286fad26" providerId="ADAL" clId="{1714DE4B-2E2D-484C-B003-4530D4809FA1}" dt="2021-08-01T17:24:13.948" v="28" actId="478"/>
          <ac:picMkLst>
            <pc:docMk/>
            <pc:sldMk cId="2730707828" sldId="280"/>
            <ac:picMk id="5" creationId="{07A3BD80-EF93-41CD-9A8C-D6065CB831CC}"/>
          </ac:picMkLst>
        </pc:picChg>
        <pc:picChg chg="del">
          <ac:chgData name="Dive, Dai Xuanwei" userId="c2d2c1e2-383f-4a1f-bf59-7a5a286fad26" providerId="ADAL" clId="{1714DE4B-2E2D-484C-B003-4530D4809FA1}" dt="2021-08-01T17:22:35.584" v="24" actId="478"/>
          <ac:picMkLst>
            <pc:docMk/>
            <pc:sldMk cId="2730707828" sldId="280"/>
            <ac:picMk id="7" creationId="{8E2CB336-45F9-446B-94F3-5A7526DCB22F}"/>
          </ac:picMkLst>
        </pc:picChg>
        <pc:picChg chg="add mod">
          <ac:chgData name="Dive, Dai Xuanwei" userId="c2d2c1e2-383f-4a1f-bf59-7a5a286fad26" providerId="ADAL" clId="{1714DE4B-2E2D-484C-B003-4530D4809FA1}" dt="2021-08-01T17:24:33.931" v="30" actId="1076"/>
          <ac:picMkLst>
            <pc:docMk/>
            <pc:sldMk cId="2730707828" sldId="280"/>
            <ac:picMk id="11" creationId="{3782661A-61A2-49DE-AE19-E0E54636E4CC}"/>
          </ac:picMkLst>
        </pc:picChg>
      </pc:sldChg>
      <pc:sldChg chg="addSp delSp modSp mod">
        <pc:chgData name="Dive, Dai Xuanwei" userId="c2d2c1e2-383f-4a1f-bf59-7a5a286fad26" providerId="ADAL" clId="{1714DE4B-2E2D-484C-B003-4530D4809FA1}" dt="2021-08-01T19:01:54.849" v="1617" actId="1076"/>
        <pc:sldMkLst>
          <pc:docMk/>
          <pc:sldMk cId="631115982" sldId="282"/>
        </pc:sldMkLst>
        <pc:spChg chg="del">
          <ac:chgData name="Dive, Dai Xuanwei" userId="c2d2c1e2-383f-4a1f-bf59-7a5a286fad26" providerId="ADAL" clId="{1714DE4B-2E2D-484C-B003-4530D4809FA1}" dt="2021-08-01T18:52:40.033" v="1009" actId="478"/>
          <ac:spMkLst>
            <pc:docMk/>
            <pc:sldMk cId="631115982" sldId="282"/>
            <ac:spMk id="3" creationId="{BD7C554C-ADFF-4B90-AB9A-B63A28DEEA4B}"/>
          </ac:spMkLst>
        </pc:spChg>
        <pc:spChg chg="add mod">
          <ac:chgData name="Dive, Dai Xuanwei" userId="c2d2c1e2-383f-4a1f-bf59-7a5a286fad26" providerId="ADAL" clId="{1714DE4B-2E2D-484C-B003-4530D4809FA1}" dt="2021-08-01T19:00:13.398" v="1532" actId="2"/>
          <ac:spMkLst>
            <pc:docMk/>
            <pc:sldMk cId="631115982" sldId="282"/>
            <ac:spMk id="5" creationId="{7CB4BA1A-681D-4736-9A80-25594F13E92E}"/>
          </ac:spMkLst>
        </pc:spChg>
        <pc:spChg chg="add mod">
          <ac:chgData name="Dive, Dai Xuanwei" userId="c2d2c1e2-383f-4a1f-bf59-7a5a286fad26" providerId="ADAL" clId="{1714DE4B-2E2D-484C-B003-4530D4809FA1}" dt="2021-08-01T17:52:07.169" v="367" actId="1076"/>
          <ac:spMkLst>
            <pc:docMk/>
            <pc:sldMk cId="631115982" sldId="282"/>
            <ac:spMk id="6" creationId="{C2E5C2CC-DDFF-46B0-864E-A7C85B4A05AC}"/>
          </ac:spMkLst>
        </pc:spChg>
        <pc:spChg chg="mod">
          <ac:chgData name="Dive, Dai Xuanwei" userId="c2d2c1e2-383f-4a1f-bf59-7a5a286fad26" providerId="ADAL" clId="{1714DE4B-2E2D-484C-B003-4530D4809FA1}" dt="2021-08-01T19:01:54.849" v="1617" actId="1076"/>
          <ac:spMkLst>
            <pc:docMk/>
            <pc:sldMk cId="631115982" sldId="282"/>
            <ac:spMk id="8" creationId="{A3F9B5CF-AD7C-4742-90F0-A92CFEC74BCB}"/>
          </ac:spMkLst>
        </pc:spChg>
        <pc:picChg chg="del">
          <ac:chgData name="Dive, Dai Xuanwei" userId="c2d2c1e2-383f-4a1f-bf59-7a5a286fad26" providerId="ADAL" clId="{1714DE4B-2E2D-484C-B003-4530D4809FA1}" dt="2021-08-01T17:51:58.707" v="363" actId="478"/>
          <ac:picMkLst>
            <pc:docMk/>
            <pc:sldMk cId="631115982" sldId="282"/>
            <ac:picMk id="4" creationId="{F0EEAE2B-7B47-48DA-AA13-DFF191F03E6F}"/>
          </ac:picMkLst>
        </pc:picChg>
      </pc:sldChg>
      <pc:sldChg chg="add del setBg">
        <pc:chgData name="Dive, Dai Xuanwei" userId="c2d2c1e2-383f-4a1f-bf59-7a5a286fad26" providerId="ADAL" clId="{1714DE4B-2E2D-484C-B003-4530D4809FA1}" dt="2021-08-01T17:45:22.046" v="196" actId="47"/>
        <pc:sldMkLst>
          <pc:docMk/>
          <pc:sldMk cId="3180811336" sldId="282"/>
        </pc:sldMkLst>
      </pc:sldChg>
      <pc:sldChg chg="addSp delSp modSp mod">
        <pc:chgData name="Dive, Dai Xuanwei" userId="c2d2c1e2-383f-4a1f-bf59-7a5a286fad26" providerId="ADAL" clId="{1714DE4B-2E2D-484C-B003-4530D4809FA1}" dt="2021-08-01T18:52:25.737" v="1005" actId="478"/>
        <pc:sldMkLst>
          <pc:docMk/>
          <pc:sldMk cId="1150653866" sldId="283"/>
        </pc:sldMkLst>
        <pc:spChg chg="del">
          <ac:chgData name="Dive, Dai Xuanwei" userId="c2d2c1e2-383f-4a1f-bf59-7a5a286fad26" providerId="ADAL" clId="{1714DE4B-2E2D-484C-B003-4530D4809FA1}" dt="2021-08-01T18:52:25.737" v="1005" actId="478"/>
          <ac:spMkLst>
            <pc:docMk/>
            <pc:sldMk cId="1150653866" sldId="283"/>
            <ac:spMk id="2" creationId="{B8A17437-C25C-4208-B5CB-26145180F3C2}"/>
          </ac:spMkLst>
        </pc:spChg>
        <pc:spChg chg="add mod">
          <ac:chgData name="Dive, Dai Xuanwei" userId="c2d2c1e2-383f-4a1f-bf59-7a5a286fad26" providerId="ADAL" clId="{1714DE4B-2E2D-484C-B003-4530D4809FA1}" dt="2021-08-01T18:48:17.478" v="899" actId="14100"/>
          <ac:spMkLst>
            <pc:docMk/>
            <pc:sldMk cId="1150653866" sldId="283"/>
            <ac:spMk id="3" creationId="{A16C39E0-81AB-427A-8D65-F217FA76512F}"/>
          </ac:spMkLst>
        </pc:spChg>
        <pc:spChg chg="del">
          <ac:chgData name="Dive, Dai Xuanwei" userId="c2d2c1e2-383f-4a1f-bf59-7a5a286fad26" providerId="ADAL" clId="{1714DE4B-2E2D-484C-B003-4530D4809FA1}" dt="2021-08-01T18:31:34.395" v="624" actId="478"/>
          <ac:spMkLst>
            <pc:docMk/>
            <pc:sldMk cId="1150653866" sldId="283"/>
            <ac:spMk id="4" creationId="{ADEAC19D-2BB6-4143-B75C-A4F6117A929D}"/>
          </ac:spMkLst>
        </pc:spChg>
        <pc:spChg chg="add mod">
          <ac:chgData name="Dive, Dai Xuanwei" userId="c2d2c1e2-383f-4a1f-bf59-7a5a286fad26" providerId="ADAL" clId="{1714DE4B-2E2D-484C-B003-4530D4809FA1}" dt="2021-08-01T18:50:17.961" v="911" actId="1076"/>
          <ac:spMkLst>
            <pc:docMk/>
            <pc:sldMk cId="1150653866" sldId="283"/>
            <ac:spMk id="14" creationId="{679012C0-19D1-4321-B49B-1FCC6D422F47}"/>
          </ac:spMkLst>
        </pc:spChg>
        <pc:spChg chg="add mod">
          <ac:chgData name="Dive, Dai Xuanwei" userId="c2d2c1e2-383f-4a1f-bf59-7a5a286fad26" providerId="ADAL" clId="{1714DE4B-2E2D-484C-B003-4530D4809FA1}" dt="2021-08-01T18:50:13.377" v="910" actId="1076"/>
          <ac:spMkLst>
            <pc:docMk/>
            <pc:sldMk cId="1150653866" sldId="283"/>
            <ac:spMk id="15" creationId="{72E7C5FE-AD5F-4392-BBBD-8C61C51CC10B}"/>
          </ac:spMkLst>
        </pc:spChg>
        <pc:spChg chg="add mod">
          <ac:chgData name="Dive, Dai Xuanwei" userId="c2d2c1e2-383f-4a1f-bf59-7a5a286fad26" providerId="ADAL" clId="{1714DE4B-2E2D-484C-B003-4530D4809FA1}" dt="2021-08-01T18:49:59.849" v="907" actId="1076"/>
          <ac:spMkLst>
            <pc:docMk/>
            <pc:sldMk cId="1150653866" sldId="283"/>
            <ac:spMk id="16" creationId="{ECEAAFD8-E364-4694-BFFA-1C516901B758}"/>
          </ac:spMkLst>
        </pc:spChg>
        <pc:spChg chg="add mod">
          <ac:chgData name="Dive, Dai Xuanwei" userId="c2d2c1e2-383f-4a1f-bf59-7a5a286fad26" providerId="ADAL" clId="{1714DE4B-2E2D-484C-B003-4530D4809FA1}" dt="2021-08-01T18:50:54.861" v="931" actId="1076"/>
          <ac:spMkLst>
            <pc:docMk/>
            <pc:sldMk cId="1150653866" sldId="283"/>
            <ac:spMk id="17" creationId="{55A5365C-EF02-4E4F-B4ED-7C38F964D876}"/>
          </ac:spMkLst>
        </pc:spChg>
        <pc:picChg chg="add del mod">
          <ac:chgData name="Dive, Dai Xuanwei" userId="c2d2c1e2-383f-4a1f-bf59-7a5a286fad26" providerId="ADAL" clId="{1714DE4B-2E2D-484C-B003-4530D4809FA1}" dt="2021-08-01T18:45:18.261" v="820" actId="21"/>
          <ac:picMkLst>
            <pc:docMk/>
            <pc:sldMk cId="1150653866" sldId="283"/>
            <ac:picMk id="6" creationId="{6CAD051E-2CC9-4053-9FFA-02DCCD1051C9}"/>
          </ac:picMkLst>
        </pc:picChg>
        <pc:picChg chg="add mod modCrop">
          <ac:chgData name="Dive, Dai Xuanwei" userId="c2d2c1e2-383f-4a1f-bf59-7a5a286fad26" providerId="ADAL" clId="{1714DE4B-2E2D-484C-B003-4530D4809FA1}" dt="2021-08-01T18:46:15.732" v="833" actId="14100"/>
          <ac:picMkLst>
            <pc:docMk/>
            <pc:sldMk cId="1150653866" sldId="283"/>
            <ac:picMk id="7" creationId="{D44787A6-FBDF-413F-A44B-28BC97E4934A}"/>
          </ac:picMkLst>
        </pc:picChg>
        <pc:picChg chg="add mod modCrop">
          <ac:chgData name="Dive, Dai Xuanwei" userId="c2d2c1e2-383f-4a1f-bf59-7a5a286fad26" providerId="ADAL" clId="{1714DE4B-2E2D-484C-B003-4530D4809FA1}" dt="2021-08-01T18:47:48.452" v="883" actId="1076"/>
          <ac:picMkLst>
            <pc:docMk/>
            <pc:sldMk cId="1150653866" sldId="283"/>
            <ac:picMk id="9" creationId="{E61BC50A-8A3B-4B71-A66A-626EC3C86595}"/>
          </ac:picMkLst>
        </pc:picChg>
        <pc:picChg chg="add mod modCrop">
          <ac:chgData name="Dive, Dai Xuanwei" userId="c2d2c1e2-383f-4a1f-bf59-7a5a286fad26" providerId="ADAL" clId="{1714DE4B-2E2D-484C-B003-4530D4809FA1}" dt="2021-08-01T18:47:54.278" v="885" actId="1076"/>
          <ac:picMkLst>
            <pc:docMk/>
            <pc:sldMk cId="1150653866" sldId="283"/>
            <ac:picMk id="11" creationId="{4BE9E8C7-2AAA-4482-96EE-CFA00FC61D4E}"/>
          </ac:picMkLst>
        </pc:picChg>
        <pc:picChg chg="add mod modCrop">
          <ac:chgData name="Dive, Dai Xuanwei" userId="c2d2c1e2-383f-4a1f-bf59-7a5a286fad26" providerId="ADAL" clId="{1714DE4B-2E2D-484C-B003-4530D4809FA1}" dt="2021-08-01T18:48:05.038" v="889" actId="1076"/>
          <ac:picMkLst>
            <pc:docMk/>
            <pc:sldMk cId="1150653866" sldId="283"/>
            <ac:picMk id="13" creationId="{976E22BE-C829-48DC-80FE-CF4D640C691E}"/>
          </ac:picMkLst>
        </pc:picChg>
        <pc:picChg chg="del">
          <ac:chgData name="Dive, Dai Xuanwei" userId="c2d2c1e2-383f-4a1f-bf59-7a5a286fad26" providerId="ADAL" clId="{1714DE4B-2E2D-484C-B003-4530D4809FA1}" dt="2021-08-01T18:51:37.094" v="940"/>
          <ac:picMkLst>
            <pc:docMk/>
            <pc:sldMk cId="1150653866" sldId="283"/>
            <ac:picMk id="18" creationId="{C1B334C9-50E3-43B2-A17E-B438A8FAA4CF}"/>
          </ac:picMkLst>
        </pc:picChg>
      </pc:sldChg>
      <pc:sldChg chg="add del setBg">
        <pc:chgData name="Dive, Dai Xuanwei" userId="c2d2c1e2-383f-4a1f-bf59-7a5a286fad26" providerId="ADAL" clId="{1714DE4B-2E2D-484C-B003-4530D4809FA1}" dt="2021-08-01T18:51:30.944" v="939"/>
        <pc:sldMkLst>
          <pc:docMk/>
          <pc:sldMk cId="344285703" sldId="284"/>
        </pc:sldMkLst>
      </pc:sldChg>
      <pc:sldChg chg="addSp delSp modSp mod">
        <pc:chgData name="Dive, Dai Xuanwei" userId="c2d2c1e2-383f-4a1f-bf59-7a5a286fad26" providerId="ADAL" clId="{1714DE4B-2E2D-484C-B003-4530D4809FA1}" dt="2021-08-01T18:55:05.455" v="1097" actId="1076"/>
        <pc:sldMkLst>
          <pc:docMk/>
          <pc:sldMk cId="1398951678" sldId="284"/>
        </pc:sldMkLst>
        <pc:spChg chg="del">
          <ac:chgData name="Dive, Dai Xuanwei" userId="c2d2c1e2-383f-4a1f-bf59-7a5a286fad26" providerId="ADAL" clId="{1714DE4B-2E2D-484C-B003-4530D4809FA1}" dt="2021-08-01T18:52:20.169" v="1004" actId="478"/>
          <ac:spMkLst>
            <pc:docMk/>
            <pc:sldMk cId="1398951678" sldId="284"/>
            <ac:spMk id="2" creationId="{7222CDD8-C255-46CC-AE21-B9DC87F25D52}"/>
          </ac:spMkLst>
        </pc:spChg>
        <pc:spChg chg="del">
          <ac:chgData name="Dive, Dai Xuanwei" userId="c2d2c1e2-383f-4a1f-bf59-7a5a286fad26" providerId="ADAL" clId="{1714DE4B-2E2D-484C-B003-4530D4809FA1}" dt="2021-08-01T18:51:47.265" v="941" actId="478"/>
          <ac:spMkLst>
            <pc:docMk/>
            <pc:sldMk cId="1398951678" sldId="284"/>
            <ac:spMk id="4" creationId="{E2B309E4-F038-486A-9A05-338EAE164C39}"/>
          </ac:spMkLst>
        </pc:spChg>
        <pc:spChg chg="del mod">
          <ac:chgData name="Dive, Dai Xuanwei" userId="c2d2c1e2-383f-4a1f-bf59-7a5a286fad26" providerId="ADAL" clId="{1714DE4B-2E2D-484C-B003-4530D4809FA1}" dt="2021-08-01T18:52:18.873" v="1003" actId="478"/>
          <ac:spMkLst>
            <pc:docMk/>
            <pc:sldMk cId="1398951678" sldId="284"/>
            <ac:spMk id="8" creationId="{6CF6E5DC-435A-4C3A-9339-660DA84B324E}"/>
          </ac:spMkLst>
        </pc:spChg>
        <pc:spChg chg="mod">
          <ac:chgData name="Dive, Dai Xuanwei" userId="c2d2c1e2-383f-4a1f-bf59-7a5a286fad26" providerId="ADAL" clId="{1714DE4B-2E2D-484C-B003-4530D4809FA1}" dt="2021-08-01T18:55:03.020" v="1096" actId="1076"/>
          <ac:spMkLst>
            <pc:docMk/>
            <pc:sldMk cId="1398951678" sldId="284"/>
            <ac:spMk id="10" creationId="{20BB6D87-BA8B-4065-8D15-0F08390726AB}"/>
          </ac:spMkLst>
        </pc:spChg>
        <pc:picChg chg="add mod modCrop">
          <ac:chgData name="Dive, Dai Xuanwei" userId="c2d2c1e2-383f-4a1f-bf59-7a5a286fad26" providerId="ADAL" clId="{1714DE4B-2E2D-484C-B003-4530D4809FA1}" dt="2021-08-01T18:55:05.455" v="1097" actId="1076"/>
          <ac:picMkLst>
            <pc:docMk/>
            <pc:sldMk cId="1398951678" sldId="284"/>
            <ac:picMk id="5" creationId="{11F75BB7-862C-44AF-89B1-D9A7B453324B}"/>
          </ac:picMkLst>
        </pc:picChg>
        <pc:picChg chg="del">
          <ac:chgData name="Dive, Dai Xuanwei" userId="c2d2c1e2-383f-4a1f-bf59-7a5a286fad26" providerId="ADAL" clId="{1714DE4B-2E2D-484C-B003-4530D4809FA1}" dt="2021-08-01T18:52:13.209" v="1000" actId="478"/>
          <ac:picMkLst>
            <pc:docMk/>
            <pc:sldMk cId="1398951678" sldId="284"/>
            <ac:picMk id="11" creationId="{3782661A-61A2-49DE-AE19-E0E54636E4CC}"/>
          </ac:picMkLst>
        </pc:picChg>
      </pc:sldChg>
      <pc:sldChg chg="add del setBg">
        <pc:chgData name="Dive, Dai Xuanwei" userId="c2d2c1e2-383f-4a1f-bf59-7a5a286fad26" providerId="ADAL" clId="{1714DE4B-2E2D-484C-B003-4530D4809FA1}" dt="2021-08-01T18:55:24.354" v="1099"/>
        <pc:sldMkLst>
          <pc:docMk/>
          <pc:sldMk cId="2734629324" sldId="285"/>
        </pc:sldMkLst>
      </pc:sldChg>
      <pc:sldChg chg="addSp delSp modSp mod addCm">
        <pc:chgData name="Dive, Dai Xuanwei" userId="c2d2c1e2-383f-4a1f-bf59-7a5a286fad26" providerId="ADAL" clId="{1714DE4B-2E2D-484C-B003-4530D4809FA1}" dt="2021-08-01T19:03:51.417" v="1731" actId="20577"/>
        <pc:sldMkLst>
          <pc:docMk/>
          <pc:sldMk cId="3221097184" sldId="285"/>
        </pc:sldMkLst>
        <pc:spChg chg="add mod">
          <ac:chgData name="Dive, Dai Xuanwei" userId="c2d2c1e2-383f-4a1f-bf59-7a5a286fad26" providerId="ADAL" clId="{1714DE4B-2E2D-484C-B003-4530D4809FA1}" dt="2021-08-01T19:03:11.793" v="1652" actId="20577"/>
          <ac:spMkLst>
            <pc:docMk/>
            <pc:sldMk cId="3221097184" sldId="285"/>
            <ac:spMk id="2" creationId="{1FB8DBAB-053D-438F-8EE9-2E4B564C7EC3}"/>
          </ac:spMkLst>
        </pc:spChg>
        <pc:spChg chg="add mod">
          <ac:chgData name="Dive, Dai Xuanwei" userId="c2d2c1e2-383f-4a1f-bf59-7a5a286fad26" providerId="ADAL" clId="{1714DE4B-2E2D-484C-B003-4530D4809FA1}" dt="2021-08-01T19:03:51.417" v="1731" actId="20577"/>
          <ac:spMkLst>
            <pc:docMk/>
            <pc:sldMk cId="3221097184" sldId="285"/>
            <ac:spMk id="3" creationId="{53202889-E51A-4ADD-ACD1-335E8C90FDA4}"/>
          </ac:spMkLst>
        </pc:spChg>
        <pc:spChg chg="add mod">
          <ac:chgData name="Dive, Dai Xuanwei" userId="c2d2c1e2-383f-4a1f-bf59-7a5a286fad26" providerId="ADAL" clId="{1714DE4B-2E2D-484C-B003-4530D4809FA1}" dt="2021-08-01T18:57:07.582" v="1218" actId="1076"/>
          <ac:spMkLst>
            <pc:docMk/>
            <pc:sldMk cId="3221097184" sldId="285"/>
            <ac:spMk id="6" creationId="{D82C3736-0F3E-4EED-AC7E-FA6C5547B758}"/>
          </ac:spMkLst>
        </pc:spChg>
        <pc:spChg chg="mod">
          <ac:chgData name="Dive, Dai Xuanwei" userId="c2d2c1e2-383f-4a1f-bf59-7a5a286fad26" providerId="ADAL" clId="{1714DE4B-2E2D-484C-B003-4530D4809FA1}" dt="2021-08-01T18:57:14.355" v="1221" actId="1076"/>
          <ac:spMkLst>
            <pc:docMk/>
            <pc:sldMk cId="3221097184" sldId="285"/>
            <ac:spMk id="10" creationId="{20BB6D87-BA8B-4065-8D15-0F08390726AB}"/>
          </ac:spMkLst>
        </pc:spChg>
        <pc:spChg chg="del">
          <ac:chgData name="Dive, Dai Xuanwei" userId="c2d2c1e2-383f-4a1f-bf59-7a5a286fad26" providerId="ADAL" clId="{1714DE4B-2E2D-484C-B003-4530D4809FA1}" dt="2021-08-01T18:56:43.673" v="1211" actId="478"/>
          <ac:spMkLst>
            <pc:docMk/>
            <pc:sldMk cId="3221097184" sldId="285"/>
            <ac:spMk id="12" creationId="{5F61B682-8C53-49DC-9A6F-9A0ED1E16EA5}"/>
          </ac:spMkLst>
        </pc:spChg>
        <pc:picChg chg="del">
          <ac:chgData name="Dive, Dai Xuanwei" userId="c2d2c1e2-383f-4a1f-bf59-7a5a286fad26" providerId="ADAL" clId="{1714DE4B-2E2D-484C-B003-4530D4809FA1}" dt="2021-08-01T18:56:29.432" v="1209" actId="478"/>
          <ac:picMkLst>
            <pc:docMk/>
            <pc:sldMk cId="3221097184" sldId="285"/>
            <ac:picMk id="5" creationId="{11F75BB7-862C-44AF-89B1-D9A7B453324B}"/>
          </ac:picMkLst>
        </pc:picChg>
      </pc:sldChg>
      <pc:sldChg chg="addSp delSp modSp mod">
        <pc:chgData name="Dive, Dai Xuanwei" userId="c2d2c1e2-383f-4a1f-bf59-7a5a286fad26" providerId="ADAL" clId="{1714DE4B-2E2D-484C-B003-4530D4809FA1}" dt="2021-08-01T19:03:03.150" v="1645" actId="1076"/>
        <pc:sldMkLst>
          <pc:docMk/>
          <pc:sldMk cId="1374424187" sldId="286"/>
        </pc:sldMkLst>
        <pc:spChg chg="mod">
          <ac:chgData name="Dive, Dai Xuanwei" userId="c2d2c1e2-383f-4a1f-bf59-7a5a286fad26" providerId="ADAL" clId="{1714DE4B-2E2D-484C-B003-4530D4809FA1}" dt="2021-08-01T19:02:45.153" v="1638" actId="20577"/>
          <ac:spMkLst>
            <pc:docMk/>
            <pc:sldMk cId="1374424187" sldId="286"/>
            <ac:spMk id="6" creationId="{BC959F25-587D-4E8A-A1FF-D0A54C1C70E9}"/>
          </ac:spMkLst>
        </pc:spChg>
        <pc:picChg chg="add mod">
          <ac:chgData name="Dive, Dai Xuanwei" userId="c2d2c1e2-383f-4a1f-bf59-7a5a286fad26" providerId="ADAL" clId="{1714DE4B-2E2D-484C-B003-4530D4809FA1}" dt="2021-08-01T19:03:03.150" v="1645" actId="1076"/>
          <ac:picMkLst>
            <pc:docMk/>
            <pc:sldMk cId="1374424187" sldId="286"/>
            <ac:picMk id="3" creationId="{1A14914F-BBBC-4ACA-9805-1ACF8BC66E4F}"/>
          </ac:picMkLst>
        </pc:picChg>
        <pc:picChg chg="del">
          <ac:chgData name="Dive, Dai Xuanwei" userId="c2d2c1e2-383f-4a1f-bf59-7a5a286fad26" providerId="ADAL" clId="{1714DE4B-2E2D-484C-B003-4530D4809FA1}" dt="2021-08-01T19:02:57.137" v="1641" actId="478"/>
          <ac:picMkLst>
            <pc:docMk/>
            <pc:sldMk cId="1374424187" sldId="286"/>
            <ac:picMk id="4" creationId="{F0EEAE2B-7B47-48DA-AA13-DFF191F03E6F}"/>
          </ac:picMkLst>
        </pc:picChg>
      </pc:sldChg>
      <pc:sldChg chg="add del setBg">
        <pc:chgData name="Dive, Dai Xuanwei" userId="c2d2c1e2-383f-4a1f-bf59-7a5a286fad26" providerId="ADAL" clId="{1714DE4B-2E2D-484C-B003-4530D4809FA1}" dt="2021-08-01T19:02:37.332" v="1630"/>
        <pc:sldMkLst>
          <pc:docMk/>
          <pc:sldMk cId="1995976430" sldId="286"/>
        </pc:sldMkLst>
      </pc:sldChg>
      <pc:sldChg chg="add del setBg">
        <pc:chgData name="Dive, Dai Xuanwei" userId="c2d2c1e2-383f-4a1f-bf59-7a5a286fad26" providerId="ADAL" clId="{1714DE4B-2E2D-484C-B003-4530D4809FA1}" dt="2021-08-01T19:06:07.492" v="1733"/>
        <pc:sldMkLst>
          <pc:docMk/>
          <pc:sldMk cId="2949669212" sldId="287"/>
        </pc:sldMkLst>
      </pc:sldChg>
      <pc:sldChg chg="addSp delSp modSp mod">
        <pc:chgData name="Dive, Dai Xuanwei" userId="c2d2c1e2-383f-4a1f-bf59-7a5a286fad26" providerId="ADAL" clId="{1714DE4B-2E2D-484C-B003-4530D4809FA1}" dt="2021-08-01T19:12:35.549" v="2143" actId="22"/>
        <pc:sldMkLst>
          <pc:docMk/>
          <pc:sldMk cId="3547738926" sldId="287"/>
        </pc:sldMkLst>
        <pc:spChg chg="mod">
          <ac:chgData name="Dive, Dai Xuanwei" userId="c2d2c1e2-383f-4a1f-bf59-7a5a286fad26" providerId="ADAL" clId="{1714DE4B-2E2D-484C-B003-4530D4809FA1}" dt="2021-08-01T19:12:27.849" v="2141" actId="1076"/>
          <ac:spMkLst>
            <pc:docMk/>
            <pc:sldMk cId="3547738926" sldId="287"/>
            <ac:spMk id="6" creationId="{BC959F25-587D-4E8A-A1FF-D0A54C1C70E9}"/>
          </ac:spMkLst>
        </pc:spChg>
        <pc:spChg chg="add del">
          <ac:chgData name="Dive, Dai Xuanwei" userId="c2d2c1e2-383f-4a1f-bf59-7a5a286fad26" providerId="ADAL" clId="{1714DE4B-2E2D-484C-B003-4530D4809FA1}" dt="2021-08-01T19:12:35.549" v="2143" actId="22"/>
          <ac:spMkLst>
            <pc:docMk/>
            <pc:sldMk cId="3547738926" sldId="287"/>
            <ac:spMk id="7" creationId="{7A4A3B0D-8B9D-4643-88A7-553ECD7F7327}"/>
          </ac:spMkLst>
        </pc:spChg>
        <pc:spChg chg="mod">
          <ac:chgData name="Dive, Dai Xuanwei" userId="c2d2c1e2-383f-4a1f-bf59-7a5a286fad26" providerId="ADAL" clId="{1714DE4B-2E2D-484C-B003-4530D4809FA1}" dt="2021-08-01T19:06:54.058" v="1796" actId="20577"/>
          <ac:spMkLst>
            <pc:docMk/>
            <pc:sldMk cId="3547738926" sldId="287"/>
            <ac:spMk id="8" creationId="{A3F9B5CF-AD7C-4742-90F0-A92CFEC74BCB}"/>
          </ac:spMkLst>
        </pc:spChg>
        <pc:picChg chg="del">
          <ac:chgData name="Dive, Dai Xuanwei" userId="c2d2c1e2-383f-4a1f-bf59-7a5a286fad26" providerId="ADAL" clId="{1714DE4B-2E2D-484C-B003-4530D4809FA1}" dt="2021-08-01T19:06:58.407" v="1797" actId="478"/>
          <ac:picMkLst>
            <pc:docMk/>
            <pc:sldMk cId="3547738926" sldId="287"/>
            <ac:picMk id="3" creationId="{1A14914F-BBBC-4ACA-9805-1ACF8BC66E4F}"/>
          </ac:picMkLst>
        </pc:picChg>
      </pc:sldChg>
      <pc:sldChg chg="addSp modSp mod setBg">
        <pc:chgData name="Dive, Dai Xuanwei" userId="c2d2c1e2-383f-4a1f-bf59-7a5a286fad26" providerId="ADAL" clId="{1714DE4B-2E2D-484C-B003-4530D4809FA1}" dt="2021-08-01T19:17:34.952" v="2546" actId="20577"/>
        <pc:sldMkLst>
          <pc:docMk/>
          <pc:sldMk cId="416278942" sldId="288"/>
        </pc:sldMkLst>
        <pc:spChg chg="mod">
          <ac:chgData name="Dive, Dai Xuanwei" userId="c2d2c1e2-383f-4a1f-bf59-7a5a286fad26" providerId="ADAL" clId="{1714DE4B-2E2D-484C-B003-4530D4809FA1}" dt="2021-08-01T19:17:34.952" v="2546" actId="20577"/>
          <ac:spMkLst>
            <pc:docMk/>
            <pc:sldMk cId="416278942" sldId="288"/>
            <ac:spMk id="6" creationId="{BC959F25-587D-4E8A-A1FF-D0A54C1C70E9}"/>
          </ac:spMkLst>
        </pc:spChg>
        <pc:spChg chg="mod">
          <ac:chgData name="Dive, Dai Xuanwei" userId="c2d2c1e2-383f-4a1f-bf59-7a5a286fad26" providerId="ADAL" clId="{1714DE4B-2E2D-484C-B003-4530D4809FA1}" dt="2021-08-01T19:16:49.404" v="2482" actId="403"/>
          <ac:spMkLst>
            <pc:docMk/>
            <pc:sldMk cId="416278942" sldId="288"/>
            <ac:spMk id="8" creationId="{A3F9B5CF-AD7C-4742-90F0-A92CFEC74BCB}"/>
          </ac:spMkLst>
        </pc:spChg>
        <pc:spChg chg="add">
          <ac:chgData name="Dive, Dai Xuanwei" userId="c2d2c1e2-383f-4a1f-bf59-7a5a286fad26" providerId="ADAL" clId="{1714DE4B-2E2D-484C-B003-4530D4809FA1}" dt="2021-08-01T19:16:17.003" v="2465" actId="26606"/>
          <ac:spMkLst>
            <pc:docMk/>
            <pc:sldMk cId="416278942" sldId="288"/>
            <ac:spMk id="13" creationId="{1A95671B-3CC6-4792-9114-B74FAEA224E6}"/>
          </ac:spMkLst>
        </pc:spChg>
        <pc:graphicFrameChg chg="add mod modGraphic">
          <ac:chgData name="Dive, Dai Xuanwei" userId="c2d2c1e2-383f-4a1f-bf59-7a5a286fad26" providerId="ADAL" clId="{1714DE4B-2E2D-484C-B003-4530D4809FA1}" dt="2021-08-01T19:16:27.947" v="2471" actId="14734"/>
          <ac:graphicFrameMkLst>
            <pc:docMk/>
            <pc:sldMk cId="416278942" sldId="288"/>
            <ac:graphicFrameMk id="2" creationId="{4B4FAA16-9572-4E51-8A8C-1F5D3F6F7DF2}"/>
          </ac:graphicFrameMkLst>
        </pc:graphicFrameChg>
      </pc:sldChg>
      <pc:sldChg chg="addSp delSp modSp mod">
        <pc:chgData name="Dive, Dai Xuanwei" userId="c2d2c1e2-383f-4a1f-bf59-7a5a286fad26" providerId="ADAL" clId="{1714DE4B-2E2D-484C-B003-4530D4809FA1}" dt="2021-08-01T19:27:45.596" v="3024" actId="1076"/>
        <pc:sldMkLst>
          <pc:docMk/>
          <pc:sldMk cId="3350181508" sldId="289"/>
        </pc:sldMkLst>
        <pc:spChg chg="del">
          <ac:chgData name="Dive, Dai Xuanwei" userId="c2d2c1e2-383f-4a1f-bf59-7a5a286fad26" providerId="ADAL" clId="{1714DE4B-2E2D-484C-B003-4530D4809FA1}" dt="2021-08-01T19:18:12.544" v="2590" actId="478"/>
          <ac:spMkLst>
            <pc:docMk/>
            <pc:sldMk cId="3350181508" sldId="289"/>
            <ac:spMk id="6" creationId="{BC959F25-587D-4E8A-A1FF-D0A54C1C70E9}"/>
          </ac:spMkLst>
        </pc:spChg>
        <pc:spChg chg="add del mod">
          <ac:chgData name="Dive, Dai Xuanwei" userId="c2d2c1e2-383f-4a1f-bf59-7a5a286fad26" providerId="ADAL" clId="{1714DE4B-2E2D-484C-B003-4530D4809FA1}" dt="2021-08-01T19:19:39.117" v="2611" actId="26606"/>
          <ac:spMkLst>
            <pc:docMk/>
            <pc:sldMk cId="3350181508" sldId="289"/>
            <ac:spMk id="8" creationId="{A3F9B5CF-AD7C-4742-90F0-A92CFEC74BCB}"/>
          </ac:spMkLst>
        </pc:spChg>
        <pc:spChg chg="add del">
          <ac:chgData name="Dive, Dai Xuanwei" userId="c2d2c1e2-383f-4a1f-bf59-7a5a286fad26" providerId="ADAL" clId="{1714DE4B-2E2D-484C-B003-4530D4809FA1}" dt="2021-08-01T19:19:39.117" v="2611" actId="26606"/>
          <ac:spMkLst>
            <pc:docMk/>
            <pc:sldMk cId="3350181508" sldId="289"/>
            <ac:spMk id="13" creationId="{1A95671B-3CC6-4792-9114-B74FAEA224E6}"/>
          </ac:spMkLst>
        </pc:spChg>
        <pc:spChg chg="add mod">
          <ac:chgData name="Dive, Dai Xuanwei" userId="c2d2c1e2-383f-4a1f-bf59-7a5a286fad26" providerId="ADAL" clId="{1714DE4B-2E2D-484C-B003-4530D4809FA1}" dt="2021-08-01T19:23:34.691" v="2806" actId="1076"/>
          <ac:spMkLst>
            <pc:docMk/>
            <pc:sldMk cId="3350181508" sldId="289"/>
            <ac:spMk id="14" creationId="{7F0EF69D-9D21-49D7-B2F8-75248163319D}"/>
          </ac:spMkLst>
        </pc:spChg>
        <pc:spChg chg="add del">
          <ac:chgData name="Dive, Dai Xuanwei" userId="c2d2c1e2-383f-4a1f-bf59-7a5a286fad26" providerId="ADAL" clId="{1714DE4B-2E2D-484C-B003-4530D4809FA1}" dt="2021-08-01T19:19:39.117" v="2611" actId="26606"/>
          <ac:spMkLst>
            <pc:docMk/>
            <pc:sldMk cId="3350181508" sldId="289"/>
            <ac:spMk id="18" creationId="{72018E1B-E0B9-4440-AFF3-4112E50A2763}"/>
          </ac:spMkLst>
        </pc:spChg>
        <pc:spChg chg="add del">
          <ac:chgData name="Dive, Dai Xuanwei" userId="c2d2c1e2-383f-4a1f-bf59-7a5a286fad26" providerId="ADAL" clId="{1714DE4B-2E2D-484C-B003-4530D4809FA1}" dt="2021-08-01T19:19:38.206" v="2609" actId="26606"/>
          <ac:spMkLst>
            <pc:docMk/>
            <pc:sldMk cId="3350181508" sldId="289"/>
            <ac:spMk id="23" creationId="{4169DD87-3EBE-44CA-9654-8AE0466B2779}"/>
          </ac:spMkLst>
        </pc:spChg>
        <pc:graphicFrameChg chg="del">
          <ac:chgData name="Dive, Dai Xuanwei" userId="c2d2c1e2-383f-4a1f-bf59-7a5a286fad26" providerId="ADAL" clId="{1714DE4B-2E2D-484C-B003-4530D4809FA1}" dt="2021-08-01T19:18:13.877" v="2591" actId="478"/>
          <ac:graphicFrameMkLst>
            <pc:docMk/>
            <pc:sldMk cId="3350181508" sldId="289"/>
            <ac:graphicFrameMk id="2" creationId="{4B4FAA16-9572-4E51-8A8C-1F5D3F6F7DF2}"/>
          </ac:graphicFrameMkLst>
        </pc:graphicFrameChg>
        <pc:picChg chg="add mod ord">
          <ac:chgData name="Dive, Dai Xuanwei" userId="c2d2c1e2-383f-4a1f-bf59-7a5a286fad26" providerId="ADAL" clId="{1714DE4B-2E2D-484C-B003-4530D4809FA1}" dt="2021-08-01T19:27:45.596" v="3024" actId="1076"/>
          <ac:picMkLst>
            <pc:docMk/>
            <pc:sldMk cId="3350181508" sldId="289"/>
            <ac:picMk id="4" creationId="{449B97E7-BEC4-4E6D-8439-2D67DDD98D37}"/>
          </ac:picMkLst>
        </pc:picChg>
        <pc:picChg chg="add mod ord">
          <ac:chgData name="Dive, Dai Xuanwei" userId="c2d2c1e2-383f-4a1f-bf59-7a5a286fad26" providerId="ADAL" clId="{1714DE4B-2E2D-484C-B003-4530D4809FA1}" dt="2021-08-01T19:23:43.732" v="2807" actId="1076"/>
          <ac:picMkLst>
            <pc:docMk/>
            <pc:sldMk cId="3350181508" sldId="289"/>
            <ac:picMk id="7" creationId="{5CCE0FB2-E4AE-4946-BEFF-2AEBE7118EE4}"/>
          </ac:picMkLst>
        </pc:picChg>
        <pc:picChg chg="add mod ord">
          <ac:chgData name="Dive, Dai Xuanwei" userId="c2d2c1e2-383f-4a1f-bf59-7a5a286fad26" providerId="ADAL" clId="{1714DE4B-2E2D-484C-B003-4530D4809FA1}" dt="2021-08-01T19:27:43.118" v="3023" actId="1076"/>
          <ac:picMkLst>
            <pc:docMk/>
            <pc:sldMk cId="3350181508" sldId="289"/>
            <ac:picMk id="10" creationId="{BA5317EB-A6A1-469E-9189-F4158E970138}"/>
          </ac:picMkLst>
        </pc:picChg>
        <pc:picChg chg="add mod ord">
          <ac:chgData name="Dive, Dai Xuanwei" userId="c2d2c1e2-383f-4a1f-bf59-7a5a286fad26" providerId="ADAL" clId="{1714DE4B-2E2D-484C-B003-4530D4809FA1}" dt="2021-08-01T19:27:34.781" v="3021" actId="1076"/>
          <ac:picMkLst>
            <pc:docMk/>
            <pc:sldMk cId="3350181508" sldId="289"/>
            <ac:picMk id="12" creationId="{D08E1E9A-14D8-4A61-981C-184F27322016}"/>
          </ac:picMkLst>
        </pc:picChg>
      </pc:sldChg>
      <pc:sldChg chg="addSp delSp add del setBg delDesignElem">
        <pc:chgData name="Dive, Dai Xuanwei" userId="c2d2c1e2-383f-4a1f-bf59-7a5a286fad26" providerId="ADAL" clId="{1714DE4B-2E2D-484C-B003-4530D4809FA1}" dt="2021-08-01T19:17:46.396" v="2549"/>
        <pc:sldMkLst>
          <pc:docMk/>
          <pc:sldMk cId="3622472022" sldId="289"/>
        </pc:sldMkLst>
        <pc:spChg chg="add del">
          <ac:chgData name="Dive, Dai Xuanwei" userId="c2d2c1e2-383f-4a1f-bf59-7a5a286fad26" providerId="ADAL" clId="{1714DE4B-2E2D-484C-B003-4530D4809FA1}" dt="2021-08-01T19:17:46.396" v="2549"/>
          <ac:spMkLst>
            <pc:docMk/>
            <pc:sldMk cId="3622472022" sldId="289"/>
            <ac:spMk id="13" creationId="{1A95671B-3CC6-4792-9114-B74FAEA224E6}"/>
          </ac:spMkLst>
        </pc:spChg>
      </pc:sldChg>
      <pc:sldChg chg="add del setBg">
        <pc:chgData name="Dive, Dai Xuanwei" userId="c2d2c1e2-383f-4a1f-bf59-7a5a286fad26" providerId="ADAL" clId="{1714DE4B-2E2D-484C-B003-4530D4809FA1}" dt="2021-08-01T19:21:18.170" v="2645"/>
        <pc:sldMkLst>
          <pc:docMk/>
          <pc:sldMk cId="2392524627" sldId="290"/>
        </pc:sldMkLst>
      </pc:sldChg>
      <pc:sldChg chg="delSp modSp mod">
        <pc:chgData name="Dive, Dai Xuanwei" userId="c2d2c1e2-383f-4a1f-bf59-7a5a286fad26" providerId="ADAL" clId="{1714DE4B-2E2D-484C-B003-4530D4809FA1}" dt="2021-08-01T19:28:48.968" v="3144" actId="1076"/>
        <pc:sldMkLst>
          <pc:docMk/>
          <pc:sldMk cId="3299153792" sldId="290"/>
        </pc:sldMkLst>
        <pc:spChg chg="mod">
          <ac:chgData name="Dive, Dai Xuanwei" userId="c2d2c1e2-383f-4a1f-bf59-7a5a286fad26" providerId="ADAL" clId="{1714DE4B-2E2D-484C-B003-4530D4809FA1}" dt="2021-08-01T19:28:48.968" v="3144" actId="1076"/>
          <ac:spMkLst>
            <pc:docMk/>
            <pc:sldMk cId="3299153792" sldId="290"/>
            <ac:spMk id="6" creationId="{BC959F25-587D-4E8A-A1FF-D0A54C1C70E9}"/>
          </ac:spMkLst>
        </pc:spChg>
        <pc:spChg chg="del mod">
          <ac:chgData name="Dive, Dai Xuanwei" userId="c2d2c1e2-383f-4a1f-bf59-7a5a286fad26" providerId="ADAL" clId="{1714DE4B-2E2D-484C-B003-4530D4809FA1}" dt="2021-08-01T19:21:26.825" v="2647" actId="478"/>
          <ac:spMkLst>
            <pc:docMk/>
            <pc:sldMk cId="3299153792" sldId="290"/>
            <ac:spMk id="8" creationId="{A3F9B5CF-AD7C-4742-90F0-A92CFEC74BCB}"/>
          </ac:spMkLst>
        </pc:spChg>
      </pc:sldChg>
      <pc:sldChg chg="add del setBg">
        <pc:chgData name="Dive, Dai Xuanwei" userId="c2d2c1e2-383f-4a1f-bf59-7a5a286fad26" providerId="ADAL" clId="{1714DE4B-2E2D-484C-B003-4530D4809FA1}" dt="2021-08-01T19:34:43.012" v="3146"/>
        <pc:sldMkLst>
          <pc:docMk/>
          <pc:sldMk cId="399186081" sldId="291"/>
        </pc:sldMkLst>
      </pc:sldChg>
      <pc:sldChg chg="addSp delSp modSp mod setBg">
        <pc:chgData name="Dive, Dai Xuanwei" userId="c2d2c1e2-383f-4a1f-bf59-7a5a286fad26" providerId="ADAL" clId="{1714DE4B-2E2D-484C-B003-4530D4809FA1}" dt="2021-08-01T19:59:22.059" v="3484" actId="1076"/>
        <pc:sldMkLst>
          <pc:docMk/>
          <pc:sldMk cId="1251473782" sldId="291"/>
        </pc:sldMkLst>
        <pc:spChg chg="add del">
          <ac:chgData name="Dive, Dai Xuanwei" userId="c2d2c1e2-383f-4a1f-bf59-7a5a286fad26" providerId="ADAL" clId="{1714DE4B-2E2D-484C-B003-4530D4809FA1}" dt="2021-08-01T19:34:59.999" v="3150" actId="22"/>
          <ac:spMkLst>
            <pc:docMk/>
            <pc:sldMk cId="1251473782" sldId="291"/>
            <ac:spMk id="4" creationId="{D61B702D-521F-4420-A263-90FE54993809}"/>
          </ac:spMkLst>
        </pc:spChg>
        <pc:spChg chg="del">
          <ac:chgData name="Dive, Dai Xuanwei" userId="c2d2c1e2-383f-4a1f-bf59-7a5a286fad26" providerId="ADAL" clId="{1714DE4B-2E2D-484C-B003-4530D4809FA1}" dt="2021-08-01T19:52:29.062" v="3199" actId="478"/>
          <ac:spMkLst>
            <pc:docMk/>
            <pc:sldMk cId="1251473782" sldId="291"/>
            <ac:spMk id="6" creationId="{BC959F25-587D-4E8A-A1FF-D0A54C1C70E9}"/>
          </ac:spMkLst>
        </pc:spChg>
        <pc:spChg chg="add del">
          <ac:chgData name="Dive, Dai Xuanwei" userId="c2d2c1e2-383f-4a1f-bf59-7a5a286fad26" providerId="ADAL" clId="{1714DE4B-2E2D-484C-B003-4530D4809FA1}" dt="2021-08-01T19:34:59.480" v="3149" actId="22"/>
          <ac:spMkLst>
            <pc:docMk/>
            <pc:sldMk cId="1251473782" sldId="291"/>
            <ac:spMk id="7" creationId="{E7DFEC65-C497-4E64-A300-ACDD198811AE}"/>
          </ac:spMkLst>
        </pc:spChg>
        <pc:spChg chg="add mod">
          <ac:chgData name="Dive, Dai Xuanwei" userId="c2d2c1e2-383f-4a1f-bf59-7a5a286fad26" providerId="ADAL" clId="{1714DE4B-2E2D-484C-B003-4530D4809FA1}" dt="2021-08-01T19:56:47.480" v="3205" actId="1076"/>
          <ac:spMkLst>
            <pc:docMk/>
            <pc:sldMk cId="1251473782" sldId="291"/>
            <ac:spMk id="8" creationId="{FE471494-B7A2-4576-80C9-90C4C8F098C7}"/>
          </ac:spMkLst>
        </pc:spChg>
        <pc:spChg chg="add mod">
          <ac:chgData name="Dive, Dai Xuanwei" userId="c2d2c1e2-383f-4a1f-bf59-7a5a286fad26" providerId="ADAL" clId="{1714DE4B-2E2D-484C-B003-4530D4809FA1}" dt="2021-08-01T19:59:22.059" v="3484" actId="1076"/>
          <ac:spMkLst>
            <pc:docMk/>
            <pc:sldMk cId="1251473782" sldId="291"/>
            <ac:spMk id="10" creationId="{CBAA8C4A-B5CD-49AC-B54D-D8C125D307F1}"/>
          </ac:spMkLst>
        </pc:spChg>
        <pc:spChg chg="add">
          <ac:chgData name="Dive, Dai Xuanwei" userId="c2d2c1e2-383f-4a1f-bf59-7a5a286fad26" providerId="ADAL" clId="{1714DE4B-2E2D-484C-B003-4530D4809FA1}" dt="2021-08-01T19:56:39.809" v="3202" actId="26606"/>
          <ac:spMkLst>
            <pc:docMk/>
            <pc:sldMk cId="1251473782" sldId="291"/>
            <ac:spMk id="14" creationId="{129579E8-8FA2-4D2F-A8F9-7EF7C959431C}"/>
          </ac:spMkLst>
        </pc:spChg>
        <pc:grpChg chg="add">
          <ac:chgData name="Dive, Dai Xuanwei" userId="c2d2c1e2-383f-4a1f-bf59-7a5a286fad26" providerId="ADAL" clId="{1714DE4B-2E2D-484C-B003-4530D4809FA1}" dt="2021-08-01T19:56:39.809" v="3202" actId="26606"/>
          <ac:grpSpMkLst>
            <pc:docMk/>
            <pc:sldMk cId="1251473782" sldId="291"/>
            <ac:grpSpMk id="16" creationId="{3FEB7750-5E3F-43E4-B0BB-6614A165F8F7}"/>
          </ac:grpSpMkLst>
        </pc:grpChg>
        <pc:graphicFrameChg chg="add mod modGraphic">
          <ac:chgData name="Dive, Dai Xuanwei" userId="c2d2c1e2-383f-4a1f-bf59-7a5a286fad26" providerId="ADAL" clId="{1714DE4B-2E2D-484C-B003-4530D4809FA1}" dt="2021-08-01T19:56:51.767" v="3207" actId="1076"/>
          <ac:graphicFrameMkLst>
            <pc:docMk/>
            <pc:sldMk cId="1251473782" sldId="291"/>
            <ac:graphicFrameMk id="9" creationId="{81595BF7-C1B0-4BB5-966E-BA7E35F46958}"/>
          </ac:graphicFrameMkLst>
        </pc:graphicFrameChg>
      </pc:sldChg>
      <pc:sldChg chg="add del setBg">
        <pc:chgData name="Dive, Dai Xuanwei" userId="c2d2c1e2-383f-4a1f-bf59-7a5a286fad26" providerId="ADAL" clId="{1714DE4B-2E2D-484C-B003-4530D4809FA1}" dt="2021-08-01T19:59:36.388" v="3486"/>
        <pc:sldMkLst>
          <pc:docMk/>
          <pc:sldMk cId="2481872672" sldId="292"/>
        </pc:sldMkLst>
      </pc:sldChg>
      <pc:sldChg chg="addSp delSp modSp mod">
        <pc:chgData name="Dive, Dai Xuanwei" userId="c2d2c1e2-383f-4a1f-bf59-7a5a286fad26" providerId="ADAL" clId="{1714DE4B-2E2D-484C-B003-4530D4809FA1}" dt="2021-08-01T20:28:46.505" v="3729" actId="1076"/>
        <pc:sldMkLst>
          <pc:docMk/>
          <pc:sldMk cId="3762894568" sldId="292"/>
        </pc:sldMkLst>
        <pc:spChg chg="add mod">
          <ac:chgData name="Dive, Dai Xuanwei" userId="c2d2c1e2-383f-4a1f-bf59-7a5a286fad26" providerId="ADAL" clId="{1714DE4B-2E2D-484C-B003-4530D4809FA1}" dt="2021-08-01T20:27:51.903" v="3710" actId="1076"/>
          <ac:spMkLst>
            <pc:docMk/>
            <pc:sldMk cId="3762894568" sldId="292"/>
            <ac:spMk id="2" creationId="{BAFC39A4-8AAF-4652-82E1-EE2BB59EF991}"/>
          </ac:spMkLst>
        </pc:spChg>
        <pc:spChg chg="mod">
          <ac:chgData name="Dive, Dai Xuanwei" userId="c2d2c1e2-383f-4a1f-bf59-7a5a286fad26" providerId="ADAL" clId="{1714DE4B-2E2D-484C-B003-4530D4809FA1}" dt="2021-08-01T20:00:12.042" v="3527" actId="1076"/>
          <ac:spMkLst>
            <pc:docMk/>
            <pc:sldMk cId="3762894568" sldId="292"/>
            <ac:spMk id="6" creationId="{BC959F25-587D-4E8A-A1FF-D0A54C1C70E9}"/>
          </ac:spMkLst>
        </pc:spChg>
        <pc:picChg chg="add mod modCrop">
          <ac:chgData name="Dive, Dai Xuanwei" userId="c2d2c1e2-383f-4a1f-bf59-7a5a286fad26" providerId="ADAL" clId="{1714DE4B-2E2D-484C-B003-4530D4809FA1}" dt="2021-08-01T20:28:46.505" v="3729" actId="1076"/>
          <ac:picMkLst>
            <pc:docMk/>
            <pc:sldMk cId="3762894568" sldId="292"/>
            <ac:picMk id="4" creationId="{4A3490CF-E4D3-48B4-8A0D-2CA3DC48B117}"/>
          </ac:picMkLst>
        </pc:picChg>
        <pc:picChg chg="add mod modCrop">
          <ac:chgData name="Dive, Dai Xuanwei" userId="c2d2c1e2-383f-4a1f-bf59-7a5a286fad26" providerId="ADAL" clId="{1714DE4B-2E2D-484C-B003-4530D4809FA1}" dt="2021-08-01T20:28:43.757" v="3728" actId="1076"/>
          <ac:picMkLst>
            <pc:docMk/>
            <pc:sldMk cId="3762894568" sldId="292"/>
            <ac:picMk id="7" creationId="{800B61A1-5A45-4239-AE4D-7C74B830C318}"/>
          </ac:picMkLst>
        </pc:picChg>
        <pc:picChg chg="add mod modCrop">
          <ac:chgData name="Dive, Dai Xuanwei" userId="c2d2c1e2-383f-4a1f-bf59-7a5a286fad26" providerId="ADAL" clId="{1714DE4B-2E2D-484C-B003-4530D4809FA1}" dt="2021-08-01T20:28:40.445" v="3727" actId="1076"/>
          <ac:picMkLst>
            <pc:docMk/>
            <pc:sldMk cId="3762894568" sldId="292"/>
            <ac:picMk id="9" creationId="{BE12AC4E-0563-4AB2-8CCA-1B9AAF9B542B}"/>
          </ac:picMkLst>
        </pc:picChg>
        <pc:picChg chg="add del mod modCrop">
          <ac:chgData name="Dive, Dai Xuanwei" userId="c2d2c1e2-383f-4a1f-bf59-7a5a286fad26" providerId="ADAL" clId="{1714DE4B-2E2D-484C-B003-4530D4809FA1}" dt="2021-08-01T20:27:51.473" v="3709"/>
          <ac:picMkLst>
            <pc:docMk/>
            <pc:sldMk cId="3762894568" sldId="292"/>
            <ac:picMk id="11" creationId="{2464ED57-6485-457E-B83C-83B35CE59534}"/>
          </ac:picMkLst>
        </pc:picChg>
        <pc:picChg chg="add mod modCrop">
          <ac:chgData name="Dive, Dai Xuanwei" userId="c2d2c1e2-383f-4a1f-bf59-7a5a286fad26" providerId="ADAL" clId="{1714DE4B-2E2D-484C-B003-4530D4809FA1}" dt="2021-08-01T20:28:38.043" v="3726" actId="1076"/>
          <ac:picMkLst>
            <pc:docMk/>
            <pc:sldMk cId="3762894568" sldId="292"/>
            <ac:picMk id="13" creationId="{EA3C320D-7058-4F7D-B517-F5367B59F174}"/>
          </ac:picMkLst>
        </pc:picChg>
      </pc:sldChg>
      <pc:sldChg chg="addSp delSp modSp mod">
        <pc:chgData name="Dive, Dai Xuanwei" userId="c2d2c1e2-383f-4a1f-bf59-7a5a286fad26" providerId="ADAL" clId="{1714DE4B-2E2D-484C-B003-4530D4809FA1}" dt="2021-08-01T20:31:35.534" v="3812" actId="20577"/>
        <pc:sldMkLst>
          <pc:docMk/>
          <pc:sldMk cId="3345406800" sldId="293"/>
        </pc:sldMkLst>
        <pc:spChg chg="del">
          <ac:chgData name="Dive, Dai Xuanwei" userId="c2d2c1e2-383f-4a1f-bf59-7a5a286fad26" providerId="ADAL" clId="{1714DE4B-2E2D-484C-B003-4530D4809FA1}" dt="2021-08-01T20:28:57.893" v="3730" actId="478"/>
          <ac:spMkLst>
            <pc:docMk/>
            <pc:sldMk cId="3345406800" sldId="293"/>
            <ac:spMk id="6" creationId="{BC959F25-587D-4E8A-A1FF-D0A54C1C70E9}"/>
          </ac:spMkLst>
        </pc:spChg>
        <pc:spChg chg="add mod">
          <ac:chgData name="Dive, Dai Xuanwei" userId="c2d2c1e2-383f-4a1f-bf59-7a5a286fad26" providerId="ADAL" clId="{1714DE4B-2E2D-484C-B003-4530D4809FA1}" dt="2021-08-01T20:31:35.534" v="3812" actId="20577"/>
          <ac:spMkLst>
            <pc:docMk/>
            <pc:sldMk cId="3345406800" sldId="293"/>
            <ac:spMk id="11" creationId="{7BEC70A1-636D-47C5-9521-358D688D31CE}"/>
          </ac:spMkLst>
        </pc:spChg>
        <pc:picChg chg="add mod modCrop">
          <ac:chgData name="Dive, Dai Xuanwei" userId="c2d2c1e2-383f-4a1f-bf59-7a5a286fad26" providerId="ADAL" clId="{1714DE4B-2E2D-484C-B003-4530D4809FA1}" dt="2021-08-01T20:30:12.645" v="3756" actId="1076"/>
          <ac:picMkLst>
            <pc:docMk/>
            <pc:sldMk cId="3345406800" sldId="293"/>
            <ac:picMk id="3" creationId="{27451780-0A04-4F7B-9A16-16FC2164F9F5}"/>
          </ac:picMkLst>
        </pc:picChg>
        <pc:picChg chg="add mod modCrop">
          <ac:chgData name="Dive, Dai Xuanwei" userId="c2d2c1e2-383f-4a1f-bf59-7a5a286fad26" providerId="ADAL" clId="{1714DE4B-2E2D-484C-B003-4530D4809FA1}" dt="2021-08-01T20:30:14.437" v="3757" actId="14100"/>
          <ac:picMkLst>
            <pc:docMk/>
            <pc:sldMk cId="3345406800" sldId="293"/>
            <ac:picMk id="5" creationId="{A94D0E44-21E2-4234-80BB-D13A5BD20B24}"/>
          </ac:picMkLst>
        </pc:picChg>
        <pc:picChg chg="add mod modCrop">
          <ac:chgData name="Dive, Dai Xuanwei" userId="c2d2c1e2-383f-4a1f-bf59-7a5a286fad26" providerId="ADAL" clId="{1714DE4B-2E2D-484C-B003-4530D4809FA1}" dt="2021-08-01T20:30:17.971" v="3759" actId="1076"/>
          <ac:picMkLst>
            <pc:docMk/>
            <pc:sldMk cId="3345406800" sldId="293"/>
            <ac:picMk id="8" creationId="{449D7796-6A19-4856-A90E-658D5B5596B8}"/>
          </ac:picMkLst>
        </pc:picChg>
        <pc:picChg chg="add mod modCrop">
          <ac:chgData name="Dive, Dai Xuanwei" userId="c2d2c1e2-383f-4a1f-bf59-7a5a286fad26" providerId="ADAL" clId="{1714DE4B-2E2D-484C-B003-4530D4809FA1}" dt="2021-08-01T20:30:41.357" v="3769" actId="1076"/>
          <ac:picMkLst>
            <pc:docMk/>
            <pc:sldMk cId="3345406800" sldId="293"/>
            <ac:picMk id="10" creationId="{8AC1ED36-27C2-4BA6-B7B0-D81AAF5D6ED7}"/>
          </ac:picMkLst>
        </pc:picChg>
      </pc:sldChg>
      <pc:sldChg chg="addSp delSp modSp mod">
        <pc:chgData name="Dive, Dai Xuanwei" userId="c2d2c1e2-383f-4a1f-bf59-7a5a286fad26" providerId="ADAL" clId="{1714DE4B-2E2D-484C-B003-4530D4809FA1}" dt="2021-08-01T20:42:34.789" v="3943" actId="20577"/>
        <pc:sldMkLst>
          <pc:docMk/>
          <pc:sldMk cId="4153306701" sldId="294"/>
        </pc:sldMkLst>
        <pc:spChg chg="mod ord">
          <ac:chgData name="Dive, Dai Xuanwei" userId="c2d2c1e2-383f-4a1f-bf59-7a5a286fad26" providerId="ADAL" clId="{1714DE4B-2E2D-484C-B003-4530D4809FA1}" dt="2021-08-01T20:41:13.020" v="3920" actId="166"/>
          <ac:spMkLst>
            <pc:docMk/>
            <pc:sldMk cId="4153306701" sldId="294"/>
            <ac:spMk id="2" creationId="{BAFC39A4-8AAF-4652-82E1-EE2BB59EF991}"/>
          </ac:spMkLst>
        </pc:spChg>
        <pc:spChg chg="mod ord">
          <ac:chgData name="Dive, Dai Xuanwei" userId="c2d2c1e2-383f-4a1f-bf59-7a5a286fad26" providerId="ADAL" clId="{1714DE4B-2E2D-484C-B003-4530D4809FA1}" dt="2021-08-01T20:42:34.789" v="3943" actId="20577"/>
          <ac:spMkLst>
            <pc:docMk/>
            <pc:sldMk cId="4153306701" sldId="294"/>
            <ac:spMk id="6" creationId="{BC959F25-587D-4E8A-A1FF-D0A54C1C70E9}"/>
          </ac:spMkLst>
        </pc:spChg>
        <pc:picChg chg="del">
          <ac:chgData name="Dive, Dai Xuanwei" userId="c2d2c1e2-383f-4a1f-bf59-7a5a286fad26" providerId="ADAL" clId="{1714DE4B-2E2D-484C-B003-4530D4809FA1}" dt="2021-08-01T20:33:03.427" v="3849" actId="478"/>
          <ac:picMkLst>
            <pc:docMk/>
            <pc:sldMk cId="4153306701" sldId="294"/>
            <ac:picMk id="4" creationId="{4A3490CF-E4D3-48B4-8A0D-2CA3DC48B117}"/>
          </ac:picMkLst>
        </pc:picChg>
        <pc:picChg chg="add mod modCrop">
          <ac:chgData name="Dive, Dai Xuanwei" userId="c2d2c1e2-383f-4a1f-bf59-7a5a286fad26" providerId="ADAL" clId="{1714DE4B-2E2D-484C-B003-4530D4809FA1}" dt="2021-08-01T20:41:15.667" v="3921" actId="1076"/>
          <ac:picMkLst>
            <pc:docMk/>
            <pc:sldMk cId="4153306701" sldId="294"/>
            <ac:picMk id="5" creationId="{D6B96D33-01E9-4D05-B9A3-B1A532E81590}"/>
          </ac:picMkLst>
        </pc:picChg>
        <pc:picChg chg="del">
          <ac:chgData name="Dive, Dai Xuanwei" userId="c2d2c1e2-383f-4a1f-bf59-7a5a286fad26" providerId="ADAL" clId="{1714DE4B-2E2D-484C-B003-4530D4809FA1}" dt="2021-08-01T20:33:03.779" v="3850" actId="478"/>
          <ac:picMkLst>
            <pc:docMk/>
            <pc:sldMk cId="4153306701" sldId="294"/>
            <ac:picMk id="7" creationId="{800B61A1-5A45-4239-AE4D-7C74B830C318}"/>
          </ac:picMkLst>
        </pc:picChg>
        <pc:picChg chg="del">
          <ac:chgData name="Dive, Dai Xuanwei" userId="c2d2c1e2-383f-4a1f-bf59-7a5a286fad26" providerId="ADAL" clId="{1714DE4B-2E2D-484C-B003-4530D4809FA1}" dt="2021-08-01T20:33:04.236" v="3851" actId="478"/>
          <ac:picMkLst>
            <pc:docMk/>
            <pc:sldMk cId="4153306701" sldId="294"/>
            <ac:picMk id="9" creationId="{BE12AC4E-0563-4AB2-8CCA-1B9AAF9B542B}"/>
          </ac:picMkLst>
        </pc:picChg>
        <pc:picChg chg="add mod modCrop">
          <ac:chgData name="Dive, Dai Xuanwei" userId="c2d2c1e2-383f-4a1f-bf59-7a5a286fad26" providerId="ADAL" clId="{1714DE4B-2E2D-484C-B003-4530D4809FA1}" dt="2021-08-01T20:41:23.151" v="3923" actId="1076"/>
          <ac:picMkLst>
            <pc:docMk/>
            <pc:sldMk cId="4153306701" sldId="294"/>
            <ac:picMk id="10" creationId="{AD21DFB2-47B9-4D57-BEAF-FF5C085AACCD}"/>
          </ac:picMkLst>
        </pc:picChg>
        <pc:picChg chg="add mod modCrop">
          <ac:chgData name="Dive, Dai Xuanwei" userId="c2d2c1e2-383f-4a1f-bf59-7a5a286fad26" providerId="ADAL" clId="{1714DE4B-2E2D-484C-B003-4530D4809FA1}" dt="2021-08-01T20:41:53.663" v="3932" actId="14100"/>
          <ac:picMkLst>
            <pc:docMk/>
            <pc:sldMk cId="4153306701" sldId="294"/>
            <ac:picMk id="12" creationId="{8CC3EF8D-B167-455F-94A0-8B014F52A3E8}"/>
          </ac:picMkLst>
        </pc:picChg>
        <pc:picChg chg="del">
          <ac:chgData name="Dive, Dai Xuanwei" userId="c2d2c1e2-383f-4a1f-bf59-7a5a286fad26" providerId="ADAL" clId="{1714DE4B-2E2D-484C-B003-4530D4809FA1}" dt="2021-08-01T20:33:04.635" v="3852" actId="478"/>
          <ac:picMkLst>
            <pc:docMk/>
            <pc:sldMk cId="4153306701" sldId="294"/>
            <ac:picMk id="13" creationId="{EA3C320D-7058-4F7D-B517-F5367B59F174}"/>
          </ac:picMkLst>
        </pc:picChg>
        <pc:picChg chg="add mod modCrop">
          <ac:chgData name="Dive, Dai Xuanwei" userId="c2d2c1e2-383f-4a1f-bf59-7a5a286fad26" providerId="ADAL" clId="{1714DE4B-2E2D-484C-B003-4530D4809FA1}" dt="2021-08-01T20:42:23.379" v="3941" actId="14100"/>
          <ac:picMkLst>
            <pc:docMk/>
            <pc:sldMk cId="4153306701" sldId="294"/>
            <ac:picMk id="15" creationId="{76D6AEA4-DCB3-45B0-BF76-0A387B3C24AC}"/>
          </ac:picMkLst>
        </pc:picChg>
      </pc:sldChg>
      <pc:sldChg chg="add del setBg">
        <pc:chgData name="Dive, Dai Xuanwei" userId="c2d2c1e2-383f-4a1f-bf59-7a5a286fad26" providerId="ADAL" clId="{1714DE4B-2E2D-484C-B003-4530D4809FA1}" dt="2021-08-01T20:32:03.668" v="3814"/>
        <pc:sldMkLst>
          <pc:docMk/>
          <pc:sldMk cId="4191802689" sldId="294"/>
        </pc:sldMkLst>
      </pc:sldChg>
      <pc:sldChg chg="addSp modSp new mod">
        <pc:chgData name="Dive, Dai Xuanwei" userId="c2d2c1e2-383f-4a1f-bf59-7a5a286fad26" providerId="ADAL" clId="{1714DE4B-2E2D-484C-B003-4530D4809FA1}" dt="2021-08-01T20:45:47.017" v="4153" actId="1076"/>
        <pc:sldMkLst>
          <pc:docMk/>
          <pc:sldMk cId="1483507342" sldId="295"/>
        </pc:sldMkLst>
        <pc:spChg chg="add mod">
          <ac:chgData name="Dive, Dai Xuanwei" userId="c2d2c1e2-383f-4a1f-bf59-7a5a286fad26" providerId="ADAL" clId="{1714DE4B-2E2D-484C-B003-4530D4809FA1}" dt="2021-08-01T20:45:47.017" v="4153" actId="1076"/>
          <ac:spMkLst>
            <pc:docMk/>
            <pc:sldMk cId="1483507342" sldId="295"/>
            <ac:spMk id="2" creationId="{82288AC7-B26E-4716-86D6-77E0E2E61CCA}"/>
          </ac:spMkLst>
        </pc:spChg>
        <pc:spChg chg="add mod">
          <ac:chgData name="Dive, Dai Xuanwei" userId="c2d2c1e2-383f-4a1f-bf59-7a5a286fad26" providerId="ADAL" clId="{1714DE4B-2E2D-484C-B003-4530D4809FA1}" dt="2021-08-01T20:45:31.617" v="4139" actId="403"/>
          <ac:spMkLst>
            <pc:docMk/>
            <pc:sldMk cId="1483507342" sldId="295"/>
            <ac:spMk id="3" creationId="{F7EFB5C9-0DA1-4F4D-8742-F5BB04F9CB30}"/>
          </ac:spMkLst>
        </pc:spChg>
      </pc:sldChg>
    </pc:docChg>
  </pc:docChgLst>
  <pc:docChgLst>
    <pc:chgData name="Dive, Dai Xuanwei" userId="c2d2c1e2-383f-4a1f-bf59-7a5a286fad26" providerId="ADAL" clId="{B0FAB39A-8E45-487B-A371-2CAA856316B1}"/>
    <pc:docChg chg="modSld">
      <pc:chgData name="Dive, Dai Xuanwei" userId="c2d2c1e2-383f-4a1f-bf59-7a5a286fad26" providerId="ADAL" clId="{B0FAB39A-8E45-487B-A371-2CAA856316B1}" dt="2021-06-28T01:27:36.194" v="48" actId="1076"/>
      <pc:docMkLst>
        <pc:docMk/>
      </pc:docMkLst>
      <pc:sldChg chg="modSp mod">
        <pc:chgData name="Dive, Dai Xuanwei" userId="c2d2c1e2-383f-4a1f-bf59-7a5a286fad26" providerId="ADAL" clId="{B0FAB39A-8E45-487B-A371-2CAA856316B1}" dt="2021-06-28T01:27:36.194" v="48" actId="1076"/>
        <pc:sldMkLst>
          <pc:docMk/>
          <pc:sldMk cId="0" sldId="256"/>
        </pc:sldMkLst>
        <pc:spChg chg="mod">
          <ac:chgData name="Dive, Dai Xuanwei" userId="c2d2c1e2-383f-4a1f-bf59-7a5a286fad26" providerId="ADAL" clId="{B0FAB39A-8E45-487B-A371-2CAA856316B1}" dt="2021-06-28T01:27:31.402" v="47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ve, Dai Xuanwei" userId="c2d2c1e2-383f-4a1f-bf59-7a5a286fad26" providerId="ADAL" clId="{B0FAB39A-8E45-487B-A371-2CAA856316B1}" dt="2021-06-28T01:27:36.194" v="48" actId="1076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E849D24-1BB4-4307-975C-A36EF5A65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7ABF86-20AD-44FA-8D37-0EBB5A5DC2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B9D91-6898-4031-BF26-ECDB47D46B60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52B8B-3786-4004-A041-533A00C2D9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06B25-58F6-47F0-89BC-CCA36D105E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8327F-D2FC-45FB-A9BC-66DC0F288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803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F02AB-117C-4647-8C8B-63BCD6659E40}" type="datetimeFigureOut">
              <a:rPr lang="en-US" smtClean="0"/>
              <a:t>11/28/2022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09A6-5E3B-2748-91B9-77CE15708B4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9A6-5E3B-2748-91B9-77CE15708B4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5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0C73E12-6EB7-CBC2-7FD2-9E123140CBC8}"/>
              </a:ext>
            </a:extLst>
          </p:cNvPr>
          <p:cNvSpPr txBox="1"/>
          <p:nvPr/>
        </p:nvSpPr>
        <p:spPr>
          <a:xfrm>
            <a:off x="1965396" y="882048"/>
            <a:ext cx="102819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Experiments and Investigations for the </a:t>
            </a:r>
            <a:r>
              <a:rPr lang="en-US" altLang="zh-CN" sz="6600" b="1" dirty="0" err="1">
                <a:solidFill>
                  <a:srgbClr val="C00000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 Distillation Method</a:t>
            </a:r>
            <a:endParaRPr lang="zh-CN" altLang="en-US" sz="6600" dirty="0">
              <a:solidFill>
                <a:schemeClr val="bg1">
                  <a:lumMod val="95000"/>
                </a:schemeClr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9AA60B-7975-D332-F895-C8A016BA5DE1}"/>
              </a:ext>
            </a:extLst>
          </p:cNvPr>
          <p:cNvSpPr txBox="1"/>
          <p:nvPr/>
        </p:nvSpPr>
        <p:spPr>
          <a:xfrm>
            <a:off x="1968759" y="4685119"/>
            <a:ext cx="8254482" cy="115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Xinyi Yang,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 and 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2022 - CISC7021 Applied Natural Language Processing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Derek, Fai Wong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5"/>
    </mc:Choice>
    <mc:Fallback xmlns="">
      <p:transition spd="slow" advTm="70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1920029" y="1148784"/>
            <a:ext cx="7389748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Distillation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5479AD8F-6272-DE00-A04F-6A52466FB6A6}"/>
              </a:ext>
            </a:extLst>
          </p:cNvPr>
          <p:cNvGrpSpPr/>
          <p:nvPr/>
        </p:nvGrpSpPr>
        <p:grpSpPr>
          <a:xfrm>
            <a:off x="2524106" y="2204040"/>
            <a:ext cx="2408907" cy="3257866"/>
            <a:chOff x="1268362" y="2547782"/>
            <a:chExt cx="2408907" cy="32578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B293A29-BC3E-07DF-CD85-585A78B9D747}"/>
                </a:ext>
              </a:extLst>
            </p:cNvPr>
            <p:cNvSpPr/>
            <p:nvPr/>
          </p:nvSpPr>
          <p:spPr>
            <a:xfrm>
              <a:off x="1268362" y="3326826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8055CC-92E3-88F4-B7AB-6D183AC5F244}"/>
                </a:ext>
              </a:extLst>
            </p:cNvPr>
            <p:cNvSpPr/>
            <p:nvPr/>
          </p:nvSpPr>
          <p:spPr>
            <a:xfrm>
              <a:off x="1268363" y="3729180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8E93175-40A4-6796-A8CE-F67E4957E68E}"/>
                </a:ext>
              </a:extLst>
            </p:cNvPr>
            <p:cNvSpPr/>
            <p:nvPr/>
          </p:nvSpPr>
          <p:spPr>
            <a:xfrm>
              <a:off x="1268364" y="4119115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F6D3A3-93C4-7CBB-3E2A-8BDB2189151B}"/>
                </a:ext>
              </a:extLst>
            </p:cNvPr>
            <p:cNvSpPr/>
            <p:nvPr/>
          </p:nvSpPr>
          <p:spPr>
            <a:xfrm>
              <a:off x="1268365" y="4521469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1844336-E584-EE5B-431D-A5D91885B152}"/>
                </a:ext>
              </a:extLst>
            </p:cNvPr>
            <p:cNvSpPr/>
            <p:nvPr/>
          </p:nvSpPr>
          <p:spPr>
            <a:xfrm>
              <a:off x="2939850" y="2547782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1C3A37-F99F-DFA3-FC89-76BEC91BE519}"/>
                </a:ext>
              </a:extLst>
            </p:cNvPr>
            <p:cNvSpPr/>
            <p:nvPr/>
          </p:nvSpPr>
          <p:spPr>
            <a:xfrm>
              <a:off x="2939848" y="2974663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6CE7C9-A909-9A40-DC2B-D14AF6D7FFD7}"/>
                </a:ext>
              </a:extLst>
            </p:cNvPr>
            <p:cNvSpPr/>
            <p:nvPr/>
          </p:nvSpPr>
          <p:spPr>
            <a:xfrm>
              <a:off x="2939849" y="3401544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73E754B-6D94-773D-DD72-381F393E9B83}"/>
                </a:ext>
              </a:extLst>
            </p:cNvPr>
            <p:cNvSpPr/>
            <p:nvPr/>
          </p:nvSpPr>
          <p:spPr>
            <a:xfrm>
              <a:off x="2939850" y="3828910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BE07B6-044F-1609-8717-A64FD0076671}"/>
                </a:ext>
              </a:extLst>
            </p:cNvPr>
            <p:cNvSpPr/>
            <p:nvPr/>
          </p:nvSpPr>
          <p:spPr>
            <a:xfrm>
              <a:off x="2939850" y="4260606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B3E705-EE27-A923-6AD8-C84F96BFA462}"/>
                </a:ext>
              </a:extLst>
            </p:cNvPr>
            <p:cNvSpPr/>
            <p:nvPr/>
          </p:nvSpPr>
          <p:spPr>
            <a:xfrm>
              <a:off x="2939850" y="4692302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C327628-E64E-0D0C-11FC-2B200090C60A}"/>
                </a:ext>
              </a:extLst>
            </p:cNvPr>
            <p:cNvSpPr/>
            <p:nvPr/>
          </p:nvSpPr>
          <p:spPr>
            <a:xfrm>
              <a:off x="2939850" y="5123998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60E497-BD97-D7DE-96F6-C523B4744C7E}"/>
                </a:ext>
              </a:extLst>
            </p:cNvPr>
            <p:cNvSpPr/>
            <p:nvPr/>
          </p:nvSpPr>
          <p:spPr>
            <a:xfrm>
              <a:off x="2939850" y="5555694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11</a:t>
              </a:r>
              <a:endParaRPr lang="zh-CN" altLang="en-US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3780B32-7155-3F80-B717-4C6EA45B4A92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005781" y="3099640"/>
              <a:ext cx="934067" cy="352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2F7765-999C-5E2D-DB32-CCBB4715A482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>
              <a:off x="2005782" y="3854157"/>
              <a:ext cx="934068" cy="99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D381B9F-9183-7B66-0BA2-E65BE68D49CA}"/>
                </a:ext>
              </a:extLst>
            </p:cNvPr>
            <p:cNvCxnSpPr>
              <a:stCxn id="11" idx="3"/>
              <a:endCxn id="18" idx="1"/>
            </p:cNvCxnSpPr>
            <p:nvPr/>
          </p:nvCxnSpPr>
          <p:spPr>
            <a:xfrm>
              <a:off x="2005783" y="4244092"/>
              <a:ext cx="934067" cy="573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EE48923-6BB2-3C0B-02FF-5865614C119D}"/>
                </a:ext>
              </a:extLst>
            </p:cNvPr>
            <p:cNvCxnSpPr>
              <a:stCxn id="12" idx="3"/>
              <a:endCxn id="20" idx="1"/>
            </p:cNvCxnSpPr>
            <p:nvPr/>
          </p:nvCxnSpPr>
          <p:spPr>
            <a:xfrm>
              <a:off x="2005784" y="4646446"/>
              <a:ext cx="934066" cy="1034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80A7565-B632-C6DD-59EB-8F6990D74221}"/>
              </a:ext>
            </a:extLst>
          </p:cNvPr>
          <p:cNvSpPr txBox="1"/>
          <p:nvPr/>
        </p:nvSpPr>
        <p:spPr>
          <a:xfrm>
            <a:off x="2405152" y="5940732"/>
            <a:ext cx="267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Layer Mapping in Attention Distillation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34334F8-E479-516B-E2A4-06CDF9CF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812772"/>
              </p:ext>
            </p:extLst>
          </p:nvPr>
        </p:nvGraphicFramePr>
        <p:xfrm>
          <a:off x="5867078" y="2443085"/>
          <a:ext cx="3604252" cy="1723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4252">
                  <a:extLst>
                    <a:ext uri="{9D8B030D-6E8A-4147-A177-3AD203B41FA5}">
                      <a16:colId xmlns:a16="http://schemas.microsoft.com/office/drawing/2014/main" val="4051237005"/>
                    </a:ext>
                  </a:extLst>
                </a:gridCol>
              </a:tblGrid>
              <a:tr h="1723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Fira code" panose="020B0809050000020004" pitchFamily="49" charset="0"/>
                          <a:cs typeface="Fira code" panose="020B0809050000020004" pitchFamily="49" charset="0"/>
                        </a:rPr>
                        <a:t>new_teacher_atts=[teacher_atts[i * layers_per_block + ayers_per_block - 1] for i inrange(student_layer_num)]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203730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BD056313-ECE9-AD62-1100-CAA2A6DFF1E3}"/>
              </a:ext>
            </a:extLst>
          </p:cNvPr>
          <p:cNvSpPr/>
          <p:nvPr/>
        </p:nvSpPr>
        <p:spPr>
          <a:xfrm>
            <a:off x="5867078" y="2468342"/>
            <a:ext cx="3604252" cy="1723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76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1920029" y="1148784"/>
            <a:ext cx="7389748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Distillation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78C311B-27D7-A0E1-B02F-B5C899838A65}"/>
              </a:ext>
            </a:extLst>
          </p:cNvPr>
          <p:cNvGrpSpPr/>
          <p:nvPr/>
        </p:nvGrpSpPr>
        <p:grpSpPr>
          <a:xfrm>
            <a:off x="4637939" y="1876853"/>
            <a:ext cx="3241819" cy="932577"/>
            <a:chOff x="3783148" y="2195451"/>
            <a:chExt cx="4468223" cy="122630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73B6BC7-EA7C-F4E2-685E-F9C38B631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526"/>
            <a:stretch/>
          </p:blipFill>
          <p:spPr>
            <a:xfrm>
              <a:off x="3783148" y="3069771"/>
              <a:ext cx="4468223" cy="35198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CA0856D-CFCD-1E33-9916-01C2963805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591" t="5174" r="18498" b="30432"/>
            <a:stretch/>
          </p:blipFill>
          <p:spPr>
            <a:xfrm>
              <a:off x="5269773" y="2195451"/>
              <a:ext cx="1494971" cy="805543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D0438F-8ECD-2E36-A472-05B75053B890}"/>
              </a:ext>
            </a:extLst>
          </p:cNvPr>
          <p:cNvGrpSpPr/>
          <p:nvPr/>
        </p:nvGrpSpPr>
        <p:grpSpPr>
          <a:xfrm>
            <a:off x="2418506" y="3574080"/>
            <a:ext cx="7680679" cy="3866840"/>
            <a:chOff x="2216289" y="3527792"/>
            <a:chExt cx="7680679" cy="386684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D6D6291-0AA3-DBAB-B1E0-7E7D0B184A45}"/>
                </a:ext>
              </a:extLst>
            </p:cNvPr>
            <p:cNvSpPr txBox="1"/>
            <p:nvPr/>
          </p:nvSpPr>
          <p:spPr>
            <a:xfrm>
              <a:off x="2295031" y="3527792"/>
              <a:ext cx="7601937" cy="2535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attention distillation uses the unnormalized attention matrix A instead of its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output, since experiments in the original paper show that the former setting has a faster convergence rate and better performances.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C508F7B-7DA9-8F4A-8575-E66F3D36FEA8}"/>
                </a:ext>
              </a:extLst>
            </p:cNvPr>
            <p:cNvSpPr txBox="1"/>
            <p:nvPr/>
          </p:nvSpPr>
          <p:spPr>
            <a:xfrm>
              <a:off x="2216289" y="4859066"/>
              <a:ext cx="7601937" cy="2535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Because the shape of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unnormalized attention matrix 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(head num * text length * text length), so there is no need to add a Linear to convert dimension.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AB6F32-327F-684F-203D-6C4F35FDB43D}"/>
              </a:ext>
            </a:extLst>
          </p:cNvPr>
          <p:cNvSpPr/>
          <p:nvPr/>
        </p:nvSpPr>
        <p:spPr>
          <a:xfrm>
            <a:off x="6096000" y="1872342"/>
            <a:ext cx="574114" cy="2732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029AC6-3469-42A0-F831-3CDAC5800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291" y="2912226"/>
            <a:ext cx="2821111" cy="5410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57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D6D6291-0AA3-DBAB-B1E0-7E7D0B184A45}"/>
              </a:ext>
            </a:extLst>
          </p:cNvPr>
          <p:cNvSpPr txBox="1"/>
          <p:nvPr/>
        </p:nvSpPr>
        <p:spPr>
          <a:xfrm>
            <a:off x="2295031" y="3527792"/>
            <a:ext cx="7601937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imitating the behaviors of intermediate layers, distillation is also used to fit the predictions of teacher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C508F7B-7DA9-8F4A-8575-E66F3D36FEA8}"/>
                  </a:ext>
                </a:extLst>
              </p:cNvPr>
              <p:cNvSpPr txBox="1"/>
              <p:nvPr/>
            </p:nvSpPr>
            <p:spPr>
              <a:xfrm>
                <a:off x="2216289" y="4445408"/>
                <a:ext cx="7601937" cy="2960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loss function,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logits vectors predicted by the student and teacher respectively, the CE means the cross entropy loss and t means the temperature value. In the paper, t = 1 performs well.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C508F7B-7DA9-8F4A-8575-E66F3D36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89" y="4445408"/>
                <a:ext cx="7601937" cy="2960426"/>
              </a:xfrm>
              <a:prstGeom prst="rect">
                <a:avLst/>
              </a:prstGeom>
              <a:blipFill>
                <a:blip r:embed="rId4"/>
                <a:stretch>
                  <a:fillRect l="-561" r="-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C1B9152-9B76-AE86-BCE5-1C1A160A991A}"/>
              </a:ext>
            </a:extLst>
          </p:cNvPr>
          <p:cNvSpPr txBox="1"/>
          <p:nvPr/>
        </p:nvSpPr>
        <p:spPr>
          <a:xfrm>
            <a:off x="1920029" y="1148784"/>
            <a:ext cx="7389748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Distillation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02CEAE-3ED2-072B-9852-1001ABC85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844" y="2371790"/>
            <a:ext cx="3505200" cy="742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763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C1B9152-9B76-AE86-BCE5-1C1A160A991A}"/>
              </a:ext>
            </a:extLst>
          </p:cNvPr>
          <p:cNvSpPr txBox="1"/>
          <p:nvPr/>
        </p:nvSpPr>
        <p:spPr>
          <a:xfrm>
            <a:off x="1920029" y="1148784"/>
            <a:ext cx="738974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B3B832-C625-A52E-D3D7-FD9D1D6E58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71111" y="1844220"/>
            <a:ext cx="4238625" cy="42932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2C307E-9AB1-D785-68C9-26507938D0E4}"/>
              </a:ext>
            </a:extLst>
          </p:cNvPr>
          <p:cNvSpPr txBox="1"/>
          <p:nvPr/>
        </p:nvSpPr>
        <p:spPr>
          <a:xfrm>
            <a:off x="2993572" y="6277977"/>
            <a:ext cx="6480628" cy="26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marR="5715" indent="-1270" algn="ctr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tabLst>
                <a:tab pos="951865" algn="ctr"/>
                <a:tab pos="1480820" algn="ctr"/>
                <a:tab pos="2009775" algn="ctr"/>
                <a:tab pos="2799715" algn="r"/>
              </a:tabLst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7:  Data Augmentation Procedure for Task-specific Distillation.(Jiao et al., 2020)</a:t>
            </a:r>
            <a:endParaRPr lang="zh-CN" altLang="zh-CN" sz="16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416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SETTING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D98725-7351-6EF4-3754-F11C60B1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3" y="3831243"/>
            <a:ext cx="4599397" cy="14710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705E44-0BBB-5D66-19A4-665EF118A734}"/>
              </a:ext>
            </a:extLst>
          </p:cNvPr>
          <p:cNvPicPr/>
          <p:nvPr/>
        </p:nvPicPr>
        <p:blipFill rotWithShape="1">
          <a:blip r:embed="rId3"/>
          <a:srcRect l="7080" t="4866" r="12452" b="13606"/>
          <a:stretch/>
        </p:blipFill>
        <p:spPr>
          <a:xfrm>
            <a:off x="2323100" y="1925300"/>
            <a:ext cx="2946401" cy="16887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F0EF3ED-8B25-5B24-D62C-D063F0CE839C}"/>
              </a:ext>
            </a:extLst>
          </p:cNvPr>
          <p:cNvSpPr/>
          <p:nvPr/>
        </p:nvSpPr>
        <p:spPr>
          <a:xfrm>
            <a:off x="1464804" y="4226162"/>
            <a:ext cx="4662990" cy="2805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B51A23-FB2E-9184-318C-3A80B8BBDCB2}"/>
              </a:ext>
            </a:extLst>
          </p:cNvPr>
          <p:cNvSpPr txBox="1"/>
          <p:nvPr/>
        </p:nvSpPr>
        <p:spPr>
          <a:xfrm>
            <a:off x="1987457" y="5475990"/>
            <a:ext cx="3617685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marR="5715" indent="-1270" algn="ctr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tabLst>
                <a:tab pos="951865" algn="ctr"/>
                <a:tab pos="1480820" algn="ctr"/>
                <a:tab pos="2009775" algn="ctr"/>
                <a:tab pos="2799715" algn="r"/>
              </a:tabLst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</a:t>
            </a:r>
            <a:r>
              <a:rPr lang="en-US" altLang="zh-CN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8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 Schematic Diagram of Pooler (Upper) and Embedding (Lower) Modules in </a:t>
            </a:r>
            <a:r>
              <a:rPr lang="en-US" altLang="zh-CN" sz="11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BERT. (Devlin et al., 2019)</a:t>
            </a:r>
            <a:endParaRPr lang="zh-CN" altLang="en-US" sz="11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407783-E2C7-B40D-0C57-276CF523B5D1}"/>
              </a:ext>
            </a:extLst>
          </p:cNvPr>
          <p:cNvGrpSpPr/>
          <p:nvPr/>
        </p:nvGrpSpPr>
        <p:grpSpPr>
          <a:xfrm>
            <a:off x="6342743" y="2056025"/>
            <a:ext cx="5107308" cy="5730927"/>
            <a:chOff x="6422572" y="2080298"/>
            <a:chExt cx="5107308" cy="573092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C84D4F4-E43C-472A-3781-777A7929C210}"/>
                </a:ext>
              </a:extLst>
            </p:cNvPr>
            <p:cNvSpPr txBox="1"/>
            <p:nvPr/>
          </p:nvSpPr>
          <p:spPr>
            <a:xfrm>
              <a:off x="6422572" y="2080298"/>
              <a:ext cx="5027479" cy="32280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Inspired by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DistilBERT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Token Type Embedding and Bert Pooler are justified to be deleted in the following experiments.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E22E08-D506-4439-E388-D48D62062D5C}"/>
                </a:ext>
              </a:extLst>
            </p:cNvPr>
            <p:cNvSpPr txBox="1"/>
            <p:nvPr/>
          </p:nvSpPr>
          <p:spPr>
            <a:xfrm>
              <a:off x="6422572" y="3429000"/>
              <a:ext cx="5107308" cy="43822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 we are going to do experiment on the </a:t>
              </a:r>
              <a:r>
                <a:rPr lang="en-US" altLang="zh-CN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CoLA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dataset which is a classification task, so the reason for cutting T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oken Type Embedding and Bert Pooler is that they are mainly useful in the sentence-pair task (exp: NSP) and not important in the single sentence task.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524376A-CAB1-B02E-6615-F6460AF3095F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22294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SETTING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B51A23-FB2E-9184-318C-3A80B8BBDCB2}"/>
              </a:ext>
            </a:extLst>
          </p:cNvPr>
          <p:cNvSpPr txBox="1"/>
          <p:nvPr/>
        </p:nvSpPr>
        <p:spPr>
          <a:xfrm>
            <a:off x="4359729" y="4920616"/>
            <a:ext cx="3617685" cy="307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marR="5715" indent="-1270" algn="ctr">
              <a:lnSpc>
                <a:spcPct val="107000"/>
              </a:lnSpc>
              <a:spcBef>
                <a:spcPts val="600"/>
              </a:spcBef>
              <a:spcAft>
                <a:spcPts val="1200"/>
              </a:spcAft>
              <a:tabLst>
                <a:tab pos="951865" algn="ctr"/>
                <a:tab pos="1480820" algn="ctr"/>
                <a:tab pos="2009775" algn="ctr"/>
                <a:tab pos="2799715" algn="r"/>
              </a:tabLst>
            </a:pP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9:  Specific experimental setup. </a:t>
            </a:r>
            <a:endParaRPr lang="zh-CN" altLang="en-US" sz="1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156C82-C92C-FE5B-88F8-AC6C3FD5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91" y="2243566"/>
            <a:ext cx="10430142" cy="23708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E5631F-86E4-580F-967E-E4D2A1A3AFD2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17984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5861CB-BBA8-B03C-0C8B-EF32151E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b="13553"/>
          <a:stretch/>
        </p:blipFill>
        <p:spPr>
          <a:xfrm>
            <a:off x="3152408" y="1916455"/>
            <a:ext cx="6966596" cy="3025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B42BF9-2986-27E5-B301-3D2F463DE1FB}"/>
                  </a:ext>
                </a:extLst>
              </p:cNvPr>
              <p:cNvSpPr txBox="1"/>
              <p:nvPr/>
            </p:nvSpPr>
            <p:spPr>
              <a:xfrm>
                <a:off x="2288842" y="5033998"/>
                <a:ext cx="8693727" cy="1176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sz="1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Table 4 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Results are evaluated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on the General Language Understanding Evaluation (GLUE) benchmark(Wang et al., 2019). </a:t>
                </a:r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The best results of each group of student models are shown in bold. The architecture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𝑏𝑎𝑠𝑒</m:t>
                        </m:r>
                      </m:sub>
                    </m:sSub>
                    <m:r>
                      <a:rPr lang="en-US" altLang="zh-CN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Teac</m:t>
                    </m:r>
                    <m:r>
                      <m:rPr>
                        <m:sty m:val="p"/>
                      </m:rPr>
                      <a:rPr lang="en-US" altLang="zh-CN" sz="1400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altLang="zh-CN" sz="14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er</m:t>
                    </m:r>
                    <m:r>
                      <a:rPr lang="en-US" altLang="zh-CN" sz="1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is (M =12, d=768, di=3072),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𝑇𝑖𝑛𝑦𝐵𝐸𝑅𝑇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𝑏𝑎𝑠𝑒𝑙𝑖𝑛𝑒</m:t>
                        </m:r>
                      </m:sub>
                    </m:sSub>
                  </m:oMath>
                </a14:m>
                <a:r>
                  <a:rPr lang="zh-CN" altLang="zh-CN" sz="14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𝑇𝑖𝑛𝑦𝐵𝐸𝑅𝑇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zh-CN" altLang="zh-CN" sz="1400" i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𝑇𝑖𝑛𝑦𝐵𝐸𝑅𝑇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𝑇𝑖𝑛𝑦𝐵𝐸𝑅𝑇</m:t>
                        </m:r>
                      </m:e>
                      <m:sub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zh-CN" sz="14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𝐵𝑂𝑇𝐻</m:t>
                        </m:r>
                      </m:sub>
                    </m:sSub>
                  </m:oMath>
                </a14:m>
                <a:r>
                  <a:rPr lang="en-US" altLang="zh-CN" sz="14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have architectures of (M =4, d=312, di=1200).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All models are learned in a single-task fashion. Inference acceleration is evaluated on a single NVIDIA® GeForce GTX 1080.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B42BF9-2986-27E5-B301-3D2F463D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42" y="5033998"/>
                <a:ext cx="8693727" cy="1176797"/>
              </a:xfrm>
              <a:prstGeom prst="rect">
                <a:avLst/>
              </a:prstGeom>
              <a:blipFill>
                <a:blip r:embed="rId3"/>
                <a:stretch>
                  <a:fillRect l="-210" t="-1036" b="-4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RESULTS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D0DE33-7F31-5A70-D77D-A8DAB087ABFF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745952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5861CB-BBA8-B03C-0C8B-EF32151E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b="13553"/>
          <a:stretch/>
        </p:blipFill>
        <p:spPr>
          <a:xfrm>
            <a:off x="3573838" y="1668916"/>
            <a:ext cx="5856066" cy="25428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RESULTS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E2BA6-51D6-3BE1-E685-A5EB92D63B8F}"/>
              </a:ext>
            </a:extLst>
          </p:cNvPr>
          <p:cNvSpPr txBox="1"/>
          <p:nvPr/>
        </p:nvSpPr>
        <p:spPr>
          <a:xfrm>
            <a:off x="2826926" y="4395672"/>
            <a:ext cx="820129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dramatic reduction in model size, there is a large performance gap between the distilled student model and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𝐵𝐸𝑅𝑇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𝐵𝐴𝑆𝐸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(Teacher).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D4D225-F184-BE8B-4B36-FE84CD9E848E}"/>
              </a:ext>
            </a:extLst>
          </p:cNvPr>
          <p:cNvSpPr/>
          <p:nvPr/>
        </p:nvSpPr>
        <p:spPr>
          <a:xfrm>
            <a:off x="5653314" y="2416629"/>
            <a:ext cx="580572" cy="34834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B29420-EB68-DDA2-D572-665CACDD25B3}"/>
              </a:ext>
            </a:extLst>
          </p:cNvPr>
          <p:cNvSpPr/>
          <p:nvPr/>
        </p:nvSpPr>
        <p:spPr>
          <a:xfrm>
            <a:off x="5653314" y="2832596"/>
            <a:ext cx="580572" cy="119511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DAAD8-6296-9DE1-A8BE-BEB42594494F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73236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5861CB-BBA8-B03C-0C8B-EF32151E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b="13553"/>
          <a:stretch/>
        </p:blipFill>
        <p:spPr>
          <a:xfrm>
            <a:off x="3573838" y="1668916"/>
            <a:ext cx="5856066" cy="25428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RESULTS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E2BA6-51D6-3BE1-E685-A5EB92D63B8F}"/>
              </a:ext>
            </a:extLst>
          </p:cNvPr>
          <p:cNvSpPr txBox="1"/>
          <p:nvPr/>
        </p:nvSpPr>
        <p:spPr>
          <a:xfrm>
            <a:off x="2384239" y="4313864"/>
            <a:ext cx="9171709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successfully verified the original results reported by </a:t>
            </a:r>
            <a:r>
              <a:rPr lang="en-US" altLang="zh-CN" sz="20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TinyBERT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(Jiao et al., 2020) that </a:t>
            </a:r>
            <a:r>
              <a:rPr lang="zh-CN" altLang="en-US" sz="20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𝑇𝑖𝑛𝑦𝐵𝐸𝑅𝑇</a:t>
            </a:r>
            <a:r>
              <a:rPr lang="en-US" altLang="zh-CN" sz="14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1_</a:t>
            </a:r>
            <a:r>
              <a:rPr lang="zh-CN" altLang="en-US" sz="14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𝑏𝑎𝑠𝑒𝑙𝑖𝑛𝑒</a:t>
            </a:r>
            <a:r>
              <a:rPr lang="zh-CN" altLang="en-US" sz="20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preserves nearly 85% of competitive performance in the </a:t>
            </a:r>
            <a:r>
              <a:rPr lang="en-US" altLang="zh-CN" sz="20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CoLA</a:t>
            </a:r>
            <a:r>
              <a:rPr lang="en-US" altLang="zh-C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task with less than 1/7 of the size of Teacher Model, while inference is accelerated by 8.6 times.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D4D225-F184-BE8B-4B36-FE84CD9E848E}"/>
              </a:ext>
            </a:extLst>
          </p:cNvPr>
          <p:cNvSpPr/>
          <p:nvPr/>
        </p:nvSpPr>
        <p:spPr>
          <a:xfrm>
            <a:off x="3868057" y="2416629"/>
            <a:ext cx="5334000" cy="3138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B29420-EB68-DDA2-D572-665CACDD25B3}"/>
              </a:ext>
            </a:extLst>
          </p:cNvPr>
          <p:cNvSpPr/>
          <p:nvPr/>
        </p:nvSpPr>
        <p:spPr>
          <a:xfrm>
            <a:off x="3868057" y="2792337"/>
            <a:ext cx="5334000" cy="31388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3748E3-EEBD-306C-4A5D-3CA80B19753A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73808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5861CB-BBA8-B03C-0C8B-EF32151E0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2" b="13553"/>
          <a:stretch/>
        </p:blipFill>
        <p:spPr>
          <a:xfrm>
            <a:off x="3573838" y="1668916"/>
            <a:ext cx="5856066" cy="254286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RESULTS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9E2BA6-51D6-3BE1-E685-A5EB92D63B8F}"/>
              </a:ext>
            </a:extLst>
          </p:cNvPr>
          <p:cNvSpPr txBox="1"/>
          <p:nvPr/>
        </p:nvSpPr>
        <p:spPr>
          <a:xfrm>
            <a:off x="2494777" y="4318595"/>
            <a:ext cx="808056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Surprisingly, </a:t>
            </a:r>
            <a:r>
              <a:rPr lang="zh-CN" altLang="en-US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𝑇𝑖𝑛𝑦𝐵𝐸𝑅𝑇</a:t>
            </a:r>
            <a:r>
              <a:rPr lang="en-US" altLang="zh-CN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3_</a:t>
            </a:r>
            <a:r>
              <a:rPr lang="zh-CN" altLang="en-US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𝑛𝑜</a:t>
            </a:r>
            <a:r>
              <a:rPr lang="en-US" altLang="zh-CN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_</a:t>
            </a:r>
            <a:r>
              <a:rPr lang="zh-CN" altLang="en-US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𝑃 </a:t>
            </a:r>
            <a:r>
              <a:rPr lang="en-US" altLang="zh-C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has better performance than </a:t>
            </a:r>
            <a:r>
              <a:rPr lang="zh-CN" altLang="en-US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𝑇𝑖𝑛𝑦𝐵𝐸𝑅𝑇</a:t>
            </a:r>
            <a:r>
              <a:rPr lang="en-US" altLang="zh-CN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1_</a:t>
            </a:r>
            <a:r>
              <a:rPr lang="zh-CN" altLang="en-US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𝑏𝑎𝑠𝑒𝑙𝑖𝑛𝑒 </a:t>
            </a:r>
            <a:r>
              <a:rPr lang="en-US" altLang="zh-C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its model overhead and inference speed are better than </a:t>
            </a:r>
            <a:r>
              <a:rPr lang="zh-CN" altLang="en-US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𝑇𝑖𝑛𝑦𝐵𝐸𝑅𝑇</a:t>
            </a:r>
            <a:r>
              <a:rPr lang="en-US" altLang="zh-CN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1_</a:t>
            </a:r>
            <a:r>
              <a:rPr lang="zh-CN" altLang="en-US" sz="120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𝑏𝑎𝑠𝑒𝑙𝑖𝑛𝑒 </a:t>
            </a:r>
            <a:r>
              <a:rPr lang="en-US" altLang="zh-CN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especially the inference speed is further improved by 0.7 times compared with the Teacher Model. </a:t>
            </a:r>
            <a:r>
              <a:rPr lang="en-US" altLang="zh-CN" b="1" i="0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It is obvious that removing the Bert Pooler output in BERT is beneficial to further improve the model based on the </a:t>
            </a:r>
            <a:r>
              <a:rPr lang="en-US" altLang="zh-CN" b="1" i="0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TinyBERT</a:t>
            </a:r>
            <a:r>
              <a:rPr lang="en-US" altLang="zh-CN" b="1" i="0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 architecture. 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D4D225-F184-BE8B-4B36-FE84CD9E848E}"/>
              </a:ext>
            </a:extLst>
          </p:cNvPr>
          <p:cNvSpPr/>
          <p:nvPr/>
        </p:nvSpPr>
        <p:spPr>
          <a:xfrm>
            <a:off x="3868057" y="3427070"/>
            <a:ext cx="5334000" cy="3138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B29420-EB68-DDA2-D572-665CACDD25B3}"/>
              </a:ext>
            </a:extLst>
          </p:cNvPr>
          <p:cNvSpPr/>
          <p:nvPr/>
        </p:nvSpPr>
        <p:spPr>
          <a:xfrm>
            <a:off x="3868057" y="2792337"/>
            <a:ext cx="5334000" cy="31388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48ED2D-8B0A-066D-0FED-FBB4A1C95BD8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12148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4CBFE5-A214-0D95-AA2B-B78649E8D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62" y="-153697"/>
            <a:ext cx="10553047" cy="7165393"/>
          </a:xfrm>
          <a:prstGeom prst="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6350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F9A08B3-FBF6-62C2-6AD8-A9F2DA541285}"/>
              </a:ext>
            </a:extLst>
          </p:cNvPr>
          <p:cNvSpPr txBox="1"/>
          <p:nvPr/>
        </p:nvSpPr>
        <p:spPr>
          <a:xfrm>
            <a:off x="3197847" y="55851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zh-CN" altLang="en-US" sz="7200" dirty="0"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562B57-AC1C-71A9-FA3A-33F4CD95D954}"/>
              </a:ext>
            </a:extLst>
          </p:cNvPr>
          <p:cNvSpPr txBox="1"/>
          <p:nvPr/>
        </p:nvSpPr>
        <p:spPr>
          <a:xfrm>
            <a:off x="2222706" y="2252328"/>
            <a:ext cx="6097656" cy="4501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Introduction</a:t>
            </a:r>
          </a:p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Preliminaries </a:t>
            </a:r>
          </a:p>
          <a:p>
            <a:pPr lvl="0" algn="ctr" fontAlgn="base"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Methodology</a:t>
            </a:r>
          </a:p>
          <a:p>
            <a:pPr algn="ctr" fontAlgn="base"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Experiment</a:t>
            </a:r>
          </a:p>
          <a:p>
            <a:pPr algn="ctr" fontAlgn="base"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Relative Work</a:t>
            </a:r>
            <a:endParaRPr lang="zh-CN" altLang="zh-C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Adobe 宋体 Std L" panose="02020300000000000000" pitchFamily="18" charset="-122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zh-CN" altLang="zh-C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zh-CN" altLang="en-US" sz="3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Adobe 宋体 Std L" panose="02020300000000000000" pitchFamily="18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6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6"/>
    </mc:Choice>
    <mc:Fallback xmlns="">
      <p:transition spd="slow" advTm="177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EXPERIMENT RESULTS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F27316C-3E6D-314A-B9AB-A257BFC78E3B}"/>
              </a:ext>
            </a:extLst>
          </p:cNvPr>
          <p:cNvGrpSpPr/>
          <p:nvPr/>
        </p:nvGrpSpPr>
        <p:grpSpPr>
          <a:xfrm>
            <a:off x="2687090" y="2184127"/>
            <a:ext cx="7589023" cy="3120136"/>
            <a:chOff x="2135547" y="2328628"/>
            <a:chExt cx="7589023" cy="312013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74C566-F8F4-672E-A206-F567F4BC66ED}"/>
                </a:ext>
              </a:extLst>
            </p:cNvPr>
            <p:cNvSpPr txBox="1"/>
            <p:nvPr/>
          </p:nvSpPr>
          <p:spPr>
            <a:xfrm>
              <a:off x="2135548" y="2328628"/>
              <a:ext cx="7189881" cy="1883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200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The removal of the token type embedding layer will cause some damage to the model.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C436EAF-9205-7134-057B-C99F6069FD4B}"/>
                </a:ext>
              </a:extLst>
            </p:cNvPr>
            <p:cNvSpPr txBox="1"/>
            <p:nvPr/>
          </p:nvSpPr>
          <p:spPr>
            <a:xfrm>
              <a:off x="2135547" y="3744195"/>
              <a:ext cx="7589023" cy="17045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80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Removing both token type embedding and Bert Pooler output hurts the model the most (</a:t>
              </a:r>
              <a:r>
                <a:rPr lang="zh-CN" altLang="en-US" sz="180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𝑇𝑖𝑛𝑦𝐵𝐸𝑅𝑇</a:t>
              </a:r>
              <a:r>
                <a:rPr lang="en-US" altLang="zh-CN" sz="120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4_</a:t>
              </a:r>
              <a:r>
                <a:rPr lang="zh-CN" altLang="en-US" sz="120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𝑛𝑜</a:t>
              </a:r>
              <a:r>
                <a:rPr lang="en-US" altLang="zh-CN" sz="120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_</a:t>
              </a:r>
              <a:r>
                <a:rPr lang="zh-CN" altLang="en-US" sz="1200" i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rPr>
                <a:t>𝐵𝑂𝑇𝐻 </a:t>
              </a:r>
              <a:r>
                <a:rPr lang="en-US" altLang="zh-CN" sz="180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), and further removing Bert Pooler output while removing token type embedding does not improve either in MCC score or inference speed. </a:t>
              </a:r>
              <a:endParaRPr lang="en-US" altLang="zh-CN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1B6C0-4393-4457-C865-603C0CCD2101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397456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5F5F13-6DB3-0E24-9631-0BAAAE8E77F2}"/>
              </a:ext>
            </a:extLst>
          </p:cNvPr>
          <p:cNvSpPr txBox="1"/>
          <p:nvPr/>
        </p:nvSpPr>
        <p:spPr>
          <a:xfrm>
            <a:off x="4876800" y="190888"/>
            <a:ext cx="70570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RELATIVE WORK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FC3894-2434-2F82-7516-06376A3E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93" y="2425367"/>
            <a:ext cx="4581525" cy="1895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531A5F-316F-D468-BDBD-3D723E292FA8}"/>
              </a:ext>
            </a:extLst>
          </p:cNvPr>
          <p:cNvSpPr txBox="1"/>
          <p:nvPr/>
        </p:nvSpPr>
        <p:spPr>
          <a:xfrm>
            <a:off x="2266176" y="4407537"/>
            <a:ext cx="808056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compression of the model is good. However, in fact, the translation effect of this English-Chinese translation model is far from the expectation. (not sufficiently trained, was not learn well from Teacher Model)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7CAC7-9BFB-D33B-5EB9-9245DBDFC786}"/>
              </a:ext>
            </a:extLst>
          </p:cNvPr>
          <p:cNvSpPr txBox="1"/>
          <p:nvPr/>
        </p:nvSpPr>
        <p:spPr>
          <a:xfrm>
            <a:off x="1634837" y="1372115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TRANSLATION: TRANSFORMER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F91CF8-795A-CF56-99BA-667CA5D679D6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785161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31A5F-316F-D468-BDBD-3D723E292FA8}"/>
              </a:ext>
            </a:extLst>
          </p:cNvPr>
          <p:cNvSpPr txBox="1"/>
          <p:nvPr/>
        </p:nvSpPr>
        <p:spPr>
          <a:xfrm>
            <a:off x="2055720" y="2306471"/>
            <a:ext cx="8612280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Our experiments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validate the effectiveness of the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distillation method, 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which not only achieves competitive performance, but also significantly reduces model size and inference time.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explore the possibility of further improvements on </a:t>
            </a:r>
            <a:r>
              <a:rPr lang="en-US" altLang="zh-CN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and our experiments demonstrate that removing the Bert Pooler output from BERT can further improve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performance.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Specifically, our trained 𝑇𝑖𝑛𝑦𝐵𝐸𝑅𝑇3_𝑛𝑜_𝑃 obtains an MCC score of 0.529, obtaining 85% of the performance and 9.3 times the inference speed of the original model with only 1/7 of the overhead of the Bert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7CAC7-9BFB-D33B-5EB9-9245DBDFC786}"/>
              </a:ext>
            </a:extLst>
          </p:cNvPr>
          <p:cNvSpPr txBox="1"/>
          <p:nvPr/>
        </p:nvSpPr>
        <p:spPr>
          <a:xfrm>
            <a:off x="1634837" y="1643974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3636B-AC49-6DA5-20A0-6EA7D244EAA4}"/>
              </a:ext>
            </a:extLst>
          </p:cNvPr>
          <p:cNvSpPr txBox="1"/>
          <p:nvPr/>
        </p:nvSpPr>
        <p:spPr>
          <a:xfrm>
            <a:off x="1524000" y="190888"/>
            <a:ext cx="104098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CONCLUSION &amp; FUTURE WORK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E3A9AC74-5985-F629-2604-57FB77AD3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29A80C6-D199-7FD9-986E-671220461E18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11494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31A5F-316F-D468-BDBD-3D723E292FA8}"/>
              </a:ext>
            </a:extLst>
          </p:cNvPr>
          <p:cNvSpPr txBox="1"/>
          <p:nvPr/>
        </p:nvSpPr>
        <p:spPr>
          <a:xfrm>
            <a:off x="2809488" y="2642891"/>
            <a:ext cx="6675598" cy="327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also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explored the possible application of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TinyBERT's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distillation method in the field of machine translation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performed distillation of Transformer, and even though the achieved model performance was average, the model size optimization made a substantial breakthrough, compressing nearly 4 times on the Teacher Model.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7CAC7-9BFB-D33B-5EB9-9245DBDFC786}"/>
              </a:ext>
            </a:extLst>
          </p:cNvPr>
          <p:cNvSpPr txBox="1"/>
          <p:nvPr/>
        </p:nvSpPr>
        <p:spPr>
          <a:xfrm>
            <a:off x="1634837" y="1643974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3636B-AC49-6DA5-20A0-6EA7D244EAA4}"/>
              </a:ext>
            </a:extLst>
          </p:cNvPr>
          <p:cNvSpPr txBox="1"/>
          <p:nvPr/>
        </p:nvSpPr>
        <p:spPr>
          <a:xfrm>
            <a:off x="1524000" y="190888"/>
            <a:ext cx="104098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CONCLUSION &amp; FUTURE WORK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E3A9AC74-5985-F629-2604-57FB77AD3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E5A8F93-8B63-B19C-6FE2-41850FA6F5CE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23260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31A5F-316F-D468-BDBD-3D723E292FA8}"/>
              </a:ext>
            </a:extLst>
          </p:cNvPr>
          <p:cNvSpPr txBox="1"/>
          <p:nvPr/>
        </p:nvSpPr>
        <p:spPr>
          <a:xfrm>
            <a:off x="3052115" y="2731267"/>
            <a:ext cx="6500594" cy="2818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our future work, we will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study the application of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distillation method on different models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such as applying </a:t>
            </a:r>
            <a:r>
              <a:rPr lang="en-US" altLang="zh-CN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TinyBERT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to </a:t>
            </a:r>
            <a:r>
              <a:rPr lang="en-US" altLang="zh-CN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AlBERT</a:t>
            </a:r>
            <a:r>
              <a:rPr lang="en-US" altLang="zh-CN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to further explore effective solutions for deploying BERT-based NLP models on edge devices.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07CAC7-9BFB-D33B-5EB9-9245DBDFC786}"/>
              </a:ext>
            </a:extLst>
          </p:cNvPr>
          <p:cNvSpPr txBox="1"/>
          <p:nvPr/>
        </p:nvSpPr>
        <p:spPr>
          <a:xfrm>
            <a:off x="1634837" y="1643974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23636B-AC49-6DA5-20A0-6EA7D244EAA4}"/>
              </a:ext>
            </a:extLst>
          </p:cNvPr>
          <p:cNvSpPr txBox="1"/>
          <p:nvPr/>
        </p:nvSpPr>
        <p:spPr>
          <a:xfrm>
            <a:off x="1727200" y="190888"/>
            <a:ext cx="102066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CONCLUSION &amp; FUTURE WORK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E3A9AC74-5985-F629-2604-57FB77AD3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B34B541-EC20-E9DD-8055-15EC3A413D32}"/>
              </a:ext>
            </a:extLst>
          </p:cNvPr>
          <p:cNvSpPr txBox="1"/>
          <p:nvPr/>
        </p:nvSpPr>
        <p:spPr>
          <a:xfrm>
            <a:off x="10399486" y="1114172"/>
            <a:ext cx="153431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Junchao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</p:txBody>
      </p:sp>
    </p:spTree>
    <p:extLst>
      <p:ext uri="{BB962C8B-B14F-4D97-AF65-F5344CB8AC3E}">
        <p14:creationId xmlns:p14="http://schemas.microsoft.com/office/powerpoint/2010/main" val="146161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D46ABB-D3AB-3D74-5981-A68A8880B3DA}"/>
              </a:ext>
            </a:extLst>
          </p:cNvPr>
          <p:cNvSpPr txBox="1"/>
          <p:nvPr/>
        </p:nvSpPr>
        <p:spPr>
          <a:xfrm>
            <a:off x="4929249" y="413628"/>
            <a:ext cx="6096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9B28EA-D521-3464-0575-9077F4584DCD}"/>
              </a:ext>
            </a:extLst>
          </p:cNvPr>
          <p:cNvSpPr txBox="1"/>
          <p:nvPr/>
        </p:nvSpPr>
        <p:spPr>
          <a:xfrm>
            <a:off x="1473035" y="1479989"/>
            <a:ext cx="4722916" cy="488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AIChallenger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(2022).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AIChallenger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/AI_Challenger_2017 [Python].https://github.com/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AIChallenger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/AI_Challenger_2017 (Original work published 2017)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Clark, K., Khandelwal, U., Levy, O., &amp; Manning, C. D. (2019). What Does BERT Look At? An Analysis of BERT’s Attention (arXiv:1906.04341).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Devlin, J., Chang, M.-W., Lee, K., &amp; Toutanova, K. (2019). BERT: Pre-training of Deep Bidirectional Transformers for Language Understanding (arXiv:1810.04805).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Gong, Y., Liu, L., Yang, M., &amp;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Bourdev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(2014). Compressing Deep Convolutional Networks using Vector Quantization (arXiv:1412.6115).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Han, S., Pool, J., Tran, J., &amp; Dally, W. (2015). Learning both Weights and Connections for Efficient Neural Network. Advances in Neural Information Processing Systems, 28.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Hinton, G.,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Vinyals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O., &amp; Dean, J. (2015). Distilling the Knowledge in a Neural Network (arXiv:1503.02531).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Jiao, X., Yin, Y., Shang, L., Jiang, X., Chen, X., Li, L., Wang, F., &amp; Liu, Q. (2020).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Distilling BERT for Natural Language Understanding (arXiv:1909.10351).</a:t>
            </a: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3743A6-3588-66BF-D2A6-21A833708EB4}"/>
              </a:ext>
            </a:extLst>
          </p:cNvPr>
          <p:cNvSpPr txBox="1"/>
          <p:nvPr/>
        </p:nvSpPr>
        <p:spPr>
          <a:xfrm>
            <a:off x="6728857" y="1228397"/>
            <a:ext cx="10436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86E0D2-5564-A97B-9533-1C2B0DF332A0}"/>
              </a:ext>
            </a:extLst>
          </p:cNvPr>
          <p:cNvSpPr txBox="1"/>
          <p:nvPr/>
        </p:nvSpPr>
        <p:spPr>
          <a:xfrm>
            <a:off x="6373586" y="1490007"/>
            <a:ext cx="5303157" cy="488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Kovaleva, O., Romanov, A., Rogers, A., &amp;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Rumshisky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(2019). Revealing the Dark Secrets of BERT (arXiv:1908.08593).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Pennington, J.,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&amp; Manning, C. (2014).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Representation. Proceedings of the 2014 Conference on Empirical Methods in Natural Language Processing (EMNLP), 1532–1543.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Romero, A., Ballas, N.,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Kahou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 E.,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Chassang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Gatta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 (2015).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FitNets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Hints for Thin Deep Nets (arXiv:1412.6550).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Sanh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V., Debut, L.,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Chaumond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&amp; Wolf, T. (2020).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distilled version of BERT: Smaller, faster, cheaper and lighter (arXiv:1910.01108).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Vaswani, A.,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N., Parmar, N.,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Jones, L., Gomez, A. N., Kaiser, Ł., &amp; </a:t>
            </a: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 (2017). Attention is All you Need. Advances in Neural Information Processing Systems, 30. </a:t>
            </a:r>
          </a:p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Wang, A., Singh, A., Michael, J., Hill, F., Levy, O., &amp; Bowman, S. R. (2019). GLUE: A Multi-Task Benchmark and Analysis Platform for Natural Language Understanding (arXiv:1804.07461). 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Warstadt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Singh, A., &amp; Bowman, S. R. (2019). Neural Network Acceptability Judgments. Transactions of the Association for Computational Linguistics, 7, 625–641. 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4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A0AB0C6-7613-224B-9658-A333E9482362}"/>
              </a:ext>
            </a:extLst>
          </p:cNvPr>
          <p:cNvSpPr txBox="1"/>
          <p:nvPr/>
        </p:nvSpPr>
        <p:spPr>
          <a:xfrm>
            <a:off x="3142344" y="1561183"/>
            <a:ext cx="815702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THANK YOU </a:t>
            </a:r>
          </a:p>
          <a:p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</a:rPr>
              <a:t>QUESTIONS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INTRODUCTION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Xinyi Yang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FEA877-8E0F-5530-64BF-774D2BE42217}"/>
              </a:ext>
            </a:extLst>
          </p:cNvPr>
          <p:cNvSpPr txBox="1"/>
          <p:nvPr/>
        </p:nvSpPr>
        <p:spPr>
          <a:xfrm>
            <a:off x="2913229" y="2267437"/>
            <a:ext cx="680342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Neural network models show a progressive trend in size, numerous parameters, huge volume and other objective factors, leading to many limitations and difficulties in their use and deployment.</a:t>
            </a: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43DA55-BAA5-40A0-D048-22413DC6D459}"/>
              </a:ext>
            </a:extLst>
          </p:cNvPr>
          <p:cNvSpPr txBox="1"/>
          <p:nvPr/>
        </p:nvSpPr>
        <p:spPr>
          <a:xfrm>
            <a:off x="2253673" y="1488395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41C78B-601E-1DAB-8220-AD2E78A47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14" y="3883666"/>
            <a:ext cx="4376172" cy="1485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BAE42DD-2F7C-452F-B3FA-F802A4423710}"/>
              </a:ext>
            </a:extLst>
          </p:cNvPr>
          <p:cNvSpPr txBox="1"/>
          <p:nvPr/>
        </p:nvSpPr>
        <p:spPr>
          <a:xfrm>
            <a:off x="2913229" y="5542874"/>
            <a:ext cx="648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The illustration of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TinyBERT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learning.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(Jiao et al., 2020)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6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PRELIMINARIES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Xinyi Yang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B17209-B6B2-4305-D017-8624026C7D16}"/>
              </a:ext>
            </a:extLst>
          </p:cNvPr>
          <p:cNvSpPr txBox="1"/>
          <p:nvPr/>
        </p:nvSpPr>
        <p:spPr>
          <a:xfrm>
            <a:off x="2253673" y="1241642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TRANSFORMER</a:t>
            </a:r>
          </a:p>
        </p:txBody>
      </p:sp>
      <p:pic>
        <p:nvPicPr>
          <p:cNvPr id="8" name="图片 7" descr="对Transformer中的Positional Encoding一点解释和理解">
            <a:extLst>
              <a:ext uri="{FF2B5EF4-FFF2-40B4-BE49-F238E27FC236}">
                <a16:creationId xmlns:a16="http://schemas.microsoft.com/office/drawing/2014/main" id="{D1901959-0984-38A5-DD65-DC8C9CB58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55" y="2013369"/>
            <a:ext cx="2484495" cy="35350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FE376E-587E-15BA-1729-27F015C5DCC4}"/>
              </a:ext>
            </a:extLst>
          </p:cNvPr>
          <p:cNvSpPr txBox="1"/>
          <p:nvPr/>
        </p:nvSpPr>
        <p:spPr>
          <a:xfrm>
            <a:off x="491284" y="5640657"/>
            <a:ext cx="6483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The Transformer - model architecture.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(Vaswani et al., 2017)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F832B2-587B-EB60-8756-4C96E301D409}"/>
              </a:ext>
            </a:extLst>
          </p:cNvPr>
          <p:cNvSpPr txBox="1"/>
          <p:nvPr/>
        </p:nvSpPr>
        <p:spPr>
          <a:xfrm>
            <a:off x="5575024" y="2296221"/>
            <a:ext cx="4021416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ransformer is a deep learning model based entirely on Self-Attention, which has a simple structural model and excellent parallelization of computation, and therefore outperforms the popular recurrent neural network in terms of accuracy and performance.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34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PRELIMINARIES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Xinyi Yang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770C22-7E69-39BF-623F-CB00FE725576}"/>
              </a:ext>
            </a:extLst>
          </p:cNvPr>
          <p:cNvGrpSpPr/>
          <p:nvPr/>
        </p:nvGrpSpPr>
        <p:grpSpPr>
          <a:xfrm>
            <a:off x="2253673" y="1343209"/>
            <a:ext cx="6517152" cy="934662"/>
            <a:chOff x="2220447" y="1079098"/>
            <a:chExt cx="6517152" cy="93466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0B17209-B6B2-4305-D017-8624026C7D16}"/>
                </a:ext>
              </a:extLst>
            </p:cNvPr>
            <p:cNvSpPr txBox="1"/>
            <p:nvPr/>
          </p:nvSpPr>
          <p:spPr>
            <a:xfrm>
              <a:off x="2253673" y="1079098"/>
              <a:ext cx="6483926" cy="6612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BERT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2A3C076-6F9A-148F-03FE-06722D79F5FA}"/>
                </a:ext>
              </a:extLst>
            </p:cNvPr>
            <p:cNvSpPr txBox="1"/>
            <p:nvPr/>
          </p:nvSpPr>
          <p:spPr>
            <a:xfrm>
              <a:off x="2220447" y="1644428"/>
              <a:ext cx="6483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(Bidirectional Encoder Representations From Transformers)</a:t>
              </a:r>
              <a:endParaRPr lang="en-US" altLang="zh-CN" sz="2800" b="1" i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EE4387-1763-9139-4B6A-873A584FDEF7}"/>
              </a:ext>
            </a:extLst>
          </p:cNvPr>
          <p:cNvGrpSpPr/>
          <p:nvPr/>
        </p:nvGrpSpPr>
        <p:grpSpPr>
          <a:xfrm>
            <a:off x="1300907" y="2738974"/>
            <a:ext cx="4708849" cy="2647012"/>
            <a:chOff x="3775848" y="2185619"/>
            <a:chExt cx="5805562" cy="271538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FE376E-587E-15BA-1729-27F015C5DCC4}"/>
                </a:ext>
              </a:extLst>
            </p:cNvPr>
            <p:cNvSpPr txBox="1"/>
            <p:nvPr/>
          </p:nvSpPr>
          <p:spPr>
            <a:xfrm>
              <a:off x="4099810" y="4427414"/>
              <a:ext cx="4988920" cy="4735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3: Overall pre-training and fine-tuning procedures for BERT. (Devlin et al., 2019)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597D5E-C71B-9A80-89AA-EFD4F1DB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5848" y="2185619"/>
              <a:ext cx="5805562" cy="219807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55EE162-0C98-7ADA-1DED-E8C5C1C23BEF}"/>
              </a:ext>
            </a:extLst>
          </p:cNvPr>
          <p:cNvSpPr txBox="1"/>
          <p:nvPr/>
        </p:nvSpPr>
        <p:spPr>
          <a:xfrm>
            <a:off x="6248141" y="2706496"/>
            <a:ext cx="4059075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pre-trained BERT model can be fine-tuned with an additional output layer to create state-of-the-art models for a wide range of tasks without extensive modifications to the task-specific architecture.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559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PRELIMINARIES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Xinyi Yang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2286899" y="1343209"/>
            <a:ext cx="6483926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KNOWLEDGE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(DK)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DC2898-3226-6571-970C-DE9A15EB5C0E}"/>
              </a:ext>
            </a:extLst>
          </p:cNvPr>
          <p:cNvGrpSpPr/>
          <p:nvPr/>
        </p:nvGrpSpPr>
        <p:grpSpPr>
          <a:xfrm>
            <a:off x="838103" y="2586508"/>
            <a:ext cx="6141195" cy="2876533"/>
            <a:chOff x="194457" y="2207103"/>
            <a:chExt cx="7069687" cy="31176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0D1248-AC9A-F792-DBF3-3C4FE5E79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6625" b="6625"/>
            <a:stretch/>
          </p:blipFill>
          <p:spPr>
            <a:xfrm>
              <a:off x="831115" y="2207103"/>
              <a:ext cx="5688357" cy="241717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D290F3-234B-385B-145E-EB4C1746EC01}"/>
                </a:ext>
              </a:extLst>
            </p:cNvPr>
            <p:cNvSpPr txBox="1"/>
            <p:nvPr/>
          </p:nvSpPr>
          <p:spPr>
            <a:xfrm>
              <a:off x="194457" y="4624282"/>
              <a:ext cx="7069687" cy="700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4: The Generic Teacher-Student Framework for Knowledge Distillation.</a:t>
              </a:r>
            </a:p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https://blog.csdn.net/u012347027/article/details/111415197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ctr"/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76B312E-3653-9FE0-C21B-00A763E06CFB}"/>
              </a:ext>
            </a:extLst>
          </p:cNvPr>
          <p:cNvSpPr txBox="1"/>
          <p:nvPr/>
        </p:nvSpPr>
        <p:spPr>
          <a:xfrm>
            <a:off x="6332427" y="2512046"/>
            <a:ext cx="3582904" cy="300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is one of the main model compression techniques, by constructing a small lightweight model and using supervised information from a larger model with better performance to train this small model with the aim of achieving better performance and accuracy.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6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2286899" y="1343209"/>
            <a:ext cx="6483926" cy="66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TINYB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ERT TRAINING PIPLINE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BADF5B3-880E-71FC-A748-7BD2B6E69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11654"/>
              </p:ext>
            </p:extLst>
          </p:nvPr>
        </p:nvGraphicFramePr>
        <p:xfrm>
          <a:off x="2153864" y="2223275"/>
          <a:ext cx="7326840" cy="3987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865857">
                  <a:extLst>
                    <a:ext uri="{9D8B030D-6E8A-4147-A177-3AD203B41FA5}">
                      <a16:colId xmlns:a16="http://schemas.microsoft.com/office/drawing/2014/main" val="131674607"/>
                    </a:ext>
                  </a:extLst>
                </a:gridCol>
                <a:gridCol w="6460983">
                  <a:extLst>
                    <a:ext uri="{9D8B030D-6E8A-4147-A177-3AD203B41FA5}">
                      <a16:colId xmlns:a16="http://schemas.microsoft.com/office/drawing/2014/main" val="2652623153"/>
                    </a:ext>
                  </a:extLst>
                </a:gridCol>
              </a:tblGrid>
              <a:tr h="505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OPERATION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581920402"/>
                  </a:ext>
                </a:extLst>
              </a:tr>
              <a:tr h="5696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Bert base as teacher model for general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distillaton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 large-scale text corpus to acquire a general student model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545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task-related dataset to finetune a Bert base model as the teacher model for task-specific </a:t>
                      </a:r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distillaton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2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the teacher model in step 2 to further distill student model on an augmented task-specific dataset. In this step, student model is initialized with the model in step 1. (embedding loss + hidden state loss + attention loss)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40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 step 3, in this step, student model is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initialized  with the model in step 3. (pred loss)</a:t>
                      </a:r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227577"/>
                  </a:ext>
                </a:extLst>
              </a:tr>
            </a:tbl>
          </a:graphicData>
        </a:graphic>
      </p:graphicFrame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24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1920029" y="1148784"/>
            <a:ext cx="738974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Distillation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&amp;Hidden State Distillation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1EA25458-E422-7192-1525-311606B93521}"/>
              </a:ext>
            </a:extLst>
          </p:cNvPr>
          <p:cNvGrpSpPr/>
          <p:nvPr/>
        </p:nvGrpSpPr>
        <p:grpSpPr>
          <a:xfrm>
            <a:off x="1924046" y="2248643"/>
            <a:ext cx="2495553" cy="4513062"/>
            <a:chOff x="1924046" y="2248643"/>
            <a:chExt cx="2495553" cy="4513062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012C32C-C9FF-5FB3-C249-E9EC2131F2E7}"/>
                </a:ext>
              </a:extLst>
            </p:cNvPr>
            <p:cNvSpPr/>
            <p:nvPr/>
          </p:nvSpPr>
          <p:spPr>
            <a:xfrm>
              <a:off x="1924046" y="3058666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59FAE8-2DDB-19F5-791F-59F2F733BD21}"/>
                </a:ext>
              </a:extLst>
            </p:cNvPr>
            <p:cNvSpPr/>
            <p:nvPr/>
          </p:nvSpPr>
          <p:spPr>
            <a:xfrm>
              <a:off x="1924047" y="3454810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D13947-DCA4-40F9-8A53-CA55543BA0CE}"/>
                </a:ext>
              </a:extLst>
            </p:cNvPr>
            <p:cNvSpPr/>
            <p:nvPr/>
          </p:nvSpPr>
          <p:spPr>
            <a:xfrm>
              <a:off x="1924048" y="3857164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B507C49-6800-EEC6-959E-749AF9212B3D}"/>
                </a:ext>
              </a:extLst>
            </p:cNvPr>
            <p:cNvSpPr/>
            <p:nvPr/>
          </p:nvSpPr>
          <p:spPr>
            <a:xfrm>
              <a:off x="1924049" y="4247099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54AF4E-9FDB-9E27-39EA-E0D334E962AA}"/>
                </a:ext>
              </a:extLst>
            </p:cNvPr>
            <p:cNvSpPr/>
            <p:nvPr/>
          </p:nvSpPr>
          <p:spPr>
            <a:xfrm>
              <a:off x="1924050" y="4649453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53BE85D-270E-0F8F-63AE-449CF992BB86}"/>
                </a:ext>
              </a:extLst>
            </p:cNvPr>
            <p:cNvSpPr/>
            <p:nvPr/>
          </p:nvSpPr>
          <p:spPr>
            <a:xfrm>
              <a:off x="3595531" y="2248643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AC9E50-1F45-1D5E-665B-7034D9CB2BD6}"/>
                </a:ext>
              </a:extLst>
            </p:cNvPr>
            <p:cNvSpPr/>
            <p:nvPr/>
          </p:nvSpPr>
          <p:spPr>
            <a:xfrm>
              <a:off x="3595535" y="2675766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EBCC76D-F734-825D-E7E9-DAC9295E8D93}"/>
                </a:ext>
              </a:extLst>
            </p:cNvPr>
            <p:cNvSpPr/>
            <p:nvPr/>
          </p:nvSpPr>
          <p:spPr>
            <a:xfrm>
              <a:off x="3595533" y="3102647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E5BBD2-4F12-768A-CEF0-25D70DA3F738}"/>
                </a:ext>
              </a:extLst>
            </p:cNvPr>
            <p:cNvSpPr/>
            <p:nvPr/>
          </p:nvSpPr>
          <p:spPr>
            <a:xfrm>
              <a:off x="3595534" y="3529528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B0273C-8A64-7CEF-5508-236C42F04621}"/>
                </a:ext>
              </a:extLst>
            </p:cNvPr>
            <p:cNvSpPr/>
            <p:nvPr/>
          </p:nvSpPr>
          <p:spPr>
            <a:xfrm>
              <a:off x="3595535" y="3956894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51D3F34-B231-865C-4AB3-37237B6D8C76}"/>
                </a:ext>
              </a:extLst>
            </p:cNvPr>
            <p:cNvSpPr/>
            <p:nvPr/>
          </p:nvSpPr>
          <p:spPr>
            <a:xfrm>
              <a:off x="3595535" y="4388590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78CC56-6BD1-5E07-8C48-0EE6516D6AF6}"/>
                </a:ext>
              </a:extLst>
            </p:cNvPr>
            <p:cNvSpPr/>
            <p:nvPr/>
          </p:nvSpPr>
          <p:spPr>
            <a:xfrm>
              <a:off x="3595535" y="4820286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793C756-5FDB-7A9D-AAED-F5AB80676FBE}"/>
                </a:ext>
              </a:extLst>
            </p:cNvPr>
            <p:cNvSpPr/>
            <p:nvPr/>
          </p:nvSpPr>
          <p:spPr>
            <a:xfrm>
              <a:off x="3595535" y="5251982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98E33D5-F2FE-8CC0-E3AC-DD3DA8D4B177}"/>
                </a:ext>
              </a:extLst>
            </p:cNvPr>
            <p:cNvSpPr/>
            <p:nvPr/>
          </p:nvSpPr>
          <p:spPr>
            <a:xfrm>
              <a:off x="3595535" y="5683678"/>
              <a:ext cx="737419" cy="2499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31DF2DD-ABFF-C75A-3F2F-2475C3463777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>
            <a:xfrm flipV="1">
              <a:off x="2661465" y="2373620"/>
              <a:ext cx="934066" cy="8100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9724DB2-F3B1-9A5F-407D-7F14B7E3B2FA}"/>
                </a:ext>
              </a:extLst>
            </p:cNvPr>
            <p:cNvCxnSpPr>
              <a:stCxn id="26" idx="3"/>
              <a:endCxn id="32" idx="1"/>
            </p:cNvCxnSpPr>
            <p:nvPr/>
          </p:nvCxnSpPr>
          <p:spPr>
            <a:xfrm flipV="1">
              <a:off x="2661466" y="3227624"/>
              <a:ext cx="934067" cy="352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DF65E39-12BE-7128-C5B3-43046C9CAF32}"/>
                </a:ext>
              </a:extLst>
            </p:cNvPr>
            <p:cNvCxnSpPr>
              <a:stCxn id="27" idx="3"/>
              <a:endCxn id="34" idx="1"/>
            </p:cNvCxnSpPr>
            <p:nvPr/>
          </p:nvCxnSpPr>
          <p:spPr>
            <a:xfrm>
              <a:off x="2661467" y="3982141"/>
              <a:ext cx="934068" cy="99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F6D2AE3B-13C3-170F-565B-FD0CDD29F72C}"/>
                </a:ext>
              </a:extLst>
            </p:cNvPr>
            <p:cNvCxnSpPr>
              <a:stCxn id="28" idx="3"/>
              <a:endCxn id="36" idx="1"/>
            </p:cNvCxnSpPr>
            <p:nvPr/>
          </p:nvCxnSpPr>
          <p:spPr>
            <a:xfrm>
              <a:off x="2661468" y="4372076"/>
              <a:ext cx="934067" cy="573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966EDE6-A718-36B9-6347-AD77D83D5E37}"/>
                </a:ext>
              </a:extLst>
            </p:cNvPr>
            <p:cNvCxnSpPr>
              <a:stCxn id="29" idx="3"/>
              <a:endCxn id="38" idx="1"/>
            </p:cNvCxnSpPr>
            <p:nvPr/>
          </p:nvCxnSpPr>
          <p:spPr>
            <a:xfrm>
              <a:off x="2661469" y="4774430"/>
              <a:ext cx="934066" cy="10342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061C21D-474D-F885-8BC3-D5F08D53CB13}"/>
                </a:ext>
              </a:extLst>
            </p:cNvPr>
            <p:cNvSpPr txBox="1"/>
            <p:nvPr/>
          </p:nvSpPr>
          <p:spPr>
            <a:xfrm>
              <a:off x="2074105" y="6115374"/>
              <a:ext cx="2345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 5: Layer Mapping in Embedding and Hidden State Distillation </a:t>
              </a: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A9E2BE5-D47E-C890-67F5-2DA306C59EE1}"/>
              </a:ext>
            </a:extLst>
          </p:cNvPr>
          <p:cNvSpPr txBox="1"/>
          <p:nvPr/>
        </p:nvSpPr>
        <p:spPr>
          <a:xfrm>
            <a:off x="4873091" y="2539811"/>
            <a:ext cx="5356153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embedding and hidden state have the same shape(text length * hidden size), in the code they are sent into the same array for processing distillation.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CA47334-2801-A481-3D9B-84BF90C92D88}"/>
              </a:ext>
            </a:extLst>
          </p:cNvPr>
          <p:cNvSpPr txBox="1"/>
          <p:nvPr/>
        </p:nvSpPr>
        <p:spPr>
          <a:xfrm>
            <a:off x="4873092" y="4231976"/>
            <a:ext cx="5279163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layer of the mapping(0) is the embedding and the rest of the layers are hidden state.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38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281B794-C3B8-0175-104E-606B97773431}"/>
              </a:ext>
            </a:extLst>
          </p:cNvPr>
          <p:cNvSpPr txBox="1"/>
          <p:nvPr/>
        </p:nvSpPr>
        <p:spPr>
          <a:xfrm>
            <a:off x="2762096" y="190888"/>
            <a:ext cx="91717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66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</a:rPr>
              <a:t>METHODOLOGY</a:t>
            </a: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  <a:p>
            <a:pPr algn="r"/>
            <a:endParaRPr lang="zh-CN" altLang="en-US" sz="66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85DCCF-8847-75CC-EB94-B6C3570C03B1}"/>
              </a:ext>
            </a:extLst>
          </p:cNvPr>
          <p:cNvSpPr txBox="1"/>
          <p:nvPr/>
        </p:nvSpPr>
        <p:spPr>
          <a:xfrm>
            <a:off x="10541445" y="1114172"/>
            <a:ext cx="13923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Haoyun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10634-6291-A675-AA2A-0EE57F1D2CAA}"/>
              </a:ext>
            </a:extLst>
          </p:cNvPr>
          <p:cNvSpPr txBox="1"/>
          <p:nvPr/>
        </p:nvSpPr>
        <p:spPr>
          <a:xfrm>
            <a:off x="1920029" y="1148784"/>
            <a:ext cx="738974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Distillation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&amp;Hidden State Distillation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8" descr="What is Natural Language Processing (NLP)? | AsiaQuest Indonesia">
            <a:extLst>
              <a:ext uri="{FF2B5EF4-FFF2-40B4-BE49-F238E27FC236}">
                <a16:creationId xmlns:a16="http://schemas.microsoft.com/office/drawing/2014/main" id="{1B934513-DADF-15C8-707F-EEB86322E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6" t="1055" r="7219" b="-1055"/>
          <a:stretch/>
        </p:blipFill>
        <p:spPr bwMode="auto">
          <a:xfrm>
            <a:off x="9212252" y="3398986"/>
            <a:ext cx="3751687" cy="32203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CE81B5E-949A-ABE2-864C-038471D87193}"/>
                  </a:ext>
                </a:extLst>
              </p:cNvPr>
              <p:cNvSpPr txBox="1"/>
              <p:nvPr/>
            </p:nvSpPr>
            <p:spPr>
              <a:xfrm>
                <a:off x="2878294" y="4021366"/>
                <a:ext cx="6512918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loss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used to transfer student hidden state size into teacher hidden state size. In the code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share the same Linear(hidden size, fit size). </a:t>
                </a: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CE81B5E-949A-ABE2-864C-038471D87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294" y="4021366"/>
                <a:ext cx="6512918" cy="1289071"/>
              </a:xfrm>
              <a:prstGeom prst="rect">
                <a:avLst/>
              </a:prstGeom>
              <a:blipFill>
                <a:blip r:embed="rId4"/>
                <a:stretch>
                  <a:fillRect l="-561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A76C7AE-1037-948D-221C-42AA706E509B}"/>
              </a:ext>
            </a:extLst>
          </p:cNvPr>
          <p:cNvGrpSpPr/>
          <p:nvPr/>
        </p:nvGrpSpPr>
        <p:grpSpPr>
          <a:xfrm>
            <a:off x="4343896" y="2559661"/>
            <a:ext cx="3581714" cy="1249403"/>
            <a:chOff x="6954502" y="4814832"/>
            <a:chExt cx="4320000" cy="157891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9A1B759-EA3C-3550-2A95-8EB7482F8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4502" y="4814832"/>
              <a:ext cx="4320000" cy="75711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305604B-1295-B289-E09A-79AD86CFE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6812" y="5533490"/>
              <a:ext cx="4088864" cy="860259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2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8"/>
    </mc:Choice>
    <mc:Fallback xmlns="">
      <p:transition spd="slow" advTm="35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340,&quot;width&quot;:527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FD235EFECA348809313346F99ACD5" ma:contentTypeVersion="4" ma:contentTypeDescription="Create a new document." ma:contentTypeScope="" ma:versionID="d399b17a315542387587223706c38bfe">
  <xsd:schema xmlns:xsd="http://www.w3.org/2001/XMLSchema" xmlns:xs="http://www.w3.org/2001/XMLSchema" xmlns:p="http://schemas.microsoft.com/office/2006/metadata/properties" xmlns:ns3="d6e7fadd-792a-4e4a-aab8-a5f590de29ba" targetNamespace="http://schemas.microsoft.com/office/2006/metadata/properties" ma:root="true" ma:fieldsID="f250f1ce72098d84f28bc29a86ef2a64" ns3:_="">
    <xsd:import namespace="d6e7fadd-792a-4e4a-aab8-a5f590de29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7fadd-792a-4e4a-aab8-a5f590de29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5A85C7-F889-424A-9242-DB3A86606F0D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6e7fadd-792a-4e4a-aab8-a5f590de29ba"/>
  </ds:schemaRefs>
</ds:datastoreItem>
</file>

<file path=customXml/itemProps2.xml><?xml version="1.0" encoding="utf-8"?>
<ds:datastoreItem xmlns:ds="http://schemas.openxmlformats.org/officeDocument/2006/customXml" ds:itemID="{7D92BEA2-D5A6-4003-B95E-8A4396E24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7fadd-792a-4e4a-aab8-a5f590de2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7E297E-609C-431E-8EC5-0E26D8B856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2031</Words>
  <Application>Microsoft Office PowerPoint</Application>
  <PresentationFormat>宽屏</PresentationFormat>
  <Paragraphs>179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Arial</vt:lpstr>
      <vt:lpstr>Calibri</vt:lpstr>
      <vt:lpstr>Cambria Math</vt:lpstr>
      <vt:lpstr>Fira Code</vt:lpstr>
      <vt:lpstr>Impact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 1</cp:lastModifiedBy>
  <cp:revision>110</cp:revision>
  <dcterms:created xsi:type="dcterms:W3CDTF">2019-08-07T07:47:00Z</dcterms:created>
  <dcterms:modified xsi:type="dcterms:W3CDTF">2022-11-28T14:03:35Z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ContentTypeId">
    <vt:lpwstr>0x010100461FD235EFECA348809313346F99ACD5</vt:lpwstr>
  </property>
</Properties>
</file>