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843" r:id="rId3"/>
    <p:sldId id="844" r:id="rId4"/>
    <p:sldId id="845" r:id="rId5"/>
    <p:sldId id="84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90C3-6F82-4E36-AA1E-ADBB1B3A611A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5C7C-F8BC-49AF-AFE5-334D5D9C5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27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90C3-6F82-4E36-AA1E-ADBB1B3A611A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5C7C-F8BC-49AF-AFE5-334D5D9C5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47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90C3-6F82-4E36-AA1E-ADBB1B3A611A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5C7C-F8BC-49AF-AFE5-334D5D9C5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92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75B52630-6AC0-4D19-BE21-E3A25F46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624C367A-30FC-4941-80D4-B46D8DBE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AA4393B0-15A2-47C4-8645-04B89629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8C7BD-F890-483D-8049-35AEC98ADEAC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91106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6DBCEFA9-89A9-442C-9F0A-E6246DF9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C047B5DA-DE71-4154-98D4-17600D08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F9D69972-10F2-48FE-8D46-A0EF184F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8C937-0450-4684-9743-A63C2E5CE39F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09182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379E12DE-A7AE-446A-806A-6A97DA2E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14A3A7E7-7C11-49F6-8E3D-009959B1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4B46ACE6-6570-485D-AC0B-F4C42B80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D44D1-CCB8-46B1-9568-6A29986E79D5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114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302B7545-B149-4385-8543-A8DC495B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CDE258AE-F4D8-4059-9D1E-B739514C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E9D5B2C7-F91D-49BF-A5CA-D395C63D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CB3F2-408D-4F11-B860-D9D2687DCDBE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91843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20FFCA27-C536-4316-90B7-5EC30353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AA3B2F26-BF16-49A0-A673-12335C74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D3AEAC96-9180-4E47-9468-D0768762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D5DD0-E590-4717-96FD-524799A5952A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36884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1BCC606D-5C3E-45CA-B626-337B6B4C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D92423C6-B6F7-4605-80DC-C66D9391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6649842D-F8A3-4E02-B0BC-E7718E4A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34D7D-8526-4249-876B-DFFE87C57A60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71476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ED59C22C-22FA-4F56-A959-A966199D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CBA5D733-E1BF-479D-8A7C-8DA45608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03B12404-0210-4C7F-A685-9A2A8A94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A9C40-ECA0-41AE-9187-3AB0FA4587B8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399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05345F5D-C4B0-4791-80C5-3F205F63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095299F7-DF9F-47D3-BE16-F2CC56DF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30C3DCD3-6EEE-4C91-AF23-AED114E7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2FD3F-8881-48FE-A23D-09E3FE6B8B2D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9347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90C3-6F82-4E36-AA1E-ADBB1B3A611A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5C7C-F8BC-49AF-AFE5-334D5D9C5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663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77F8D399-5A7D-4C6C-9312-BC4B06A2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F14F63F8-3491-43EB-A704-573B3FC0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2B774D3A-C395-435A-BE3E-F0BA6552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181AE-BDC2-4035-87A5-8BA178480B1B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49363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B9103039-04D1-4322-8D6B-8C7321FD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D4025FCA-8ECC-47E2-8C0E-2A076392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B49D097A-5AD2-4132-A6F8-E9EBED49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D7F2C-14AC-4502-A190-27F8894C33DC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78973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9A933783-E51A-46FA-8829-CE2EAFB3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AD4AF382-0DD4-4D60-A4EE-9D990A1A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4CB77849-6135-4B16-8600-77640D8F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26E79-B1C1-4EB6-87D7-4701A37F1E4F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4571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90C3-6F82-4E36-AA1E-ADBB1B3A611A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5C7C-F8BC-49AF-AFE5-334D5D9C5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90C3-6F82-4E36-AA1E-ADBB1B3A611A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5C7C-F8BC-49AF-AFE5-334D5D9C5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68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90C3-6F82-4E36-AA1E-ADBB1B3A611A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5C7C-F8BC-49AF-AFE5-334D5D9C5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3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90C3-6F82-4E36-AA1E-ADBB1B3A611A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5C7C-F8BC-49AF-AFE5-334D5D9C5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1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90C3-6F82-4E36-AA1E-ADBB1B3A611A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5C7C-F8BC-49AF-AFE5-334D5D9C5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31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90C3-6F82-4E36-AA1E-ADBB1B3A611A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5C7C-F8BC-49AF-AFE5-334D5D9C5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3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90C3-6F82-4E36-AA1E-ADBB1B3A611A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5C7C-F8BC-49AF-AFE5-334D5D9C5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3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090C3-6F82-4E36-AA1E-ADBB1B3A611A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C5C7C-F8BC-49AF-AFE5-334D5D9C5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8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>
            <a:extLst>
              <a:ext uri="{FF2B5EF4-FFF2-40B4-BE49-F238E27FC236}">
                <a16:creationId xmlns:a16="http://schemas.microsoft.com/office/drawing/2014/main" id="{36B9D193-C8E5-4683-B10B-AB0577F7A7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>
            <a:extLst>
              <a:ext uri="{FF2B5EF4-FFF2-40B4-BE49-F238E27FC236}">
                <a16:creationId xmlns:a16="http://schemas.microsoft.com/office/drawing/2014/main" id="{A09DB942-F820-4FC2-95C6-5EEF33DDE2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B8A299A3-8928-4BEE-AB13-BD70DD7F5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95860775-0D45-43ED-93E3-359943F86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5AA85330-119C-48CE-94F6-EF00E52EA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cs typeface="+mn-ea"/>
              </a:defRPr>
            </a:lvl1pPr>
          </a:lstStyle>
          <a:p>
            <a:pPr>
              <a:defRPr/>
            </a:pPr>
            <a:fld id="{A4ECAA71-20C2-49D8-8BAA-CD499E0937B8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7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rgbClr val="0066FF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rgbClr val="0066FF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rgbClr val="0066FF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rgbClr val="0066FF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rgbClr val="0066FF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rgbClr val="0066FF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rgbClr val="0066FF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rgbClr val="0066FF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4097">
            <a:extLst>
              <a:ext uri="{FF2B5EF4-FFF2-40B4-BE49-F238E27FC236}">
                <a16:creationId xmlns:a16="http://schemas.microsoft.com/office/drawing/2014/main" id="{EF99E4C3-9D7B-4663-8530-87DCDA031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41438"/>
            <a:ext cx="836771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Verilog HDL语言</a:t>
            </a:r>
          </a:p>
        </p:txBody>
      </p:sp>
      <p:sp>
        <p:nvSpPr>
          <p:cNvPr id="37891" name="矩形 4098">
            <a:extLst>
              <a:ext uri="{FF2B5EF4-FFF2-40B4-BE49-F238E27FC236}">
                <a16:creationId xmlns:a16="http://schemas.microsoft.com/office/drawing/2014/main" id="{EE393EC0-E1A9-4DCD-AD52-B4B06ABB4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092825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92125" marR="0" lvl="0" indent="-492125" algn="ctr" defTabSz="95885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华中科技大学计算机科学与技术学院</a:t>
            </a:r>
          </a:p>
        </p:txBody>
      </p:sp>
      <p:sp>
        <p:nvSpPr>
          <p:cNvPr id="37892" name="矩形 4099">
            <a:extLst>
              <a:ext uri="{FF2B5EF4-FFF2-40B4-BE49-F238E27FC236}">
                <a16:creationId xmlns:a16="http://schemas.microsoft.com/office/drawing/2014/main" id="{99884F63-62DF-4EEA-87B5-73A628493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03675"/>
            <a:ext cx="78486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主讲：李榕</a:t>
            </a:r>
          </a:p>
          <a:p>
            <a:pPr marL="0" marR="0" lvl="0" indent="0" algn="ctr" defTabSz="914400" rtl="0" eaLnBrk="1" fontAlgn="base" latinLnBrk="0" hangingPunct="1"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Email: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lr</a:t>
            </a:r>
            <a:r>
              <a:rPr kumimoji="0" lang="fr-F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@mail.hust.edu.cn</a:t>
            </a:r>
          </a:p>
          <a:p>
            <a:pPr marL="0" marR="0" lvl="0" indent="0" algn="ctr" defTabSz="914400" rtl="0" eaLnBrk="1" fontAlgn="base" latinLnBrk="0" hangingPunct="1"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QQ: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179825425</a:t>
            </a:r>
          </a:p>
        </p:txBody>
      </p:sp>
    </p:spTree>
    <p:extLst>
      <p:ext uri="{BB962C8B-B14F-4D97-AF65-F5344CB8AC3E}">
        <p14:creationId xmlns:p14="http://schemas.microsoft.com/office/powerpoint/2010/main" val="51344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DFBC3C4-8AD6-4A1B-B098-E5F2552F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Vivado</a:t>
            </a:r>
            <a:r>
              <a:rPr lang="zh-CN" altLang="en-US" dirty="0"/>
              <a:t>设计流程（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CDD5D-2E34-4D62-A78D-D68F992C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16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创建“工程”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添加“源文件”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模块文件是什么？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添加“</a:t>
            </a:r>
            <a:r>
              <a:rPr lang="en-US" altLang="zh-CN" dirty="0"/>
              <a:t>IP</a:t>
            </a:r>
            <a:r>
              <a:rPr lang="zh-CN" altLang="en-US" dirty="0"/>
              <a:t>文件”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IP</a:t>
            </a:r>
            <a:r>
              <a:rPr lang="zh-CN" altLang="en-US" dirty="0"/>
              <a:t>文件是什么？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添加“约束文件”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约束文件是什么？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从哪儿知道芯片引脚的定义？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指定</a:t>
            </a:r>
            <a:r>
              <a:rPr lang="en-US" altLang="zh-CN" dirty="0"/>
              <a:t>FPGA</a:t>
            </a:r>
            <a:r>
              <a:rPr lang="zh-CN" altLang="en-US" dirty="0"/>
              <a:t>芯片型号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为什么要指定芯片型号？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从哪儿知道我们用的芯片型号？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芯片型号的参数意义？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添加“仿真文件”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仿真文件是什么？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750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3FA8E-37E2-457F-8F1C-B7AC97EB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Vivado</a:t>
            </a:r>
            <a:r>
              <a:rPr lang="zh-CN" altLang="en-US" dirty="0"/>
              <a:t>设计流程（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4DCD1-7DF0-47AF-B4C8-63147221F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80218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RTL</a:t>
            </a:r>
            <a:r>
              <a:rPr lang="zh-CN" altLang="en-US" dirty="0"/>
              <a:t>分析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RTL</a:t>
            </a:r>
            <a:r>
              <a:rPr lang="zh-CN" altLang="en-US" dirty="0"/>
              <a:t>分析是做什么的？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RTL</a:t>
            </a:r>
            <a:r>
              <a:rPr lang="zh-CN" altLang="en-US" dirty="0"/>
              <a:t>分析的输出是什么？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仿真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仿真是做什么的</a:t>
            </a:r>
            <a:r>
              <a:rPr lang="en-US" altLang="zh-CN" dirty="0"/>
              <a:t>?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仿真的输出是什么？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有几种仿真？区别是什么？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综合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综合是做什么的？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综合的输出是什么？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实现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实现是做什么的？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实现的输出是什么？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生成比特流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下载比特流、调试</a:t>
            </a:r>
          </a:p>
        </p:txBody>
      </p:sp>
    </p:spTree>
    <p:extLst>
      <p:ext uri="{BB962C8B-B14F-4D97-AF65-F5344CB8AC3E}">
        <p14:creationId xmlns:p14="http://schemas.microsoft.com/office/powerpoint/2010/main" val="250892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37168-160E-42EA-A9C3-B01E544A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Vivado</a:t>
            </a:r>
            <a:r>
              <a:rPr lang="zh-CN" altLang="en-US" dirty="0"/>
              <a:t>的缺陷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0439A-2F07-47D4-8332-C72F5127E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中文支持不好</a:t>
            </a:r>
            <a:endParaRPr lang="en-US" altLang="zh-CN" dirty="0"/>
          </a:p>
          <a:p>
            <a:pPr lvl="1"/>
            <a:r>
              <a:rPr lang="zh-CN" altLang="en-US" dirty="0"/>
              <a:t>所有代码避免放在中文路径下</a:t>
            </a:r>
            <a:endParaRPr lang="en-US" altLang="zh-CN" dirty="0"/>
          </a:p>
          <a:p>
            <a:pPr lvl="1"/>
            <a:r>
              <a:rPr lang="zh-CN" altLang="en-US" dirty="0"/>
              <a:t>安装程序不能放在中文路径下</a:t>
            </a:r>
            <a:endParaRPr lang="en-US" altLang="zh-CN" dirty="0"/>
          </a:p>
          <a:p>
            <a:r>
              <a:rPr lang="zh-CN" altLang="en-US" dirty="0"/>
              <a:t>信息提示不够友好</a:t>
            </a:r>
            <a:endParaRPr lang="en-US" altLang="zh-CN" dirty="0"/>
          </a:p>
          <a:p>
            <a:pPr lvl="1"/>
            <a:r>
              <a:rPr lang="en-US" altLang="zh-CN" dirty="0"/>
              <a:t>Message</a:t>
            </a:r>
          </a:p>
          <a:p>
            <a:pPr lvl="1"/>
            <a:r>
              <a:rPr lang="en-US" altLang="zh-CN" dirty="0"/>
              <a:t>TCL Console</a:t>
            </a:r>
          </a:p>
          <a:p>
            <a:r>
              <a:rPr lang="zh-CN" altLang="en-US" dirty="0"/>
              <a:t>程序不够稳定</a:t>
            </a:r>
            <a:endParaRPr lang="en-US" altLang="zh-CN" dirty="0"/>
          </a:p>
          <a:p>
            <a:pPr lvl="1"/>
            <a:r>
              <a:rPr lang="zh-CN" altLang="en-US" dirty="0"/>
              <a:t>重启程序</a:t>
            </a:r>
            <a:endParaRPr lang="en-US" altLang="zh-CN" dirty="0"/>
          </a:p>
          <a:p>
            <a:pPr lvl="1"/>
            <a:r>
              <a:rPr lang="zh-CN" altLang="en-US" dirty="0"/>
              <a:t>重启计算机</a:t>
            </a:r>
          </a:p>
        </p:txBody>
      </p:sp>
    </p:spTree>
    <p:extLst>
      <p:ext uri="{BB962C8B-B14F-4D97-AF65-F5344CB8AC3E}">
        <p14:creationId xmlns:p14="http://schemas.microsoft.com/office/powerpoint/2010/main" val="36564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209</Words>
  <Application>Microsoft Office PowerPoint</Application>
  <PresentationFormat>全屏显示(4:3)</PresentationFormat>
  <Paragraphs>48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Office 主题​​</vt:lpstr>
      <vt:lpstr>默认设计模板</vt:lpstr>
      <vt:lpstr>PowerPoint 演示文稿</vt:lpstr>
      <vt:lpstr>Vivado设计流程（1）</vt:lpstr>
      <vt:lpstr>Vivado设计流程（2）</vt:lpstr>
      <vt:lpstr>Vivado的缺陷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李榕</dc:creator>
  <cp:lastModifiedBy>李榕</cp:lastModifiedBy>
  <cp:revision>17</cp:revision>
  <dcterms:created xsi:type="dcterms:W3CDTF">2018-05-02T06:41:31Z</dcterms:created>
  <dcterms:modified xsi:type="dcterms:W3CDTF">2018-05-02T08:31:45Z</dcterms:modified>
</cp:coreProperties>
</file>