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05" r:id="rId4"/>
  </p:sldMasterIdLst>
  <p:notesMasterIdLst>
    <p:notesMasterId r:id="rId11"/>
  </p:notesMasterIdLst>
  <p:handoutMasterIdLst>
    <p:handoutMasterId r:id="rId12"/>
  </p:handoutMasterIdLst>
  <p:sldIdLst>
    <p:sldId id="337" r:id="rId5"/>
    <p:sldId id="338" r:id="rId6"/>
    <p:sldId id="342" r:id="rId7"/>
    <p:sldId id="341" r:id="rId8"/>
    <p:sldId id="340" r:id="rId9"/>
    <p:sldId id="344" r:id="rId10"/>
  </p:sldIdLst>
  <p:sldSz cx="12192000" cy="6858000"/>
  <p:notesSz cx="9866313" cy="6735763"/>
  <p:custDataLst>
    <p:tags r:id="rId13"/>
  </p:custDataLst>
  <p:defaultTex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4227"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angyu Zhang" initials="GZ" lastIdx="1" clrIdx="0">
    <p:extLst>
      <p:ext uri="{19B8F6BF-5375-455C-9EA6-DF929625EA0E}">
        <p15:presenceInfo xmlns:p15="http://schemas.microsoft.com/office/powerpoint/2012/main" userId="Guangyu Zha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8785"/>
    <a:srgbClr val="DE3B21"/>
    <a:srgbClr val="00B8E0"/>
    <a:srgbClr val="7DBA00"/>
    <a:srgbClr val="08338F"/>
    <a:srgbClr val="85248F"/>
    <a:srgbClr val="FCC917"/>
    <a:srgbClr val="666366"/>
    <a:srgbClr val="444444"/>
    <a:srgbClr val="F1F0B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9" autoAdjust="0"/>
    <p:restoredTop sz="94767" autoAdjust="0"/>
  </p:normalViewPr>
  <p:slideViewPr>
    <p:cSldViewPr showGuides="1">
      <p:cViewPr varScale="1">
        <p:scale>
          <a:sx n="110" d="100"/>
          <a:sy n="110" d="100"/>
        </p:scale>
        <p:origin x="606" y="126"/>
      </p:cViewPr>
      <p:guideLst>
        <p:guide orient="horz" pos="4227"/>
        <p:guide pos="3840"/>
      </p:guideLst>
    </p:cSldViewPr>
  </p:slideViewPr>
  <p:outlineViewPr>
    <p:cViewPr>
      <p:scale>
        <a:sx n="33" d="100"/>
        <a:sy n="33" d="100"/>
      </p:scale>
      <p:origin x="0" y="-5052"/>
    </p:cViewPr>
  </p:outlineViewPr>
  <p:notesTextViewPr>
    <p:cViewPr>
      <p:scale>
        <a:sx n="3" d="2"/>
        <a:sy n="3" d="2"/>
      </p:scale>
      <p:origin x="0" y="0"/>
    </p:cViewPr>
  </p:notesTextViewPr>
  <p:sorterViewPr>
    <p:cViewPr>
      <p:scale>
        <a:sx n="66" d="100"/>
        <a:sy n="66" d="100"/>
      </p:scale>
      <p:origin x="0" y="0"/>
    </p:cViewPr>
  </p:sorterViewPr>
  <p:notesViewPr>
    <p:cSldViewPr showGuides="1">
      <p:cViewPr>
        <p:scale>
          <a:sx n="100" d="100"/>
          <a:sy n="100" d="100"/>
        </p:scale>
        <p:origin x="924" y="8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2" y="0"/>
            <a:ext cx="4276477" cy="337166"/>
          </a:xfrm>
          <a:prstGeom prst="rect">
            <a:avLst/>
          </a:prstGeom>
          <a:noFill/>
          <a:ln w="9525">
            <a:noFill/>
            <a:miter lim="800000"/>
            <a:headEnd/>
            <a:tailEnd/>
          </a:ln>
          <a:effectLst/>
        </p:spPr>
        <p:txBody>
          <a:bodyPr vert="horz" wrap="square" lIns="91705" tIns="45853" rIns="91705" bIns="45853" numCol="1" anchor="t" anchorCtr="0" compatLnSpc="1">
            <a:prstTxWarp prst="textNoShape">
              <a:avLst/>
            </a:prstTxWarp>
          </a:bodyPr>
          <a:lstStyle>
            <a:lvl1pPr>
              <a:defRPr sz="1200">
                <a:latin typeface="Arial" charset="0"/>
                <a:cs typeface="+mn-cs"/>
              </a:defRPr>
            </a:lvl1pPr>
          </a:lstStyle>
          <a:p>
            <a:pPr>
              <a:defRPr/>
            </a:pPr>
            <a:r>
              <a:rPr lang="en-GB" smtClean="0"/>
              <a:t>Header - Use 'Insert &gt;Header &amp; Footer' to modify this text and ‘Apply to all’</a:t>
            </a:r>
            <a:endParaRPr lang="de-DE"/>
          </a:p>
        </p:txBody>
      </p:sp>
      <p:sp>
        <p:nvSpPr>
          <p:cNvPr id="75779" name="Rectangle 3"/>
          <p:cNvSpPr>
            <a:spLocks noGrp="1" noChangeArrowheads="1"/>
          </p:cNvSpPr>
          <p:nvPr>
            <p:ph type="dt" sz="quarter" idx="1"/>
          </p:nvPr>
        </p:nvSpPr>
        <p:spPr bwMode="auto">
          <a:xfrm>
            <a:off x="5587533" y="0"/>
            <a:ext cx="4276477" cy="337166"/>
          </a:xfrm>
          <a:prstGeom prst="rect">
            <a:avLst/>
          </a:prstGeom>
          <a:noFill/>
          <a:ln w="9525">
            <a:noFill/>
            <a:miter lim="800000"/>
            <a:headEnd/>
            <a:tailEnd/>
          </a:ln>
          <a:effectLst/>
        </p:spPr>
        <p:txBody>
          <a:bodyPr vert="horz" wrap="square" lIns="91705" tIns="45853" rIns="91705" bIns="45853" numCol="1" anchor="t" anchorCtr="0" compatLnSpc="1">
            <a:prstTxWarp prst="textNoShape">
              <a:avLst/>
            </a:prstTxWarp>
          </a:bodyPr>
          <a:lstStyle>
            <a:lvl1pPr algn="r">
              <a:defRPr sz="1200">
                <a:latin typeface="Arial" charset="0"/>
                <a:cs typeface="+mn-cs"/>
              </a:defRPr>
            </a:lvl1pPr>
          </a:lstStyle>
          <a:p>
            <a:pPr>
              <a:defRPr/>
            </a:pPr>
            <a:endParaRPr lang="de-DE"/>
          </a:p>
        </p:txBody>
      </p:sp>
      <p:sp>
        <p:nvSpPr>
          <p:cNvPr id="75780" name="Rectangle 4"/>
          <p:cNvSpPr>
            <a:spLocks noGrp="1" noChangeArrowheads="1"/>
          </p:cNvSpPr>
          <p:nvPr>
            <p:ph type="ftr" sz="quarter" idx="2"/>
          </p:nvPr>
        </p:nvSpPr>
        <p:spPr bwMode="auto">
          <a:xfrm>
            <a:off x="2" y="6397522"/>
            <a:ext cx="4276477" cy="337165"/>
          </a:xfrm>
          <a:prstGeom prst="rect">
            <a:avLst/>
          </a:prstGeom>
          <a:noFill/>
          <a:ln w="9525">
            <a:noFill/>
            <a:miter lim="800000"/>
            <a:headEnd/>
            <a:tailEnd/>
          </a:ln>
          <a:effectLst/>
        </p:spPr>
        <p:txBody>
          <a:bodyPr vert="horz" wrap="square" lIns="91705" tIns="45853" rIns="91705" bIns="45853" numCol="1" anchor="b" anchorCtr="0" compatLnSpc="1">
            <a:prstTxWarp prst="textNoShape">
              <a:avLst/>
            </a:prstTxWarp>
          </a:bodyPr>
          <a:lstStyle>
            <a:lvl1pPr>
              <a:defRPr sz="1200">
                <a:latin typeface="Arial" charset="0"/>
                <a:cs typeface="+mn-cs"/>
              </a:defRPr>
            </a:lvl1pPr>
          </a:lstStyle>
          <a:p>
            <a:pPr>
              <a:defRPr/>
            </a:pPr>
            <a:r>
              <a:rPr lang="en-GB" smtClean="0"/>
              <a:t>Footer - Use 'Insert &gt;Header &amp; Footer' to modify this text and ‘Apply to all’</a:t>
            </a:r>
            <a:endParaRPr lang="de-DE"/>
          </a:p>
        </p:txBody>
      </p:sp>
      <p:sp>
        <p:nvSpPr>
          <p:cNvPr id="75781" name="Rectangle 5"/>
          <p:cNvSpPr>
            <a:spLocks noGrp="1" noChangeArrowheads="1"/>
          </p:cNvSpPr>
          <p:nvPr>
            <p:ph type="sldNum" sz="quarter" idx="3"/>
          </p:nvPr>
        </p:nvSpPr>
        <p:spPr bwMode="auto">
          <a:xfrm>
            <a:off x="5587533" y="6397522"/>
            <a:ext cx="4276477" cy="337165"/>
          </a:xfrm>
          <a:prstGeom prst="rect">
            <a:avLst/>
          </a:prstGeom>
          <a:noFill/>
          <a:ln w="9525">
            <a:noFill/>
            <a:miter lim="800000"/>
            <a:headEnd/>
            <a:tailEnd/>
          </a:ln>
          <a:effectLst/>
        </p:spPr>
        <p:txBody>
          <a:bodyPr vert="horz" wrap="square" lIns="91705" tIns="45853" rIns="91705" bIns="45853" numCol="1" anchor="b" anchorCtr="0" compatLnSpc="1">
            <a:prstTxWarp prst="textNoShape">
              <a:avLst/>
            </a:prstTxWarp>
          </a:bodyPr>
          <a:lstStyle>
            <a:lvl1pPr algn="r">
              <a:defRPr sz="1200"/>
            </a:lvl1pPr>
          </a:lstStyle>
          <a:p>
            <a:fld id="{89DDC178-408E-43EE-BF8A-7CB72437D5D5}" type="slidenum">
              <a:rPr lang="de-DE"/>
              <a:pPr/>
              <a:t>‹#›</a:t>
            </a:fld>
            <a:endParaRPr lang="de-DE"/>
          </a:p>
        </p:txBody>
      </p:sp>
    </p:spTree>
    <p:extLst>
      <p:ext uri="{BB962C8B-B14F-4D97-AF65-F5344CB8AC3E}">
        <p14:creationId xmlns:p14="http://schemas.microsoft.com/office/powerpoint/2010/main" val="209957654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343705" y="156010"/>
            <a:ext cx="4680907" cy="29846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b="0">
                <a:solidFill>
                  <a:schemeClr val="bg2"/>
                </a:solidFill>
                <a:latin typeface="Arial" charset="0"/>
                <a:cs typeface="+mn-cs"/>
              </a:defRPr>
            </a:lvl1pPr>
          </a:lstStyle>
          <a:p>
            <a:pPr>
              <a:defRPr/>
            </a:pPr>
            <a:r>
              <a:rPr lang="en-GB" smtClean="0"/>
              <a:t>Header - Use 'Insert &gt;Header &amp; Footer' to modify this text and ‘Apply to all’</a:t>
            </a:r>
            <a:endParaRPr lang="de-DE"/>
          </a:p>
        </p:txBody>
      </p:sp>
      <p:sp>
        <p:nvSpPr>
          <p:cNvPr id="7171" name="Rectangle 3"/>
          <p:cNvSpPr>
            <a:spLocks noGrp="1" noChangeArrowheads="1"/>
          </p:cNvSpPr>
          <p:nvPr>
            <p:ph type="dt" idx="1"/>
          </p:nvPr>
        </p:nvSpPr>
        <p:spPr bwMode="auto">
          <a:xfrm>
            <a:off x="5237709" y="156011"/>
            <a:ext cx="4276477" cy="29846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000">
                <a:solidFill>
                  <a:schemeClr val="bg2"/>
                </a:solidFill>
                <a:latin typeface="Arial" charset="0"/>
                <a:cs typeface="+mn-cs"/>
              </a:defRPr>
            </a:lvl1pPr>
          </a:lstStyle>
          <a:p>
            <a:pPr>
              <a:defRPr/>
            </a:pPr>
            <a:endParaRPr lang="de-DE"/>
          </a:p>
        </p:txBody>
      </p:sp>
      <p:sp>
        <p:nvSpPr>
          <p:cNvPr id="7173" name="Rectangle 5"/>
          <p:cNvSpPr>
            <a:spLocks noGrp="1" noChangeArrowheads="1"/>
          </p:cNvSpPr>
          <p:nvPr>
            <p:ph type="body" sz="quarter" idx="3"/>
          </p:nvPr>
        </p:nvSpPr>
        <p:spPr bwMode="auto">
          <a:xfrm>
            <a:off x="343704" y="596397"/>
            <a:ext cx="4680906" cy="560398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de-DE" noProof="0" dirty="0" smtClean="0"/>
              <a:t>Indent level 0 (Use for headings)</a:t>
            </a:r>
          </a:p>
          <a:p>
            <a:pPr lvl="1"/>
            <a:r>
              <a:rPr lang="de-DE" noProof="0" dirty="0" smtClean="0"/>
              <a:t>Indent Level 1 (Use for paragraph text)</a:t>
            </a:r>
          </a:p>
          <a:p>
            <a:pPr lvl="2"/>
            <a:r>
              <a:rPr lang="de-DE" noProof="0" dirty="0" smtClean="0"/>
              <a:t>Indent Level 2 (First level bullets)</a:t>
            </a:r>
          </a:p>
          <a:p>
            <a:pPr lvl="3"/>
            <a:r>
              <a:rPr lang="de-DE" noProof="0" dirty="0" smtClean="0"/>
              <a:t>Indent Level 3 (Second level bullets)</a:t>
            </a:r>
          </a:p>
          <a:p>
            <a:pPr lvl="4"/>
            <a:r>
              <a:rPr lang="de-DE" noProof="0" dirty="0" smtClean="0"/>
              <a:t>Indent Level 4</a:t>
            </a:r>
          </a:p>
        </p:txBody>
      </p:sp>
      <p:sp>
        <p:nvSpPr>
          <p:cNvPr id="8" name="Rectangle 5"/>
          <p:cNvSpPr txBox="1">
            <a:spLocks noChangeArrowheads="1"/>
          </p:cNvSpPr>
          <p:nvPr/>
        </p:nvSpPr>
        <p:spPr bwMode="auto">
          <a:xfrm>
            <a:off x="678985" y="6334610"/>
            <a:ext cx="1167581" cy="92333"/>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a:defRPr/>
            </a:pPr>
            <a:r>
              <a:rPr lang="en-US" sz="600">
                <a:solidFill>
                  <a:srgbClr val="000000"/>
                </a:solidFill>
                <a:cs typeface="+mn-cs"/>
              </a:rPr>
              <a:t>Johnson Controls, Inc. —</a:t>
            </a:r>
            <a:endParaRPr lang="en-GB" sz="600">
              <a:solidFill>
                <a:srgbClr val="000000"/>
              </a:solidFill>
              <a:cs typeface="Arial" charset="0"/>
            </a:endParaRPr>
          </a:p>
        </p:txBody>
      </p:sp>
      <p:pic>
        <p:nvPicPr>
          <p:cNvPr id="10" name="Picture 9" descr="JCI_RGB.e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52485" y="6175691"/>
            <a:ext cx="861700" cy="342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1"/>
          <p:cNvSpPr>
            <a:spLocks noGrp="1"/>
          </p:cNvSpPr>
          <p:nvPr>
            <p:ph type="ftr" sz="quarter" idx="4"/>
          </p:nvPr>
        </p:nvSpPr>
        <p:spPr>
          <a:xfrm>
            <a:off x="1625986" y="6286685"/>
            <a:ext cx="5041693" cy="186088"/>
          </a:xfrm>
          <a:prstGeom prst="rect">
            <a:avLst/>
          </a:prstGeom>
        </p:spPr>
        <p:txBody>
          <a:bodyPr vert="horz" lIns="0" tIns="0" rIns="0" bIns="0" rtlCol="0" anchor="ctr"/>
          <a:lstStyle>
            <a:lvl1pPr algn="l">
              <a:defRPr sz="600">
                <a:solidFill>
                  <a:schemeClr val="tx1"/>
                </a:solidFill>
              </a:defRPr>
            </a:lvl1pPr>
          </a:lstStyle>
          <a:p>
            <a:r>
              <a:rPr lang="en-GB" smtClean="0"/>
              <a:t>Footer - Use 'Insert &gt;Header &amp; Footer' to modify this text and ‘Apply to all’</a:t>
            </a:r>
            <a:endParaRPr lang="en-GB"/>
          </a:p>
        </p:txBody>
      </p:sp>
      <p:sp>
        <p:nvSpPr>
          <p:cNvPr id="2" name="TextBox 1"/>
          <p:cNvSpPr txBox="1"/>
          <p:nvPr/>
        </p:nvSpPr>
        <p:spPr>
          <a:xfrm>
            <a:off x="5328340" y="3634063"/>
            <a:ext cx="517770" cy="215444"/>
          </a:xfrm>
          <a:prstGeom prst="rect">
            <a:avLst/>
          </a:prstGeom>
          <a:noFill/>
        </p:spPr>
        <p:txBody>
          <a:bodyPr wrap="none" lIns="0" tIns="0" rIns="0" bIns="0" rtlCol="0">
            <a:spAutoFit/>
          </a:bodyPr>
          <a:lstStyle/>
          <a:p>
            <a:r>
              <a:rPr lang="en-GB" sz="1400" smtClean="0">
                <a:solidFill>
                  <a:schemeClr val="bg2"/>
                </a:solidFill>
              </a:rPr>
              <a:t>Notes:</a:t>
            </a:r>
            <a:endParaRPr lang="en-GB" sz="1400">
              <a:solidFill>
                <a:schemeClr val="bg2"/>
              </a:solidFill>
            </a:endParaRPr>
          </a:p>
        </p:txBody>
      </p:sp>
      <p:sp>
        <p:nvSpPr>
          <p:cNvPr id="3" name="Slide Number Placeholder 2"/>
          <p:cNvSpPr>
            <a:spLocks noGrp="1"/>
          </p:cNvSpPr>
          <p:nvPr>
            <p:ph type="sldNum" sz="quarter" idx="5"/>
          </p:nvPr>
        </p:nvSpPr>
        <p:spPr>
          <a:xfrm>
            <a:off x="246719" y="6278812"/>
            <a:ext cx="355711" cy="187858"/>
          </a:xfrm>
          <a:prstGeom prst="rect">
            <a:avLst/>
          </a:prstGeom>
        </p:spPr>
        <p:txBody>
          <a:bodyPr vert="horz" lIns="0" tIns="0" rIns="0" bIns="0" rtlCol="0" anchor="ctr"/>
          <a:lstStyle>
            <a:lvl1pPr algn="r">
              <a:defRPr sz="1000"/>
            </a:lvl1pPr>
          </a:lstStyle>
          <a:p>
            <a:fld id="{90D93DA3-2A01-4D17-B1E9-D362EE71B141}" type="slidenum">
              <a:rPr lang="en-GB" smtClean="0"/>
              <a:pPr/>
              <a:t>‹#›</a:t>
            </a:fld>
            <a:endParaRPr lang="en-GB"/>
          </a:p>
        </p:txBody>
      </p:sp>
      <p:sp>
        <p:nvSpPr>
          <p:cNvPr id="4" name="Slide Image Placeholder 3"/>
          <p:cNvSpPr>
            <a:spLocks noGrp="1" noRot="1" noChangeAspect="1"/>
          </p:cNvSpPr>
          <p:nvPr>
            <p:ph type="sldImg" idx="2"/>
          </p:nvPr>
        </p:nvSpPr>
        <p:spPr>
          <a:xfrm>
            <a:off x="5526088" y="669925"/>
            <a:ext cx="3789362" cy="2132013"/>
          </a:xfrm>
          <a:prstGeom prst="rect">
            <a:avLst/>
          </a:prstGeom>
          <a:noFill/>
          <a:ln w="12700">
            <a:solidFill>
              <a:prstClr val="black"/>
            </a:solidFill>
          </a:ln>
        </p:spPr>
        <p:txBody>
          <a:bodyPr vert="horz" lIns="91440" tIns="45720" rIns="91440" bIns="45720" rtlCol="0" anchor="ctr"/>
          <a:lstStyle/>
          <a:p>
            <a:endParaRPr lang="en-GB"/>
          </a:p>
        </p:txBody>
      </p:sp>
    </p:spTree>
    <p:extLst>
      <p:ext uri="{BB962C8B-B14F-4D97-AF65-F5344CB8AC3E}">
        <p14:creationId xmlns:p14="http://schemas.microsoft.com/office/powerpoint/2010/main" val="2465571862"/>
      </p:ext>
    </p:extLst>
  </p:cSld>
  <p:clrMap bg1="lt1" tx1="dk1" bg2="lt2" tx2="dk2" accent1="accent1" accent2="accent2" accent3="accent3" accent4="accent4" accent5="accent5" accent6="accent6" hlink="hlink" folHlink="folHlink"/>
  <p:hf dt="0"/>
  <p:notesStyle>
    <a:lvl1pPr algn="l" rtl="0" eaLnBrk="0" fontAlgn="base" hangingPunct="0">
      <a:spcBef>
        <a:spcPts val="0"/>
      </a:spcBef>
      <a:spcAft>
        <a:spcPts val="600"/>
      </a:spcAft>
      <a:defRPr sz="1600" kern="1200" baseline="0">
        <a:solidFill>
          <a:schemeClr val="tx2"/>
        </a:solidFill>
        <a:latin typeface="Arial" charset="0"/>
        <a:ea typeface="+mn-ea"/>
        <a:cs typeface="+mn-cs"/>
      </a:defRPr>
    </a:lvl1pPr>
    <a:lvl2pPr marL="0" indent="0" algn="l" rtl="0" eaLnBrk="0" fontAlgn="base" hangingPunct="0">
      <a:lnSpc>
        <a:spcPct val="110000"/>
      </a:lnSpc>
      <a:spcBef>
        <a:spcPts val="0"/>
      </a:spcBef>
      <a:spcAft>
        <a:spcPts val="600"/>
      </a:spcAft>
      <a:buFontTx/>
      <a:buNone/>
      <a:defRPr sz="1100" kern="1200">
        <a:solidFill>
          <a:schemeClr val="tx1"/>
        </a:solidFill>
        <a:latin typeface="Arial" charset="0"/>
        <a:ea typeface="+mn-ea"/>
        <a:cs typeface="+mn-cs"/>
      </a:defRPr>
    </a:lvl2pPr>
    <a:lvl3pPr marL="179388" indent="-179388" algn="l" rtl="0" eaLnBrk="0" fontAlgn="base" hangingPunct="0">
      <a:lnSpc>
        <a:spcPct val="110000"/>
      </a:lnSpc>
      <a:spcBef>
        <a:spcPts val="0"/>
      </a:spcBef>
      <a:spcAft>
        <a:spcPct val="0"/>
      </a:spcAft>
      <a:buFont typeface="Wingdings" panose="05000000000000000000" pitchFamily="2" charset="2"/>
      <a:buChar char="n"/>
      <a:defRPr sz="1100" kern="1200" baseline="0">
        <a:solidFill>
          <a:schemeClr val="tx1"/>
        </a:solidFill>
        <a:latin typeface="Arial" charset="0"/>
        <a:ea typeface="+mn-ea"/>
        <a:cs typeface="+mn-cs"/>
      </a:defRPr>
    </a:lvl3pPr>
    <a:lvl4pPr marL="358775" indent="-179388" algn="l" rtl="0" eaLnBrk="0" fontAlgn="base" hangingPunct="0">
      <a:lnSpc>
        <a:spcPct val="110000"/>
      </a:lnSpc>
      <a:spcBef>
        <a:spcPts val="0"/>
      </a:spcBef>
      <a:spcAft>
        <a:spcPct val="0"/>
      </a:spcAft>
      <a:buFont typeface="Wingdings" panose="05000000000000000000" pitchFamily="2" charset="2"/>
      <a:buChar char="n"/>
      <a:defRPr sz="1100" kern="1200" baseline="0">
        <a:solidFill>
          <a:schemeClr val="tx1"/>
        </a:solidFill>
        <a:latin typeface="Arial" charset="0"/>
        <a:ea typeface="+mn-ea"/>
        <a:cs typeface="+mn-cs"/>
      </a:defRPr>
    </a:lvl4pPr>
    <a:lvl5pPr marL="538163" indent="-179388" algn="l" rtl="0" eaLnBrk="0" fontAlgn="base" hangingPunct="0">
      <a:lnSpc>
        <a:spcPct val="110000"/>
      </a:lnSpc>
      <a:spcBef>
        <a:spcPts val="0"/>
      </a:spcBef>
      <a:spcAft>
        <a:spcPct val="0"/>
      </a:spcAft>
      <a:buFont typeface="Wingdings" panose="05000000000000000000" pitchFamily="2" charset="2"/>
      <a:buChar char="n"/>
      <a:defRPr sz="11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pos="217" userDrawn="1">
          <p15:clr>
            <a:srgbClr val="F26B43"/>
          </p15:clr>
        </p15:guide>
        <p15:guide id="2" pos="5993" userDrawn="1">
          <p15:clr>
            <a:srgbClr val="F26B43"/>
          </p15:clr>
        </p15:guide>
        <p15:guide id="3" orient="horz" pos="376" userDrawn="1">
          <p15:clr>
            <a:srgbClr val="F26B43"/>
          </p15:clr>
        </p15:guide>
        <p15:guide id="4" orient="horz" pos="3906" userDrawn="1">
          <p15:clr>
            <a:srgbClr val="F26B43"/>
          </p15:clr>
        </p15:guide>
        <p15:guide id="5" pos="3345" userDrawn="1">
          <p15:clr>
            <a:srgbClr val="F26B43"/>
          </p15:clr>
        </p15:guide>
        <p15:guide id="6" orient="horz" pos="41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26088" y="669925"/>
            <a:ext cx="3790950" cy="2132013"/>
          </a:xfrm>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pPr>
              <a:defRPr/>
            </a:pPr>
            <a:r>
              <a:rPr lang="en-GB" smtClean="0"/>
              <a:t>Header - Use 'Insert &gt;Header &amp; Footer' to modify this text and ‘Apply to all’</a:t>
            </a:r>
            <a:endParaRPr lang="de-DE"/>
          </a:p>
        </p:txBody>
      </p:sp>
      <p:sp>
        <p:nvSpPr>
          <p:cNvPr id="5" name="Footer Placeholder 4"/>
          <p:cNvSpPr>
            <a:spLocks noGrp="1"/>
          </p:cNvSpPr>
          <p:nvPr>
            <p:ph type="ftr" sz="quarter" idx="11"/>
          </p:nvPr>
        </p:nvSpPr>
        <p:spPr/>
        <p:txBody>
          <a:bodyPr/>
          <a:lstStyle/>
          <a:p>
            <a:r>
              <a:rPr lang="en-GB" smtClean="0"/>
              <a:t>Footer - Use 'Insert &gt;Header &amp; Footer' to modify this text and ‘Apply to all’</a:t>
            </a:r>
            <a:endParaRPr lang="en-GB"/>
          </a:p>
        </p:txBody>
      </p:sp>
      <p:sp>
        <p:nvSpPr>
          <p:cNvPr id="6" name="Slide Number Placeholder 5"/>
          <p:cNvSpPr>
            <a:spLocks noGrp="1"/>
          </p:cNvSpPr>
          <p:nvPr>
            <p:ph type="sldNum" sz="quarter" idx="12"/>
          </p:nvPr>
        </p:nvSpPr>
        <p:spPr/>
        <p:txBody>
          <a:bodyPr/>
          <a:lstStyle/>
          <a:p>
            <a:fld id="{90D93DA3-2A01-4D17-B1E9-D362EE71B141}" type="slidenum">
              <a:rPr lang="en-GB" smtClean="0"/>
              <a:pPr/>
              <a:t>1</a:t>
            </a:fld>
            <a:endParaRPr lang="en-GB"/>
          </a:p>
        </p:txBody>
      </p:sp>
    </p:spTree>
    <p:extLst>
      <p:ext uri="{BB962C8B-B14F-4D97-AF65-F5344CB8AC3E}">
        <p14:creationId xmlns:p14="http://schemas.microsoft.com/office/powerpoint/2010/main" val="1977409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26088" y="669925"/>
            <a:ext cx="3790950" cy="2132013"/>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GB" smtClean="0"/>
              <a:t>Header - Use 'Insert &gt;Header &amp; Footer' to modify this text and ‘Apply to all’</a:t>
            </a:r>
            <a:endParaRPr lang="de-DE"/>
          </a:p>
        </p:txBody>
      </p:sp>
      <p:sp>
        <p:nvSpPr>
          <p:cNvPr id="5" name="Footer Placeholder 4"/>
          <p:cNvSpPr>
            <a:spLocks noGrp="1"/>
          </p:cNvSpPr>
          <p:nvPr>
            <p:ph type="ftr" sz="quarter" idx="11"/>
          </p:nvPr>
        </p:nvSpPr>
        <p:spPr/>
        <p:txBody>
          <a:bodyPr/>
          <a:lstStyle/>
          <a:p>
            <a:r>
              <a:rPr lang="en-GB" smtClean="0"/>
              <a:t>Footer - Use 'Insert &gt;Header &amp; Footer' to modify this text and ‘Apply to all’</a:t>
            </a:r>
            <a:endParaRPr lang="en-GB"/>
          </a:p>
        </p:txBody>
      </p:sp>
      <p:sp>
        <p:nvSpPr>
          <p:cNvPr id="6" name="Slide Number Placeholder 5"/>
          <p:cNvSpPr>
            <a:spLocks noGrp="1"/>
          </p:cNvSpPr>
          <p:nvPr>
            <p:ph type="sldNum" sz="quarter" idx="12"/>
          </p:nvPr>
        </p:nvSpPr>
        <p:spPr/>
        <p:txBody>
          <a:bodyPr/>
          <a:lstStyle/>
          <a:p>
            <a:fld id="{90D93DA3-2A01-4D17-B1E9-D362EE71B141}" type="slidenum">
              <a:rPr lang="en-GB" smtClean="0"/>
              <a:pPr/>
              <a:t>2</a:t>
            </a:fld>
            <a:endParaRPr lang="en-GB"/>
          </a:p>
        </p:txBody>
      </p:sp>
    </p:spTree>
    <p:extLst>
      <p:ext uri="{BB962C8B-B14F-4D97-AF65-F5344CB8AC3E}">
        <p14:creationId xmlns:p14="http://schemas.microsoft.com/office/powerpoint/2010/main" val="5704849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1">
    <p:spTree>
      <p:nvGrpSpPr>
        <p:cNvPr id="1" name=""/>
        <p:cNvGrpSpPr/>
        <p:nvPr/>
      </p:nvGrpSpPr>
      <p:grpSpPr>
        <a:xfrm>
          <a:off x="0" y="0"/>
          <a:ext cx="0" cy="0"/>
          <a:chOff x="0" y="0"/>
          <a:chExt cx="0" cy="0"/>
        </a:xfrm>
      </p:grpSpPr>
      <p:sp>
        <p:nvSpPr>
          <p:cNvPr id="4" name="Rectangle 37"/>
          <p:cNvSpPr>
            <a:spLocks noGrp="1" noChangeArrowheads="1"/>
          </p:cNvSpPr>
          <p:nvPr>
            <p:ph type="subTitle" sz="quarter" idx="1"/>
          </p:nvPr>
        </p:nvSpPr>
        <p:spPr>
          <a:xfrm>
            <a:off x="633945" y="288928"/>
            <a:ext cx="10562167" cy="277813"/>
          </a:xfrm>
          <a:prstGeom prst="rect">
            <a:avLst/>
          </a:prstGeom>
        </p:spPr>
        <p:txBody>
          <a:bodyPr/>
          <a:lstStyle>
            <a:lvl1pPr marL="0" indent="0">
              <a:lnSpc>
                <a:spcPct val="100000"/>
              </a:lnSpc>
              <a:spcBef>
                <a:spcPct val="0"/>
              </a:spcBef>
              <a:spcAft>
                <a:spcPts val="0"/>
              </a:spcAft>
              <a:buNone/>
              <a:defRPr sz="1400" b="0">
                <a:solidFill>
                  <a:schemeClr val="tx1"/>
                </a:solidFill>
              </a:defRPr>
            </a:lvl1pPr>
          </a:lstStyle>
          <a:p>
            <a:r>
              <a:rPr lang="en-US" smtClean="0"/>
              <a:t>Click to edit Master subtitle style</a:t>
            </a:r>
            <a:endParaRPr lang="en-GB" dirty="0"/>
          </a:p>
        </p:txBody>
      </p:sp>
      <p:sp>
        <p:nvSpPr>
          <p:cNvPr id="5" name="Text Placeholder 22"/>
          <p:cNvSpPr>
            <a:spLocks noGrp="1"/>
          </p:cNvSpPr>
          <p:nvPr>
            <p:ph type="body" sz="quarter" idx="11"/>
          </p:nvPr>
        </p:nvSpPr>
        <p:spPr>
          <a:xfrm>
            <a:off x="633942" y="5340210"/>
            <a:ext cx="6629644" cy="839322"/>
          </a:xfrm>
          <a:prstGeom prst="rect">
            <a:avLst/>
          </a:prstGeom>
        </p:spPr>
        <p:txBody>
          <a:bodyPr lIns="0" rIns="0"/>
          <a:lstStyle>
            <a:lvl1pPr marL="0" indent="0">
              <a:spcAft>
                <a:spcPts val="0"/>
              </a:spcAft>
              <a:buNone/>
              <a:defRPr sz="1600" b="1">
                <a:solidFill>
                  <a:schemeClr val="tx1"/>
                </a:solidFill>
              </a:defRPr>
            </a:lvl1pPr>
            <a:lvl2pPr marL="0" indent="1588">
              <a:spcAft>
                <a:spcPts val="0"/>
              </a:spcAft>
              <a:buNone/>
              <a:defRPr sz="1400" i="1" baseline="0">
                <a:solidFill>
                  <a:schemeClr val="tx1"/>
                </a:solidFill>
              </a:defRPr>
            </a:lvl2pPr>
            <a:lvl3pPr marL="180975" indent="-179388">
              <a:spcAft>
                <a:spcPts val="0"/>
              </a:spcAft>
              <a:defRPr/>
            </a:lvl3pPr>
            <a:lvl4pPr marL="361950" indent="-179388">
              <a:defRPr/>
            </a:lvl4pPr>
            <a:lvl5pPr marL="542925" indent="-179388">
              <a:defRPr/>
            </a:lvl5pPr>
            <a:lvl6pPr marL="714375" indent="-179388">
              <a:defRPr/>
            </a:lvl6pPr>
            <a:lvl7pPr marL="895350" indent="-160338">
              <a:spcBef>
                <a:spcPts val="0"/>
              </a:spcBef>
              <a:buSzPct val="80000"/>
              <a:defRPr sz="1200"/>
            </a:lvl7pPr>
          </a:lstStyle>
          <a:p>
            <a:pPr lvl="0"/>
            <a:r>
              <a:rPr lang="en-US" smtClean="0"/>
              <a:t>Click to edit Master text styles</a:t>
            </a:r>
          </a:p>
          <a:p>
            <a:pPr lvl="1"/>
            <a:r>
              <a:rPr lang="en-US" smtClean="0"/>
              <a:t>Second level</a:t>
            </a:r>
          </a:p>
        </p:txBody>
      </p:sp>
      <p:sp>
        <p:nvSpPr>
          <p:cNvPr id="9" name="TextBox 8"/>
          <p:cNvSpPr txBox="1">
            <a:spLocks noChangeArrowheads="1"/>
          </p:cNvSpPr>
          <p:nvPr userDrawn="1"/>
        </p:nvSpPr>
        <p:spPr bwMode="auto">
          <a:xfrm>
            <a:off x="10502902" y="2863853"/>
            <a:ext cx="1536700" cy="1252907"/>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33" tIns="10795" rIns="18033" bIns="1079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Aft>
                <a:spcPts val="600"/>
              </a:spcAft>
              <a:defRPr/>
            </a:pPr>
            <a:r>
              <a:rPr lang="en-GB" altLang="en-US" sz="1000" smtClean="0">
                <a:solidFill>
                  <a:schemeClr val="bg1"/>
                </a:solidFill>
                <a:cs typeface="Arial" charset="0"/>
              </a:rPr>
              <a:t>If you can read this </a:t>
            </a:r>
            <a:r>
              <a:rPr lang="en-GB" altLang="en-US" sz="1000" b="1" smtClean="0">
                <a:solidFill>
                  <a:schemeClr val="bg1"/>
                </a:solidFill>
                <a:cs typeface="Arial" charset="0"/>
              </a:rPr>
              <a:t>Click on the icon to choose a picture </a:t>
            </a:r>
            <a:r>
              <a:rPr lang="en-GB" altLang="en-US" sz="1000" smtClean="0">
                <a:solidFill>
                  <a:schemeClr val="bg1"/>
                </a:solidFill>
                <a:cs typeface="Arial" charset="0"/>
              </a:rPr>
              <a:t>or </a:t>
            </a:r>
            <a:br>
              <a:rPr lang="en-GB" altLang="en-US" sz="1000" smtClean="0">
                <a:solidFill>
                  <a:schemeClr val="bg1"/>
                </a:solidFill>
                <a:cs typeface="Arial" charset="0"/>
              </a:rPr>
            </a:br>
            <a:r>
              <a:rPr lang="en-GB" altLang="en-US" sz="1000" b="1" smtClean="0">
                <a:solidFill>
                  <a:schemeClr val="bg1"/>
                </a:solidFill>
                <a:cs typeface="Arial" charset="0"/>
              </a:rPr>
              <a:t>Reset the slide</a:t>
            </a:r>
            <a:r>
              <a:rPr lang="en-GB" altLang="en-US" sz="1000" smtClean="0">
                <a:solidFill>
                  <a:schemeClr val="bg1"/>
                </a:solidFill>
                <a:cs typeface="Arial" charset="0"/>
              </a:rPr>
              <a:t>.</a:t>
            </a:r>
          </a:p>
          <a:p>
            <a:pPr algn="ctr" eaLnBrk="1" hangingPunct="1">
              <a:defRPr/>
            </a:pPr>
            <a:r>
              <a:rPr lang="en-GB" altLang="en-US" sz="700" smtClean="0">
                <a:solidFill>
                  <a:schemeClr val="bg1"/>
                </a:solidFill>
                <a:cs typeface="Arial" charset="0"/>
              </a:rPr>
              <a:t>To Reset: Right click on the slide thumbnail and select ‘reset slide’ or choose the ‘Reset’ button on the ‘Home’ ribbon </a:t>
            </a:r>
            <a:br>
              <a:rPr lang="en-GB" altLang="en-US" sz="700" smtClean="0">
                <a:solidFill>
                  <a:schemeClr val="bg1"/>
                </a:solidFill>
                <a:cs typeface="Arial" charset="0"/>
              </a:rPr>
            </a:br>
            <a:r>
              <a:rPr lang="en-GB" altLang="en-US" sz="700" smtClean="0">
                <a:solidFill>
                  <a:schemeClr val="bg1"/>
                </a:solidFill>
                <a:cs typeface="Arial" charset="0"/>
              </a:rPr>
              <a:t>(next to the font choice box)</a:t>
            </a:r>
          </a:p>
        </p:txBody>
      </p:sp>
      <p:sp>
        <p:nvSpPr>
          <p:cNvPr id="10" name="TextBox 35"/>
          <p:cNvSpPr txBox="1">
            <a:spLocks noChangeArrowheads="1"/>
          </p:cNvSpPr>
          <p:nvPr userDrawn="1"/>
        </p:nvSpPr>
        <p:spPr bwMode="auto">
          <a:xfrm>
            <a:off x="171451" y="2863853"/>
            <a:ext cx="1536700" cy="1252907"/>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33" tIns="10795" rIns="18033" bIns="1079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Aft>
                <a:spcPts val="600"/>
              </a:spcAft>
              <a:defRPr/>
            </a:pPr>
            <a:r>
              <a:rPr lang="en-GB" altLang="en-US" sz="1000" smtClean="0">
                <a:solidFill>
                  <a:schemeClr val="bg1"/>
                </a:solidFill>
                <a:cs typeface="Arial" charset="0"/>
              </a:rPr>
              <a:t>If you can read this </a:t>
            </a:r>
            <a:r>
              <a:rPr lang="en-GB" altLang="en-US" sz="1000" b="1" smtClean="0">
                <a:solidFill>
                  <a:schemeClr val="bg1"/>
                </a:solidFill>
                <a:cs typeface="Arial" charset="0"/>
              </a:rPr>
              <a:t>Click on the icon to choose a picture </a:t>
            </a:r>
            <a:r>
              <a:rPr lang="en-GB" altLang="en-US" sz="1000" smtClean="0">
                <a:solidFill>
                  <a:schemeClr val="bg1"/>
                </a:solidFill>
                <a:cs typeface="Arial" charset="0"/>
              </a:rPr>
              <a:t>or </a:t>
            </a:r>
            <a:br>
              <a:rPr lang="en-GB" altLang="en-US" sz="1000" smtClean="0">
                <a:solidFill>
                  <a:schemeClr val="bg1"/>
                </a:solidFill>
                <a:cs typeface="Arial" charset="0"/>
              </a:rPr>
            </a:br>
            <a:r>
              <a:rPr lang="en-GB" altLang="en-US" sz="1000" b="1" smtClean="0">
                <a:solidFill>
                  <a:schemeClr val="bg1"/>
                </a:solidFill>
                <a:cs typeface="Arial" charset="0"/>
              </a:rPr>
              <a:t>Reset the slide</a:t>
            </a:r>
            <a:r>
              <a:rPr lang="en-GB" altLang="en-US" sz="1000" smtClean="0">
                <a:solidFill>
                  <a:schemeClr val="bg1"/>
                </a:solidFill>
                <a:cs typeface="Arial" charset="0"/>
              </a:rPr>
              <a:t>.</a:t>
            </a:r>
          </a:p>
          <a:p>
            <a:pPr algn="ctr" eaLnBrk="1" hangingPunct="1">
              <a:defRPr/>
            </a:pPr>
            <a:r>
              <a:rPr lang="en-GB" altLang="en-US" sz="700" smtClean="0">
                <a:solidFill>
                  <a:schemeClr val="bg1"/>
                </a:solidFill>
                <a:cs typeface="Arial" charset="0"/>
              </a:rPr>
              <a:t>To Reset: Right click on the slide thumbnail and select ‘reset slide’ or choose the ‘Reset’ button on the ‘Home’ ribbon </a:t>
            </a:r>
            <a:br>
              <a:rPr lang="en-GB" altLang="en-US" sz="700" smtClean="0">
                <a:solidFill>
                  <a:schemeClr val="bg1"/>
                </a:solidFill>
                <a:cs typeface="Arial" charset="0"/>
              </a:rPr>
            </a:br>
            <a:r>
              <a:rPr lang="en-GB" altLang="en-US" sz="700" smtClean="0">
                <a:solidFill>
                  <a:schemeClr val="bg1"/>
                </a:solidFill>
                <a:cs typeface="Arial" charset="0"/>
              </a:rPr>
              <a:t>(next to the font choice box)</a:t>
            </a:r>
          </a:p>
        </p:txBody>
      </p:sp>
      <p:sp>
        <p:nvSpPr>
          <p:cNvPr id="6" name="Picture Placeholder 33"/>
          <p:cNvSpPr>
            <a:spLocks noGrp="1"/>
          </p:cNvSpPr>
          <p:nvPr>
            <p:ph type="pic" sz="quarter" idx="10"/>
          </p:nvPr>
        </p:nvSpPr>
        <p:spPr>
          <a:xfrm>
            <a:off x="-1" y="1716088"/>
            <a:ext cx="12192001" cy="3430800"/>
          </a:xfrm>
          <a:prstGeom prst="rect">
            <a:avLst/>
          </a:prstGeom>
          <a:effectLst/>
        </p:spPr>
        <p:txBody>
          <a:bodyPr rtlCol="0" anchor="ctr">
            <a:normAutofit/>
          </a:bodyPr>
          <a:lstStyle>
            <a:lvl1pPr marL="0" indent="0" algn="ctr">
              <a:buNone/>
              <a:defRPr>
                <a:solidFill>
                  <a:schemeClr val="bg2">
                    <a:lumMod val="60000"/>
                    <a:lumOff val="40000"/>
                  </a:schemeClr>
                </a:solidFill>
              </a:defRPr>
            </a:lvl1pPr>
          </a:lstStyle>
          <a:p>
            <a:pPr lvl="0"/>
            <a:r>
              <a:rPr lang="en-US" noProof="0" smtClean="0"/>
              <a:t>Click icon to add picture</a:t>
            </a:r>
            <a:endParaRPr lang="en-GB" noProof="0"/>
          </a:p>
        </p:txBody>
      </p:sp>
      <p:sp>
        <p:nvSpPr>
          <p:cNvPr id="8" name="Title 1"/>
          <p:cNvSpPr>
            <a:spLocks noGrp="1"/>
          </p:cNvSpPr>
          <p:nvPr>
            <p:ph type="title"/>
          </p:nvPr>
        </p:nvSpPr>
        <p:spPr>
          <a:xfrm>
            <a:off x="633944" y="644950"/>
            <a:ext cx="10943167" cy="966365"/>
          </a:xfrm>
        </p:spPr>
        <p:txBody>
          <a:bodyPr/>
          <a:lstStyle>
            <a:lvl1pPr>
              <a:defRPr sz="3200"/>
            </a:lvl1pPr>
          </a:lstStyle>
          <a:p>
            <a:r>
              <a:rPr lang="en-US" smtClean="0"/>
              <a:t>Click to edit Master title style</a:t>
            </a:r>
            <a:endParaRPr lang="en-GB" dirty="0"/>
          </a:p>
        </p:txBody>
      </p:sp>
      <p:pic>
        <p:nvPicPr>
          <p:cNvPr id="11" name="Picture 36" descr="JCI_RGB.emf"/>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9544939" y="5673728"/>
            <a:ext cx="1726313" cy="75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Group 37"/>
          <p:cNvGrpSpPr>
            <a:grpSpLocks/>
          </p:cNvGrpSpPr>
          <p:nvPr userDrawn="1"/>
        </p:nvGrpSpPr>
        <p:grpSpPr bwMode="white">
          <a:xfrm>
            <a:off x="-753534" y="0"/>
            <a:ext cx="654051" cy="6865938"/>
            <a:chOff x="-565302" y="0"/>
            <a:chExt cx="490967" cy="6865432"/>
          </a:xfrm>
        </p:grpSpPr>
        <p:sp>
          <p:nvSpPr>
            <p:cNvPr id="13" name="Rectangle 12"/>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nvGrpSpPr>
            <p:cNvPr id="14" name="Group 13"/>
            <p:cNvGrpSpPr>
              <a:grpSpLocks/>
            </p:cNvGrpSpPr>
            <p:nvPr userDrawn="1"/>
          </p:nvGrpSpPr>
          <p:grpSpPr bwMode="white">
            <a:xfrm>
              <a:off x="-307801" y="1143000"/>
              <a:ext cx="233465" cy="4572000"/>
              <a:chOff x="-361009" y="1143000"/>
              <a:chExt cx="286674" cy="4572000"/>
            </a:xfrm>
          </p:grpSpPr>
          <p:cxnSp>
            <p:nvCxnSpPr>
              <p:cNvPr id="29" name="Straight Connector 28"/>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5" name="Group 28"/>
            <p:cNvGrpSpPr>
              <a:grpSpLocks/>
            </p:cNvGrpSpPr>
            <p:nvPr userDrawn="1"/>
          </p:nvGrpSpPr>
          <p:grpSpPr bwMode="white">
            <a:xfrm>
              <a:off x="-307801" y="0"/>
              <a:ext cx="233466" cy="6865432"/>
              <a:chOff x="-564989" y="0"/>
              <a:chExt cx="490654" cy="6865432"/>
            </a:xfrm>
          </p:grpSpPr>
          <p:cxnSp>
            <p:nvCxnSpPr>
              <p:cNvPr id="23" name="Straight Connector 22"/>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6" name="TextBox 15"/>
            <p:cNvSpPr txBox="1">
              <a:spLocks noChangeArrowheads="1"/>
            </p:cNvSpPr>
            <p:nvPr userDrawn="1"/>
          </p:nvSpPr>
          <p:spPr bwMode="white">
            <a:xfrm>
              <a:off x="-537022" y="1028624"/>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1/6</a:t>
              </a:r>
            </a:p>
          </p:txBody>
        </p:sp>
        <p:sp>
          <p:nvSpPr>
            <p:cNvPr id="17" name="TextBox 16"/>
            <p:cNvSpPr txBox="1">
              <a:spLocks noChangeArrowheads="1"/>
            </p:cNvSpPr>
            <p:nvPr userDrawn="1"/>
          </p:nvSpPr>
          <p:spPr bwMode="white">
            <a:xfrm>
              <a:off x="-537022" y="2182652"/>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2/6</a:t>
              </a:r>
            </a:p>
          </p:txBody>
        </p:sp>
        <p:sp>
          <p:nvSpPr>
            <p:cNvPr id="18" name="TextBox 17"/>
            <p:cNvSpPr txBox="1">
              <a:spLocks noChangeArrowheads="1"/>
            </p:cNvSpPr>
            <p:nvPr userDrawn="1"/>
          </p:nvSpPr>
          <p:spPr bwMode="white">
            <a:xfrm>
              <a:off x="-537022" y="4463721"/>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4/6</a:t>
              </a:r>
            </a:p>
          </p:txBody>
        </p:sp>
        <p:sp>
          <p:nvSpPr>
            <p:cNvPr id="19" name="TextBox 18"/>
            <p:cNvSpPr txBox="1">
              <a:spLocks noChangeArrowheads="1"/>
            </p:cNvSpPr>
            <p:nvPr userDrawn="1"/>
          </p:nvSpPr>
          <p:spPr bwMode="white">
            <a:xfrm>
              <a:off x="-537022" y="5601875"/>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5/6</a:t>
              </a:r>
            </a:p>
          </p:txBody>
        </p:sp>
        <p:sp>
          <p:nvSpPr>
            <p:cNvPr id="20" name="TextBox 19"/>
            <p:cNvSpPr txBox="1">
              <a:spLocks noChangeArrowheads="1"/>
            </p:cNvSpPr>
            <p:nvPr userDrawn="1"/>
          </p:nvSpPr>
          <p:spPr bwMode="white">
            <a:xfrm>
              <a:off x="-537022" y="1611194"/>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1/4</a:t>
              </a:r>
            </a:p>
          </p:txBody>
        </p:sp>
        <p:sp>
          <p:nvSpPr>
            <p:cNvPr id="21" name="TextBox 20"/>
            <p:cNvSpPr txBox="1">
              <a:spLocks noChangeArrowheads="1"/>
            </p:cNvSpPr>
            <p:nvPr userDrawn="1"/>
          </p:nvSpPr>
          <p:spPr bwMode="white">
            <a:xfrm>
              <a:off x="-537022" y="5049466"/>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3/4</a:t>
              </a:r>
            </a:p>
          </p:txBody>
        </p:sp>
        <p:sp>
          <p:nvSpPr>
            <p:cNvPr id="22" name="TextBox 21"/>
            <p:cNvSpPr txBox="1">
              <a:spLocks noChangeArrowheads="1"/>
            </p:cNvSpPr>
            <p:nvPr userDrawn="1"/>
          </p:nvSpPr>
          <p:spPr bwMode="white">
            <a:xfrm>
              <a:off x="-537022" y="3338267"/>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1/2</a:t>
              </a:r>
            </a:p>
          </p:txBody>
        </p:sp>
      </p:grpSp>
      <p:grpSp>
        <p:nvGrpSpPr>
          <p:cNvPr id="40" name="Group 39"/>
          <p:cNvGrpSpPr/>
          <p:nvPr userDrawn="1"/>
        </p:nvGrpSpPr>
        <p:grpSpPr bwMode="white">
          <a:xfrm>
            <a:off x="4" y="-325436"/>
            <a:ext cx="12192000" cy="233362"/>
            <a:chOff x="3" y="-325436"/>
            <a:chExt cx="9144000" cy="233362"/>
          </a:xfrm>
        </p:grpSpPr>
        <p:sp>
          <p:nvSpPr>
            <p:cNvPr id="41" name="Rectangle 40"/>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42" name="Straight Connector 41"/>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9" name="Rectangle 5"/>
          <p:cNvSpPr txBox="1">
            <a:spLocks noChangeArrowheads="1"/>
          </p:cNvSpPr>
          <p:nvPr userDrawn="1"/>
        </p:nvSpPr>
        <p:spPr bwMode="auto">
          <a:xfrm>
            <a:off x="988239" y="6630990"/>
            <a:ext cx="1466849" cy="92075"/>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a:defRPr/>
            </a:pPr>
            <a:r>
              <a:rPr lang="en-US" sz="600">
                <a:solidFill>
                  <a:schemeClr val="bg2"/>
                </a:solidFill>
                <a:cs typeface="+mn-cs"/>
              </a:rPr>
              <a:t>Johnson Controls, Inc. —</a:t>
            </a:r>
            <a:endParaRPr lang="en-GB" sz="600">
              <a:solidFill>
                <a:schemeClr val="bg2"/>
              </a:solidFill>
              <a:cs typeface="Arial" charset="0"/>
            </a:endParaRPr>
          </a:p>
        </p:txBody>
      </p:sp>
      <p:sp>
        <p:nvSpPr>
          <p:cNvPr id="47" name="Footer Placeholder 1"/>
          <p:cNvSpPr>
            <a:spLocks noGrp="1"/>
          </p:cNvSpPr>
          <p:nvPr>
            <p:ph type="ftr" sz="quarter" idx="3"/>
          </p:nvPr>
        </p:nvSpPr>
        <p:spPr>
          <a:xfrm>
            <a:off x="1918088" y="6581111"/>
            <a:ext cx="6333956" cy="193675"/>
          </a:xfrm>
          <a:prstGeom prst="rect">
            <a:avLst/>
          </a:prstGeom>
        </p:spPr>
        <p:txBody>
          <a:bodyPr vert="horz" lIns="0" tIns="0" rIns="0" bIns="0" rtlCol="0" anchor="ctr"/>
          <a:lstStyle>
            <a:lvl1pPr algn="l">
              <a:defRPr sz="600">
                <a:solidFill>
                  <a:schemeClr val="bg2"/>
                </a:solidFill>
              </a:defRPr>
            </a:lvl1pPr>
          </a:lstStyle>
          <a:p>
            <a:r>
              <a:rPr lang="en-GB" smtClean="0"/>
              <a:t>Footer - Use 'Insert &gt;Header &amp; Footer' to modify this text and ‘Apply to all’</a:t>
            </a:r>
            <a:endParaRPr lang="en-GB"/>
          </a:p>
        </p:txBody>
      </p:sp>
    </p:spTree>
    <p:extLst>
      <p:ext uri="{BB962C8B-B14F-4D97-AF65-F5344CB8AC3E}">
        <p14:creationId xmlns:p14="http://schemas.microsoft.com/office/powerpoint/2010/main" val="3631614420"/>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with 2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Footer - Use 'Insert &gt;Header &amp; Footer' to modify this text and ‘Apply to all’</a:t>
            </a:r>
            <a:endParaRPr lang="en-GB"/>
          </a:p>
        </p:txBody>
      </p:sp>
      <p:sp>
        <p:nvSpPr>
          <p:cNvPr id="5" name="Text Placeholder 4"/>
          <p:cNvSpPr>
            <a:spLocks noGrp="1"/>
          </p:cNvSpPr>
          <p:nvPr>
            <p:ph type="body" sz="quarter" idx="11"/>
          </p:nvPr>
        </p:nvSpPr>
        <p:spPr>
          <a:xfrm>
            <a:off x="624420" y="1144589"/>
            <a:ext cx="3328455" cy="4876800"/>
          </a:xfrm>
        </p:spPr>
        <p:txBody>
          <a:bodyPr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Text Placeholder 4"/>
          <p:cNvSpPr>
            <a:spLocks noGrp="1"/>
          </p:cNvSpPr>
          <p:nvPr>
            <p:ph type="body" sz="quarter" idx="12"/>
          </p:nvPr>
        </p:nvSpPr>
        <p:spPr>
          <a:xfrm>
            <a:off x="4432301" y="1144590"/>
            <a:ext cx="3327400" cy="4876799"/>
          </a:xfrm>
        </p:spPr>
        <p:txBody>
          <a:bodyPr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Picture Placeholder 3"/>
          <p:cNvSpPr>
            <a:spLocks noGrp="1"/>
          </p:cNvSpPr>
          <p:nvPr>
            <p:ph type="pic" sz="quarter" idx="13"/>
          </p:nvPr>
        </p:nvSpPr>
        <p:spPr>
          <a:xfrm>
            <a:off x="8235950" y="1196976"/>
            <a:ext cx="3331636" cy="2337949"/>
          </a:xfrm>
        </p:spPr>
        <p:txBody>
          <a:bodyPr anchor="ctr"/>
          <a:lstStyle>
            <a:lvl1pPr marL="0" indent="0" algn="ctr">
              <a:buNone/>
              <a:defRPr>
                <a:solidFill>
                  <a:schemeClr val="bg2"/>
                </a:solidFill>
              </a:defRPr>
            </a:lvl1pPr>
          </a:lstStyle>
          <a:p>
            <a:pPr lvl="0"/>
            <a:r>
              <a:rPr lang="en-US" noProof="0" smtClean="0"/>
              <a:t>Click icon to add picture</a:t>
            </a:r>
            <a:endParaRPr lang="en-GB" noProof="0"/>
          </a:p>
        </p:txBody>
      </p:sp>
      <p:sp>
        <p:nvSpPr>
          <p:cNvPr id="9" name="Picture Placeholder 3"/>
          <p:cNvSpPr>
            <a:spLocks noGrp="1"/>
          </p:cNvSpPr>
          <p:nvPr>
            <p:ph type="pic" sz="quarter" idx="14"/>
          </p:nvPr>
        </p:nvSpPr>
        <p:spPr>
          <a:xfrm>
            <a:off x="8235950" y="3684233"/>
            <a:ext cx="3331636" cy="2337949"/>
          </a:xfrm>
        </p:spPr>
        <p:txBody>
          <a:bodyPr anchor="ctr"/>
          <a:lstStyle>
            <a:lvl1pPr marL="0" indent="0" algn="ctr">
              <a:buNone/>
              <a:defRPr>
                <a:solidFill>
                  <a:schemeClr val="bg2"/>
                </a:solidFill>
              </a:defRPr>
            </a:lvl1pPr>
          </a:lstStyle>
          <a:p>
            <a:pPr lvl="0"/>
            <a:r>
              <a:rPr lang="en-US" noProof="0" smtClean="0"/>
              <a:t>Click icon to add picture</a:t>
            </a:r>
            <a:endParaRPr lang="en-GB" noProof="0"/>
          </a:p>
        </p:txBody>
      </p:sp>
    </p:spTree>
    <p:extLst>
      <p:ext uri="{BB962C8B-B14F-4D97-AF65-F5344CB8AC3E}">
        <p14:creationId xmlns:p14="http://schemas.microsoft.com/office/powerpoint/2010/main" val="38874443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399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Footer - Use 'Insert &gt;Header &amp; Footer' to modify this text and ‘Apply to all’</a:t>
            </a:r>
            <a:endParaRPr lang="en-GB"/>
          </a:p>
        </p:txBody>
      </p:sp>
    </p:spTree>
    <p:extLst>
      <p:ext uri="{BB962C8B-B14F-4D97-AF65-F5344CB8AC3E}">
        <p14:creationId xmlns:p14="http://schemas.microsoft.com/office/powerpoint/2010/main" val="87940306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grpSp>
        <p:nvGrpSpPr>
          <p:cNvPr id="2" name="Group 39"/>
          <p:cNvGrpSpPr>
            <a:grpSpLocks/>
          </p:cNvGrpSpPr>
          <p:nvPr userDrawn="1"/>
        </p:nvGrpSpPr>
        <p:grpSpPr bwMode="white">
          <a:xfrm>
            <a:off x="-753534" y="0"/>
            <a:ext cx="654051" cy="6865938"/>
            <a:chOff x="-565302" y="0"/>
            <a:chExt cx="490967" cy="6865432"/>
          </a:xfrm>
        </p:grpSpPr>
        <p:sp>
          <p:nvSpPr>
            <p:cNvPr id="3" name="Rectangle 2"/>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nvGrpSpPr>
            <p:cNvPr id="4" name="Group 41"/>
            <p:cNvGrpSpPr>
              <a:grpSpLocks/>
            </p:cNvGrpSpPr>
            <p:nvPr userDrawn="1"/>
          </p:nvGrpSpPr>
          <p:grpSpPr bwMode="white">
            <a:xfrm>
              <a:off x="-307801" y="1143000"/>
              <a:ext cx="233465" cy="4572000"/>
              <a:chOff x="-361009" y="1143000"/>
              <a:chExt cx="286674" cy="4572000"/>
            </a:xfrm>
          </p:grpSpPr>
          <p:cxnSp>
            <p:nvCxnSpPr>
              <p:cNvPr id="19" name="Straight Connector 18"/>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 name="Group 28"/>
            <p:cNvGrpSpPr>
              <a:grpSpLocks/>
            </p:cNvGrpSpPr>
            <p:nvPr userDrawn="1"/>
          </p:nvGrpSpPr>
          <p:grpSpPr bwMode="white">
            <a:xfrm>
              <a:off x="-307801" y="0"/>
              <a:ext cx="233466" cy="6865432"/>
              <a:chOff x="-564989" y="0"/>
              <a:chExt cx="490654" cy="6865432"/>
            </a:xfrm>
          </p:grpSpPr>
          <p:cxnSp>
            <p:nvCxnSpPr>
              <p:cNvPr id="13" name="Straight Connector 12"/>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 name="TextBox 43"/>
            <p:cNvSpPr txBox="1">
              <a:spLocks noChangeArrowheads="1"/>
            </p:cNvSpPr>
            <p:nvPr userDrawn="1"/>
          </p:nvSpPr>
          <p:spPr bwMode="white">
            <a:xfrm>
              <a:off x="-537022" y="1028624"/>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1/6</a:t>
              </a:r>
            </a:p>
          </p:txBody>
        </p:sp>
        <p:sp>
          <p:nvSpPr>
            <p:cNvPr id="7" name="TextBox 44"/>
            <p:cNvSpPr txBox="1">
              <a:spLocks noChangeArrowheads="1"/>
            </p:cNvSpPr>
            <p:nvPr userDrawn="1"/>
          </p:nvSpPr>
          <p:spPr bwMode="white">
            <a:xfrm>
              <a:off x="-537022" y="2182652"/>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2/6</a:t>
              </a:r>
            </a:p>
          </p:txBody>
        </p:sp>
        <p:sp>
          <p:nvSpPr>
            <p:cNvPr id="8" name="TextBox 45"/>
            <p:cNvSpPr txBox="1">
              <a:spLocks noChangeArrowheads="1"/>
            </p:cNvSpPr>
            <p:nvPr userDrawn="1"/>
          </p:nvSpPr>
          <p:spPr bwMode="white">
            <a:xfrm>
              <a:off x="-537022" y="4463721"/>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4/6</a:t>
              </a:r>
            </a:p>
          </p:txBody>
        </p:sp>
        <p:sp>
          <p:nvSpPr>
            <p:cNvPr id="9" name="TextBox 46"/>
            <p:cNvSpPr txBox="1">
              <a:spLocks noChangeArrowheads="1"/>
            </p:cNvSpPr>
            <p:nvPr userDrawn="1"/>
          </p:nvSpPr>
          <p:spPr bwMode="white">
            <a:xfrm>
              <a:off x="-537022" y="5601875"/>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5/6</a:t>
              </a:r>
            </a:p>
          </p:txBody>
        </p:sp>
        <p:sp>
          <p:nvSpPr>
            <p:cNvPr id="10" name="TextBox 47"/>
            <p:cNvSpPr txBox="1">
              <a:spLocks noChangeArrowheads="1"/>
            </p:cNvSpPr>
            <p:nvPr userDrawn="1"/>
          </p:nvSpPr>
          <p:spPr bwMode="white">
            <a:xfrm>
              <a:off x="-537022" y="1611194"/>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1/4</a:t>
              </a:r>
            </a:p>
          </p:txBody>
        </p:sp>
        <p:sp>
          <p:nvSpPr>
            <p:cNvPr id="11" name="TextBox 48"/>
            <p:cNvSpPr txBox="1">
              <a:spLocks noChangeArrowheads="1"/>
            </p:cNvSpPr>
            <p:nvPr userDrawn="1"/>
          </p:nvSpPr>
          <p:spPr bwMode="white">
            <a:xfrm>
              <a:off x="-537022" y="5049466"/>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3/4</a:t>
              </a:r>
            </a:p>
          </p:txBody>
        </p:sp>
        <p:sp>
          <p:nvSpPr>
            <p:cNvPr id="12" name="TextBox 49"/>
            <p:cNvSpPr txBox="1">
              <a:spLocks noChangeArrowheads="1"/>
            </p:cNvSpPr>
            <p:nvPr userDrawn="1"/>
          </p:nvSpPr>
          <p:spPr bwMode="white">
            <a:xfrm>
              <a:off x="-537022" y="3338267"/>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1/2</a:t>
              </a:r>
            </a:p>
          </p:txBody>
        </p:sp>
      </p:grpSp>
      <p:grpSp>
        <p:nvGrpSpPr>
          <p:cNvPr id="23" name="Group 22"/>
          <p:cNvGrpSpPr/>
          <p:nvPr userDrawn="1"/>
        </p:nvGrpSpPr>
        <p:grpSpPr bwMode="white">
          <a:xfrm>
            <a:off x="4" y="-325436"/>
            <a:ext cx="12192000" cy="233362"/>
            <a:chOff x="3" y="-325436"/>
            <a:chExt cx="9144000" cy="233362"/>
          </a:xfrm>
        </p:grpSpPr>
        <p:sp>
          <p:nvSpPr>
            <p:cNvPr id="24" name="Rectangle 23"/>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25" name="Straight Connector 24"/>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4938353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with footer">
    <p:spTree>
      <p:nvGrpSpPr>
        <p:cNvPr id="1" name=""/>
        <p:cNvGrpSpPr/>
        <p:nvPr/>
      </p:nvGrpSpPr>
      <p:grpSpPr>
        <a:xfrm>
          <a:off x="0" y="0"/>
          <a:ext cx="0" cy="0"/>
          <a:chOff x="0" y="0"/>
          <a:chExt cx="0" cy="0"/>
        </a:xfrm>
      </p:grpSpPr>
      <p:grpSp>
        <p:nvGrpSpPr>
          <p:cNvPr id="2" name="Group 39"/>
          <p:cNvGrpSpPr>
            <a:grpSpLocks/>
          </p:cNvGrpSpPr>
          <p:nvPr userDrawn="1"/>
        </p:nvGrpSpPr>
        <p:grpSpPr bwMode="white">
          <a:xfrm>
            <a:off x="-753534" y="0"/>
            <a:ext cx="654051" cy="6865938"/>
            <a:chOff x="-565302" y="0"/>
            <a:chExt cx="490967" cy="6865432"/>
          </a:xfrm>
        </p:grpSpPr>
        <p:sp>
          <p:nvSpPr>
            <p:cNvPr id="3" name="Rectangle 2"/>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nvGrpSpPr>
            <p:cNvPr id="4" name="Group 41"/>
            <p:cNvGrpSpPr>
              <a:grpSpLocks/>
            </p:cNvGrpSpPr>
            <p:nvPr userDrawn="1"/>
          </p:nvGrpSpPr>
          <p:grpSpPr bwMode="white">
            <a:xfrm>
              <a:off x="-307801" y="1143000"/>
              <a:ext cx="233465" cy="4572000"/>
              <a:chOff x="-361009" y="1143000"/>
              <a:chExt cx="286674" cy="4572000"/>
            </a:xfrm>
          </p:grpSpPr>
          <p:cxnSp>
            <p:nvCxnSpPr>
              <p:cNvPr id="19" name="Straight Connector 18"/>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 name="Group 28"/>
            <p:cNvGrpSpPr>
              <a:grpSpLocks/>
            </p:cNvGrpSpPr>
            <p:nvPr userDrawn="1"/>
          </p:nvGrpSpPr>
          <p:grpSpPr bwMode="white">
            <a:xfrm>
              <a:off x="-307801" y="0"/>
              <a:ext cx="233466" cy="6865432"/>
              <a:chOff x="-564989" y="0"/>
              <a:chExt cx="490654" cy="6865432"/>
            </a:xfrm>
          </p:grpSpPr>
          <p:cxnSp>
            <p:nvCxnSpPr>
              <p:cNvPr id="13" name="Straight Connector 12"/>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 name="TextBox 43"/>
            <p:cNvSpPr txBox="1">
              <a:spLocks noChangeArrowheads="1"/>
            </p:cNvSpPr>
            <p:nvPr userDrawn="1"/>
          </p:nvSpPr>
          <p:spPr bwMode="white">
            <a:xfrm>
              <a:off x="-537022" y="1028624"/>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1/6</a:t>
              </a:r>
            </a:p>
          </p:txBody>
        </p:sp>
        <p:sp>
          <p:nvSpPr>
            <p:cNvPr id="7" name="TextBox 44"/>
            <p:cNvSpPr txBox="1">
              <a:spLocks noChangeArrowheads="1"/>
            </p:cNvSpPr>
            <p:nvPr userDrawn="1"/>
          </p:nvSpPr>
          <p:spPr bwMode="white">
            <a:xfrm>
              <a:off x="-537022" y="2182652"/>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2/6</a:t>
              </a:r>
            </a:p>
          </p:txBody>
        </p:sp>
        <p:sp>
          <p:nvSpPr>
            <p:cNvPr id="8" name="TextBox 45"/>
            <p:cNvSpPr txBox="1">
              <a:spLocks noChangeArrowheads="1"/>
            </p:cNvSpPr>
            <p:nvPr userDrawn="1"/>
          </p:nvSpPr>
          <p:spPr bwMode="white">
            <a:xfrm>
              <a:off x="-537022" y="4463721"/>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4/6</a:t>
              </a:r>
            </a:p>
          </p:txBody>
        </p:sp>
        <p:sp>
          <p:nvSpPr>
            <p:cNvPr id="9" name="TextBox 46"/>
            <p:cNvSpPr txBox="1">
              <a:spLocks noChangeArrowheads="1"/>
            </p:cNvSpPr>
            <p:nvPr userDrawn="1"/>
          </p:nvSpPr>
          <p:spPr bwMode="white">
            <a:xfrm>
              <a:off x="-537022" y="5601875"/>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5/6</a:t>
              </a:r>
            </a:p>
          </p:txBody>
        </p:sp>
        <p:sp>
          <p:nvSpPr>
            <p:cNvPr id="10" name="TextBox 47"/>
            <p:cNvSpPr txBox="1">
              <a:spLocks noChangeArrowheads="1"/>
            </p:cNvSpPr>
            <p:nvPr userDrawn="1"/>
          </p:nvSpPr>
          <p:spPr bwMode="white">
            <a:xfrm>
              <a:off x="-537022" y="1611194"/>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1/4</a:t>
              </a:r>
            </a:p>
          </p:txBody>
        </p:sp>
        <p:sp>
          <p:nvSpPr>
            <p:cNvPr id="11" name="TextBox 48"/>
            <p:cNvSpPr txBox="1">
              <a:spLocks noChangeArrowheads="1"/>
            </p:cNvSpPr>
            <p:nvPr userDrawn="1"/>
          </p:nvSpPr>
          <p:spPr bwMode="white">
            <a:xfrm>
              <a:off x="-537022" y="5049466"/>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3/4</a:t>
              </a:r>
            </a:p>
          </p:txBody>
        </p:sp>
        <p:sp>
          <p:nvSpPr>
            <p:cNvPr id="12" name="TextBox 49"/>
            <p:cNvSpPr txBox="1">
              <a:spLocks noChangeArrowheads="1"/>
            </p:cNvSpPr>
            <p:nvPr userDrawn="1"/>
          </p:nvSpPr>
          <p:spPr bwMode="white">
            <a:xfrm>
              <a:off x="-537022" y="3338267"/>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1/2</a:t>
              </a:r>
            </a:p>
          </p:txBody>
        </p:sp>
      </p:grpSp>
      <p:grpSp>
        <p:nvGrpSpPr>
          <p:cNvPr id="23" name="Group 22"/>
          <p:cNvGrpSpPr/>
          <p:nvPr userDrawn="1"/>
        </p:nvGrpSpPr>
        <p:grpSpPr bwMode="white">
          <a:xfrm>
            <a:off x="4" y="-325436"/>
            <a:ext cx="12192000" cy="233362"/>
            <a:chOff x="3" y="-325436"/>
            <a:chExt cx="9144000" cy="233362"/>
          </a:xfrm>
        </p:grpSpPr>
        <p:sp>
          <p:nvSpPr>
            <p:cNvPr id="24" name="Rectangle 23"/>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25" name="Straight Connector 24"/>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9" name="Rectangle 5"/>
          <p:cNvSpPr txBox="1">
            <a:spLocks noChangeArrowheads="1"/>
          </p:cNvSpPr>
          <p:nvPr userDrawn="1"/>
        </p:nvSpPr>
        <p:spPr bwMode="auto">
          <a:xfrm>
            <a:off x="988239" y="6630990"/>
            <a:ext cx="1466849" cy="92075"/>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a:defRPr/>
            </a:pPr>
            <a:r>
              <a:rPr lang="en-US" sz="600">
                <a:solidFill>
                  <a:srgbClr val="000000"/>
                </a:solidFill>
                <a:cs typeface="+mn-cs"/>
              </a:rPr>
              <a:t>Johnson Controls, Inc. —</a:t>
            </a:r>
            <a:endParaRPr lang="en-GB" sz="600">
              <a:solidFill>
                <a:srgbClr val="000000"/>
              </a:solidFill>
              <a:cs typeface="Arial" charset="0"/>
            </a:endParaRPr>
          </a:p>
        </p:txBody>
      </p:sp>
      <p:sp>
        <p:nvSpPr>
          <p:cNvPr id="30" name="Rectangle 6"/>
          <p:cNvSpPr txBox="1">
            <a:spLocks noChangeArrowheads="1"/>
          </p:cNvSpPr>
          <p:nvPr userDrawn="1"/>
        </p:nvSpPr>
        <p:spPr bwMode="auto">
          <a:xfrm>
            <a:off x="624417" y="6560604"/>
            <a:ext cx="359832" cy="215900"/>
          </a:xfrm>
          <a:prstGeom prst="rect">
            <a:avLst/>
          </a:prstGeom>
          <a:noFill/>
          <a:ln w="9525">
            <a:noFill/>
            <a:miter lim="800000"/>
            <a:headEnd/>
            <a:tailEnd/>
          </a:ln>
          <a:effectLst/>
        </p:spPr>
        <p:txBody>
          <a:bodyPr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5CFF3644-1C11-477C-A5D5-3A3BC5CE8122}" type="slidenum">
              <a:rPr lang="de-DE" sz="900" b="0" smtClean="0">
                <a:solidFill>
                  <a:srgbClr val="000000"/>
                </a:solidFill>
              </a:rPr>
              <a:pPr algn="l" eaLnBrk="1" hangingPunct="1"/>
              <a:t>‹#›</a:t>
            </a:fld>
            <a:endParaRPr lang="de-DE" sz="900" b="0">
              <a:solidFill>
                <a:srgbClr val="000000"/>
              </a:solidFill>
            </a:endParaRPr>
          </a:p>
        </p:txBody>
      </p:sp>
      <p:pic>
        <p:nvPicPr>
          <p:cNvPr id="31" name="Picture 30" descr="JCI_RGB.emf"/>
          <p:cNvPicPr>
            <a:picLocks/>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453834" y="6234113"/>
            <a:ext cx="1113750" cy="48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Footer Placeholder 1"/>
          <p:cNvSpPr>
            <a:spLocks noGrp="1"/>
          </p:cNvSpPr>
          <p:nvPr>
            <p:ph type="ftr" sz="quarter" idx="3"/>
          </p:nvPr>
        </p:nvSpPr>
        <p:spPr>
          <a:xfrm>
            <a:off x="1918088" y="6581111"/>
            <a:ext cx="6333956" cy="193675"/>
          </a:xfrm>
          <a:prstGeom prst="rect">
            <a:avLst/>
          </a:prstGeom>
        </p:spPr>
        <p:txBody>
          <a:bodyPr vert="horz" lIns="0" tIns="0" rIns="0" bIns="0" rtlCol="0" anchor="ctr"/>
          <a:lstStyle>
            <a:lvl1pPr algn="l">
              <a:defRPr sz="600">
                <a:solidFill>
                  <a:schemeClr val="tx1"/>
                </a:solidFill>
              </a:defRPr>
            </a:lvl1pPr>
          </a:lstStyle>
          <a:p>
            <a:r>
              <a:rPr lang="en-GB" smtClean="0"/>
              <a:t>Footer - Use 'Insert &gt;Header &amp; Footer' to modify this text and ‘Apply to all’</a:t>
            </a:r>
            <a:endParaRPr lang="en-GB"/>
          </a:p>
        </p:txBody>
      </p:sp>
    </p:spTree>
    <p:extLst>
      <p:ext uri="{BB962C8B-B14F-4D97-AF65-F5344CB8AC3E}">
        <p14:creationId xmlns:p14="http://schemas.microsoft.com/office/powerpoint/2010/main" val="256145346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Full slide image">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0" y="0"/>
            <a:ext cx="12192000" cy="6858000"/>
          </a:xfrm>
          <a:prstGeom prst="rect">
            <a:avLst/>
          </a:prstGeom>
        </p:spPr>
        <p:txBody>
          <a:bodyPr rtlCol="0" anchor="ctr">
            <a:normAutofit/>
          </a:bodyPr>
          <a:lstStyle>
            <a:lvl1pPr marL="0" indent="0" algn="ctr">
              <a:buNone/>
              <a:defRPr baseline="0">
                <a:solidFill>
                  <a:schemeClr val="bg2"/>
                </a:solidFill>
              </a:defRPr>
            </a:lvl1pPr>
          </a:lstStyle>
          <a:p>
            <a:pPr lvl="0"/>
            <a:r>
              <a:rPr lang="en-US" noProof="0" smtClean="0"/>
              <a:t>Click icon to add picture</a:t>
            </a:r>
            <a:endParaRPr lang="en-GB" noProof="0"/>
          </a:p>
        </p:txBody>
      </p:sp>
      <p:grpSp>
        <p:nvGrpSpPr>
          <p:cNvPr id="3" name="Group 39"/>
          <p:cNvGrpSpPr>
            <a:grpSpLocks/>
          </p:cNvGrpSpPr>
          <p:nvPr userDrawn="1"/>
        </p:nvGrpSpPr>
        <p:grpSpPr bwMode="white">
          <a:xfrm>
            <a:off x="-753534" y="0"/>
            <a:ext cx="654051" cy="6865938"/>
            <a:chOff x="-565302" y="0"/>
            <a:chExt cx="490967" cy="6865432"/>
          </a:xfrm>
        </p:grpSpPr>
        <p:sp>
          <p:nvSpPr>
            <p:cNvPr id="4" name="Rectangle 3"/>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nvGrpSpPr>
            <p:cNvPr id="5" name="Group 41"/>
            <p:cNvGrpSpPr>
              <a:grpSpLocks/>
            </p:cNvGrpSpPr>
            <p:nvPr userDrawn="1"/>
          </p:nvGrpSpPr>
          <p:grpSpPr bwMode="white">
            <a:xfrm>
              <a:off x="-307801" y="1143000"/>
              <a:ext cx="233465" cy="4572000"/>
              <a:chOff x="-361009" y="1143000"/>
              <a:chExt cx="286674" cy="4572000"/>
            </a:xfrm>
          </p:grpSpPr>
          <p:cxnSp>
            <p:nvCxnSpPr>
              <p:cNvPr id="20" name="Straight Connector 19"/>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 name="Group 28"/>
            <p:cNvGrpSpPr>
              <a:grpSpLocks/>
            </p:cNvGrpSpPr>
            <p:nvPr userDrawn="1"/>
          </p:nvGrpSpPr>
          <p:grpSpPr bwMode="white">
            <a:xfrm>
              <a:off x="-307801" y="0"/>
              <a:ext cx="233466" cy="6865432"/>
              <a:chOff x="-564989" y="0"/>
              <a:chExt cx="490654" cy="6865432"/>
            </a:xfrm>
          </p:grpSpPr>
          <p:cxnSp>
            <p:nvCxnSpPr>
              <p:cNvPr id="14" name="Straight Connector 13"/>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 name="TextBox 43"/>
            <p:cNvSpPr txBox="1">
              <a:spLocks noChangeArrowheads="1"/>
            </p:cNvSpPr>
            <p:nvPr userDrawn="1"/>
          </p:nvSpPr>
          <p:spPr bwMode="white">
            <a:xfrm>
              <a:off x="-537022" y="1028624"/>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1/6</a:t>
              </a:r>
            </a:p>
          </p:txBody>
        </p:sp>
        <p:sp>
          <p:nvSpPr>
            <p:cNvPr id="8" name="TextBox 44"/>
            <p:cNvSpPr txBox="1">
              <a:spLocks noChangeArrowheads="1"/>
            </p:cNvSpPr>
            <p:nvPr userDrawn="1"/>
          </p:nvSpPr>
          <p:spPr bwMode="white">
            <a:xfrm>
              <a:off x="-537022" y="2182652"/>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2/6</a:t>
              </a:r>
            </a:p>
          </p:txBody>
        </p:sp>
        <p:sp>
          <p:nvSpPr>
            <p:cNvPr id="9" name="TextBox 45"/>
            <p:cNvSpPr txBox="1">
              <a:spLocks noChangeArrowheads="1"/>
            </p:cNvSpPr>
            <p:nvPr userDrawn="1"/>
          </p:nvSpPr>
          <p:spPr bwMode="white">
            <a:xfrm>
              <a:off x="-537022" y="4463721"/>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4/6</a:t>
              </a:r>
            </a:p>
          </p:txBody>
        </p:sp>
        <p:sp>
          <p:nvSpPr>
            <p:cNvPr id="10" name="TextBox 46"/>
            <p:cNvSpPr txBox="1">
              <a:spLocks noChangeArrowheads="1"/>
            </p:cNvSpPr>
            <p:nvPr userDrawn="1"/>
          </p:nvSpPr>
          <p:spPr bwMode="white">
            <a:xfrm>
              <a:off x="-537022" y="5601875"/>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5/6</a:t>
              </a:r>
            </a:p>
          </p:txBody>
        </p:sp>
        <p:sp>
          <p:nvSpPr>
            <p:cNvPr id="11" name="TextBox 47"/>
            <p:cNvSpPr txBox="1">
              <a:spLocks noChangeArrowheads="1"/>
            </p:cNvSpPr>
            <p:nvPr userDrawn="1"/>
          </p:nvSpPr>
          <p:spPr bwMode="white">
            <a:xfrm>
              <a:off x="-537022" y="1611194"/>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1/4</a:t>
              </a:r>
            </a:p>
          </p:txBody>
        </p:sp>
        <p:sp>
          <p:nvSpPr>
            <p:cNvPr id="12" name="TextBox 48"/>
            <p:cNvSpPr txBox="1">
              <a:spLocks noChangeArrowheads="1"/>
            </p:cNvSpPr>
            <p:nvPr userDrawn="1"/>
          </p:nvSpPr>
          <p:spPr bwMode="white">
            <a:xfrm>
              <a:off x="-537022" y="5049466"/>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3/4</a:t>
              </a:r>
            </a:p>
          </p:txBody>
        </p:sp>
        <p:sp>
          <p:nvSpPr>
            <p:cNvPr id="13" name="TextBox 49"/>
            <p:cNvSpPr txBox="1">
              <a:spLocks noChangeArrowheads="1"/>
            </p:cNvSpPr>
            <p:nvPr userDrawn="1"/>
          </p:nvSpPr>
          <p:spPr bwMode="white">
            <a:xfrm>
              <a:off x="-537022" y="3338267"/>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1/2</a:t>
              </a:r>
            </a:p>
          </p:txBody>
        </p:sp>
      </p:grpSp>
      <p:grpSp>
        <p:nvGrpSpPr>
          <p:cNvPr id="24" name="Group 23"/>
          <p:cNvGrpSpPr/>
          <p:nvPr userDrawn="1"/>
        </p:nvGrpSpPr>
        <p:grpSpPr bwMode="white">
          <a:xfrm>
            <a:off x="4" y="-325436"/>
            <a:ext cx="12192000" cy="233362"/>
            <a:chOff x="3" y="-325436"/>
            <a:chExt cx="9144000" cy="233362"/>
          </a:xfrm>
        </p:grpSpPr>
        <p:sp>
          <p:nvSpPr>
            <p:cNvPr id="25" name="Rectangle 24"/>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26" name="Straight Connector 25"/>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0186116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tatement/Quote">
    <p:bg>
      <p:bgPr>
        <a:solidFill>
          <a:schemeClr val="tx2"/>
        </a:solidFill>
        <a:effectLst/>
      </p:bgPr>
    </p:bg>
    <p:spTree>
      <p:nvGrpSpPr>
        <p:cNvPr id="1" name=""/>
        <p:cNvGrpSpPr/>
        <p:nvPr/>
      </p:nvGrpSpPr>
      <p:grpSpPr>
        <a:xfrm>
          <a:off x="0" y="0"/>
          <a:ext cx="0" cy="0"/>
          <a:chOff x="0" y="0"/>
          <a:chExt cx="0" cy="0"/>
        </a:xfrm>
      </p:grpSpPr>
      <p:sp>
        <p:nvSpPr>
          <p:cNvPr id="2" name="Text Placeholder 7"/>
          <p:cNvSpPr>
            <a:spLocks noGrp="1"/>
          </p:cNvSpPr>
          <p:nvPr>
            <p:ph type="body" sz="quarter" idx="10" hasCustomPrompt="1"/>
          </p:nvPr>
        </p:nvSpPr>
        <p:spPr>
          <a:xfrm>
            <a:off x="1432459" y="1560513"/>
            <a:ext cx="9272054" cy="3257550"/>
          </a:xfrm>
          <a:prstGeom prst="rect">
            <a:avLst/>
          </a:prstGeom>
        </p:spPr>
        <p:txBody>
          <a:bodyPr anchor="ctr"/>
          <a:lstStyle>
            <a:lvl1pPr marL="0" indent="0" algn="ctr">
              <a:buNone/>
              <a:defRPr sz="3200">
                <a:solidFill>
                  <a:schemeClr val="bg1"/>
                </a:solidFill>
              </a:defRPr>
            </a:lvl1pPr>
            <a:lvl2pPr marL="0" indent="1588" algn="ctr">
              <a:buClr>
                <a:schemeClr val="bg1"/>
              </a:buClr>
              <a:buNone/>
              <a:defRPr sz="2400">
                <a:solidFill>
                  <a:schemeClr val="bg1"/>
                </a:solidFill>
              </a:defRPr>
            </a:lvl2pPr>
            <a:lvl3pPr marL="0" indent="0" algn="r">
              <a:spcAft>
                <a:spcPts val="0"/>
              </a:spcAft>
              <a:buClr>
                <a:schemeClr val="bg1"/>
              </a:buClr>
              <a:buNone/>
              <a:defRPr sz="1800">
                <a:solidFill>
                  <a:schemeClr val="bg1"/>
                </a:solidFill>
              </a:defRPr>
            </a:lvl3pPr>
            <a:lvl4pPr marL="0" indent="0" algn="r">
              <a:buClr>
                <a:schemeClr val="bg1"/>
              </a:buClr>
              <a:buNone/>
              <a:defRPr sz="1600" i="1">
                <a:solidFill>
                  <a:schemeClr val="bg1"/>
                </a:solidFill>
              </a:defRPr>
            </a:lvl4pPr>
            <a:lvl5pPr marL="0" indent="0" algn="ctr">
              <a:buClr>
                <a:schemeClr val="bg1"/>
              </a:buClr>
              <a:buNone/>
              <a:defRPr sz="1400">
                <a:solidFill>
                  <a:schemeClr val="bg1"/>
                </a:solidFill>
              </a:defRPr>
            </a:lvl5pPr>
            <a:lvl6pPr marL="0" indent="0" algn="ctr">
              <a:buClr>
                <a:schemeClr val="bg1"/>
              </a:buClr>
              <a:buNone/>
              <a:defRPr>
                <a:solidFill>
                  <a:schemeClr val="bg1"/>
                </a:solidFill>
              </a:defRPr>
            </a:lvl6pPr>
            <a:lvl7pPr marL="0" indent="0" algn="ctr">
              <a:buNone/>
              <a:defRPr sz="1000">
                <a:solidFill>
                  <a:schemeClr val="bg1"/>
                </a:solidFill>
              </a:defRPr>
            </a:lvl7pPr>
          </a:lstStyle>
          <a:p>
            <a:pPr lvl="0"/>
            <a:r>
              <a:rPr lang="en-US" dirty="0" smtClean="0"/>
              <a:t>Click to edit text (Indent for different styles incl. author level – level 3)</a:t>
            </a:r>
          </a:p>
          <a:p>
            <a:pPr lvl="1"/>
            <a:r>
              <a:rPr lang="en-US" dirty="0" smtClean="0"/>
              <a:t>Second level</a:t>
            </a:r>
          </a:p>
          <a:p>
            <a:pPr lvl="2"/>
            <a:r>
              <a:rPr lang="en-US" dirty="0" smtClean="0"/>
              <a:t>Third level</a:t>
            </a:r>
          </a:p>
          <a:p>
            <a:pPr lvl="3"/>
            <a:r>
              <a:rPr lang="en-US" dirty="0" smtClean="0"/>
              <a:t>Fourth level</a:t>
            </a:r>
          </a:p>
          <a:p>
            <a:pPr lvl="4"/>
            <a:r>
              <a:rPr lang="en-US" smtClean="0"/>
              <a:t>Fifth level</a:t>
            </a:r>
          </a:p>
          <a:p>
            <a:pPr lvl="5"/>
            <a:r>
              <a:rPr lang="en-US" smtClean="0"/>
              <a:t>Sixth level</a:t>
            </a:r>
          </a:p>
          <a:p>
            <a:pPr lvl="6"/>
            <a:r>
              <a:rPr lang="en-US" smtClean="0"/>
              <a:t>Seventh level</a:t>
            </a:r>
            <a:endParaRPr lang="en-GB" dirty="0"/>
          </a:p>
        </p:txBody>
      </p:sp>
      <p:pic>
        <p:nvPicPr>
          <p:cNvPr id="4" name="Picture 35" descr="JCI_RGB.emf"/>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485949" y="6234114"/>
            <a:ext cx="1081635" cy="474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39"/>
          <p:cNvGrpSpPr>
            <a:grpSpLocks/>
          </p:cNvGrpSpPr>
          <p:nvPr userDrawn="1"/>
        </p:nvGrpSpPr>
        <p:grpSpPr bwMode="white">
          <a:xfrm>
            <a:off x="-753534" y="0"/>
            <a:ext cx="654051" cy="6865938"/>
            <a:chOff x="-565302" y="0"/>
            <a:chExt cx="490967" cy="6865432"/>
          </a:xfrm>
        </p:grpSpPr>
        <p:sp>
          <p:nvSpPr>
            <p:cNvPr id="9" name="Rectangle 8"/>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nvGrpSpPr>
            <p:cNvPr id="10" name="Group 41"/>
            <p:cNvGrpSpPr>
              <a:grpSpLocks/>
            </p:cNvGrpSpPr>
            <p:nvPr userDrawn="1"/>
          </p:nvGrpSpPr>
          <p:grpSpPr bwMode="white">
            <a:xfrm>
              <a:off x="-307801" y="1143000"/>
              <a:ext cx="233465" cy="4572000"/>
              <a:chOff x="-361009" y="1143000"/>
              <a:chExt cx="286674" cy="4572000"/>
            </a:xfrm>
          </p:grpSpPr>
          <p:cxnSp>
            <p:nvCxnSpPr>
              <p:cNvPr id="25" name="Straight Connector 24"/>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 name="Group 28"/>
            <p:cNvGrpSpPr>
              <a:grpSpLocks/>
            </p:cNvGrpSpPr>
            <p:nvPr userDrawn="1"/>
          </p:nvGrpSpPr>
          <p:grpSpPr bwMode="white">
            <a:xfrm>
              <a:off x="-307801" y="0"/>
              <a:ext cx="233466" cy="6865432"/>
              <a:chOff x="-564989" y="0"/>
              <a:chExt cx="490654" cy="6865432"/>
            </a:xfrm>
          </p:grpSpPr>
          <p:cxnSp>
            <p:nvCxnSpPr>
              <p:cNvPr id="19" name="Straight Connector 18"/>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2" name="TextBox 43"/>
            <p:cNvSpPr txBox="1">
              <a:spLocks noChangeArrowheads="1"/>
            </p:cNvSpPr>
            <p:nvPr userDrawn="1"/>
          </p:nvSpPr>
          <p:spPr bwMode="white">
            <a:xfrm>
              <a:off x="-537022" y="1028624"/>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1/6</a:t>
              </a:r>
            </a:p>
          </p:txBody>
        </p:sp>
        <p:sp>
          <p:nvSpPr>
            <p:cNvPr id="13" name="TextBox 44"/>
            <p:cNvSpPr txBox="1">
              <a:spLocks noChangeArrowheads="1"/>
            </p:cNvSpPr>
            <p:nvPr userDrawn="1"/>
          </p:nvSpPr>
          <p:spPr bwMode="white">
            <a:xfrm>
              <a:off x="-537022" y="2182652"/>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2/6</a:t>
              </a:r>
            </a:p>
          </p:txBody>
        </p:sp>
        <p:sp>
          <p:nvSpPr>
            <p:cNvPr id="14" name="TextBox 45"/>
            <p:cNvSpPr txBox="1">
              <a:spLocks noChangeArrowheads="1"/>
            </p:cNvSpPr>
            <p:nvPr userDrawn="1"/>
          </p:nvSpPr>
          <p:spPr bwMode="white">
            <a:xfrm>
              <a:off x="-537022" y="4463721"/>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4/6</a:t>
              </a:r>
            </a:p>
          </p:txBody>
        </p:sp>
        <p:sp>
          <p:nvSpPr>
            <p:cNvPr id="15" name="TextBox 46"/>
            <p:cNvSpPr txBox="1">
              <a:spLocks noChangeArrowheads="1"/>
            </p:cNvSpPr>
            <p:nvPr userDrawn="1"/>
          </p:nvSpPr>
          <p:spPr bwMode="white">
            <a:xfrm>
              <a:off x="-537022" y="5601875"/>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5/6</a:t>
              </a:r>
            </a:p>
          </p:txBody>
        </p:sp>
        <p:sp>
          <p:nvSpPr>
            <p:cNvPr id="16" name="TextBox 47"/>
            <p:cNvSpPr txBox="1">
              <a:spLocks noChangeArrowheads="1"/>
            </p:cNvSpPr>
            <p:nvPr userDrawn="1"/>
          </p:nvSpPr>
          <p:spPr bwMode="white">
            <a:xfrm>
              <a:off x="-537022" y="1611194"/>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1/4</a:t>
              </a:r>
            </a:p>
          </p:txBody>
        </p:sp>
        <p:sp>
          <p:nvSpPr>
            <p:cNvPr id="17" name="TextBox 48"/>
            <p:cNvSpPr txBox="1">
              <a:spLocks noChangeArrowheads="1"/>
            </p:cNvSpPr>
            <p:nvPr userDrawn="1"/>
          </p:nvSpPr>
          <p:spPr bwMode="white">
            <a:xfrm>
              <a:off x="-537022" y="5049466"/>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3/4</a:t>
              </a:r>
            </a:p>
          </p:txBody>
        </p:sp>
        <p:sp>
          <p:nvSpPr>
            <p:cNvPr id="18" name="TextBox 49"/>
            <p:cNvSpPr txBox="1">
              <a:spLocks noChangeArrowheads="1"/>
            </p:cNvSpPr>
            <p:nvPr userDrawn="1"/>
          </p:nvSpPr>
          <p:spPr bwMode="white">
            <a:xfrm>
              <a:off x="-537022" y="3338267"/>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1/2</a:t>
              </a:r>
            </a:p>
          </p:txBody>
        </p:sp>
      </p:grpSp>
      <p:grpSp>
        <p:nvGrpSpPr>
          <p:cNvPr id="29" name="Group 28"/>
          <p:cNvGrpSpPr/>
          <p:nvPr userDrawn="1"/>
        </p:nvGrpSpPr>
        <p:grpSpPr bwMode="white">
          <a:xfrm>
            <a:off x="4" y="-325436"/>
            <a:ext cx="12192000" cy="233362"/>
            <a:chOff x="3" y="-325436"/>
            <a:chExt cx="9144000" cy="233362"/>
          </a:xfrm>
        </p:grpSpPr>
        <p:sp>
          <p:nvSpPr>
            <p:cNvPr id="30" name="Rectangle 29"/>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31" name="Straight Connector 30"/>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8" name="Rectangle 5"/>
          <p:cNvSpPr txBox="1">
            <a:spLocks noChangeArrowheads="1"/>
          </p:cNvSpPr>
          <p:nvPr userDrawn="1"/>
        </p:nvSpPr>
        <p:spPr bwMode="auto">
          <a:xfrm>
            <a:off x="988239" y="6630990"/>
            <a:ext cx="1466849" cy="92075"/>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a:defRPr/>
            </a:pPr>
            <a:r>
              <a:rPr lang="en-US" sz="600">
                <a:solidFill>
                  <a:schemeClr val="bg1"/>
                </a:solidFill>
                <a:cs typeface="+mn-cs"/>
              </a:rPr>
              <a:t>Johnson Controls, Inc. —</a:t>
            </a:r>
            <a:endParaRPr lang="en-GB" sz="600">
              <a:solidFill>
                <a:schemeClr val="bg1"/>
              </a:solidFill>
              <a:cs typeface="Arial" charset="0"/>
            </a:endParaRPr>
          </a:p>
        </p:txBody>
      </p:sp>
      <p:sp>
        <p:nvSpPr>
          <p:cNvPr id="39" name="Rectangle 6"/>
          <p:cNvSpPr txBox="1">
            <a:spLocks noChangeArrowheads="1"/>
          </p:cNvSpPr>
          <p:nvPr userDrawn="1"/>
        </p:nvSpPr>
        <p:spPr bwMode="auto">
          <a:xfrm>
            <a:off x="624417" y="6560604"/>
            <a:ext cx="359832" cy="215900"/>
          </a:xfrm>
          <a:prstGeom prst="rect">
            <a:avLst/>
          </a:prstGeom>
          <a:noFill/>
          <a:ln w="9525">
            <a:noFill/>
            <a:miter lim="800000"/>
            <a:headEnd/>
            <a:tailEnd/>
          </a:ln>
          <a:effectLst/>
        </p:spPr>
        <p:txBody>
          <a:bodyPr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5CFF3644-1C11-477C-A5D5-3A3BC5CE8122}" type="slidenum">
              <a:rPr lang="de-DE" sz="900" b="0" smtClean="0">
                <a:solidFill>
                  <a:schemeClr val="bg1"/>
                </a:solidFill>
              </a:rPr>
              <a:pPr algn="l" eaLnBrk="1" hangingPunct="1"/>
              <a:t>‹#›</a:t>
            </a:fld>
            <a:endParaRPr lang="de-DE" sz="900" b="0">
              <a:solidFill>
                <a:schemeClr val="bg1"/>
              </a:solidFill>
            </a:endParaRPr>
          </a:p>
        </p:txBody>
      </p:sp>
      <p:sp>
        <p:nvSpPr>
          <p:cNvPr id="40" name="Footer Placeholder 1"/>
          <p:cNvSpPr>
            <a:spLocks noGrp="1"/>
          </p:cNvSpPr>
          <p:nvPr>
            <p:ph type="ftr" sz="quarter" idx="3"/>
          </p:nvPr>
        </p:nvSpPr>
        <p:spPr>
          <a:xfrm>
            <a:off x="1918088" y="6581111"/>
            <a:ext cx="6333956" cy="193675"/>
          </a:xfrm>
          <a:prstGeom prst="rect">
            <a:avLst/>
          </a:prstGeom>
        </p:spPr>
        <p:txBody>
          <a:bodyPr vert="horz" lIns="0" tIns="0" rIns="0" bIns="0" rtlCol="0" anchor="ctr"/>
          <a:lstStyle>
            <a:lvl1pPr algn="l">
              <a:defRPr sz="600">
                <a:solidFill>
                  <a:schemeClr val="bg1"/>
                </a:solidFill>
              </a:defRPr>
            </a:lvl1pPr>
          </a:lstStyle>
          <a:p>
            <a:r>
              <a:rPr lang="en-GB" smtClean="0"/>
              <a:t>Footer - Use 'Insert &gt;Header &amp; Footer' to modify this text and ‘Apply to all’</a:t>
            </a:r>
            <a:endParaRPr lang="en-GB"/>
          </a:p>
        </p:txBody>
      </p:sp>
    </p:spTree>
    <p:extLst>
      <p:ext uri="{BB962C8B-B14F-4D97-AF65-F5344CB8AC3E}">
        <p14:creationId xmlns:p14="http://schemas.microsoft.com/office/powerpoint/2010/main" val="80784882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 Bottom image">
    <p:spTree>
      <p:nvGrpSpPr>
        <p:cNvPr id="1" name=""/>
        <p:cNvGrpSpPr/>
        <p:nvPr/>
      </p:nvGrpSpPr>
      <p:grpSpPr>
        <a:xfrm>
          <a:off x="0" y="0"/>
          <a:ext cx="0" cy="0"/>
          <a:chOff x="0" y="0"/>
          <a:chExt cx="0" cy="0"/>
        </a:xfrm>
      </p:grpSpPr>
      <p:sp>
        <p:nvSpPr>
          <p:cNvPr id="4" name="Rectangle 36"/>
          <p:cNvSpPr>
            <a:spLocks noGrp="1" noChangeArrowheads="1"/>
          </p:cNvSpPr>
          <p:nvPr>
            <p:ph type="ctrTitle" sz="quarter" hasCustomPrompt="1"/>
          </p:nvPr>
        </p:nvSpPr>
        <p:spPr>
          <a:xfrm>
            <a:off x="0" y="2285995"/>
            <a:ext cx="12192000" cy="1188000"/>
          </a:xfrm>
          <a:solidFill>
            <a:schemeClr val="tx2"/>
          </a:solidFill>
        </p:spPr>
        <p:txBody>
          <a:bodyPr lIns="648000" tIns="0" rIns="180000" anchor="ctr">
            <a:noAutofit/>
          </a:bodyPr>
          <a:lstStyle>
            <a:lvl1pPr>
              <a:lnSpc>
                <a:spcPct val="110000"/>
              </a:lnSpc>
              <a:tabLst>
                <a:tab pos="2330450" algn="l"/>
              </a:tabLst>
              <a:defRPr sz="1800" b="0" baseline="0">
                <a:solidFill>
                  <a:schemeClr val="bg1"/>
                </a:solidFill>
                <a:latin typeface="+mn-lt"/>
              </a:defRPr>
            </a:lvl1pPr>
          </a:lstStyle>
          <a:p>
            <a:r>
              <a:rPr lang="en-US" dirty="0" smtClean="0"/>
              <a:t>Click to edit text</a:t>
            </a:r>
            <a:endParaRPr lang="en-GB" dirty="0"/>
          </a:p>
        </p:txBody>
      </p:sp>
      <p:sp>
        <p:nvSpPr>
          <p:cNvPr id="5" name="Text Placeholder 4"/>
          <p:cNvSpPr>
            <a:spLocks noGrp="1"/>
          </p:cNvSpPr>
          <p:nvPr>
            <p:ph type="body" sz="quarter" idx="11" hasCustomPrompt="1"/>
          </p:nvPr>
        </p:nvSpPr>
        <p:spPr>
          <a:xfrm>
            <a:off x="624417" y="744071"/>
            <a:ext cx="10663824" cy="1438742"/>
          </a:xfrm>
          <a:prstGeom prst="rect">
            <a:avLst/>
          </a:prstGeom>
          <a:ln>
            <a:noFill/>
          </a:ln>
        </p:spPr>
        <p:txBody>
          <a:bodyPr lIns="0" tIns="91440"/>
          <a:lstStyle>
            <a:lvl1pPr marL="0" indent="0">
              <a:lnSpc>
                <a:spcPct val="90000"/>
              </a:lnSpc>
              <a:spcAft>
                <a:spcPts val="0"/>
              </a:spcAft>
              <a:buNone/>
              <a:defRPr sz="3200">
                <a:ln>
                  <a:noFill/>
                </a:ln>
                <a:solidFill>
                  <a:srgbClr val="000000"/>
                </a:solidFill>
              </a:defRPr>
            </a:lvl1pPr>
          </a:lstStyle>
          <a:p>
            <a:pPr lvl="0"/>
            <a:r>
              <a:rPr lang="en-US" dirty="0" smtClean="0"/>
              <a:t>Click to edit divider title (3 lines max)</a:t>
            </a:r>
          </a:p>
        </p:txBody>
      </p:sp>
      <p:sp>
        <p:nvSpPr>
          <p:cNvPr id="7" name="Rectangle 6"/>
          <p:cNvSpPr/>
          <p:nvPr userDrawn="1"/>
        </p:nvSpPr>
        <p:spPr>
          <a:xfrm>
            <a:off x="0" y="3432174"/>
            <a:ext cx="12192000" cy="3433764"/>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35"/>
          <p:cNvSpPr txBox="1">
            <a:spLocks noChangeArrowheads="1"/>
          </p:cNvSpPr>
          <p:nvPr userDrawn="1"/>
        </p:nvSpPr>
        <p:spPr bwMode="auto">
          <a:xfrm>
            <a:off x="10502902" y="4243391"/>
            <a:ext cx="1536700" cy="1252907"/>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33" tIns="10795" rIns="18033" bIns="1079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Aft>
                <a:spcPts val="600"/>
              </a:spcAft>
              <a:defRPr/>
            </a:pPr>
            <a:r>
              <a:rPr lang="en-GB" altLang="en-US" sz="1000" smtClean="0">
                <a:solidFill>
                  <a:schemeClr val="bg1"/>
                </a:solidFill>
                <a:cs typeface="Arial" charset="0"/>
              </a:rPr>
              <a:t>If you can read this </a:t>
            </a:r>
            <a:r>
              <a:rPr lang="en-GB" altLang="en-US" sz="1000" b="1" smtClean="0">
                <a:solidFill>
                  <a:schemeClr val="bg1"/>
                </a:solidFill>
                <a:cs typeface="Arial" charset="0"/>
              </a:rPr>
              <a:t>Click on the icon to choose a picture </a:t>
            </a:r>
            <a:r>
              <a:rPr lang="en-GB" altLang="en-US" sz="1000" smtClean="0">
                <a:solidFill>
                  <a:schemeClr val="bg1"/>
                </a:solidFill>
                <a:cs typeface="Arial" charset="0"/>
              </a:rPr>
              <a:t>or </a:t>
            </a:r>
            <a:br>
              <a:rPr lang="en-GB" altLang="en-US" sz="1000" smtClean="0">
                <a:solidFill>
                  <a:schemeClr val="bg1"/>
                </a:solidFill>
                <a:cs typeface="Arial" charset="0"/>
              </a:rPr>
            </a:br>
            <a:r>
              <a:rPr lang="en-GB" altLang="en-US" sz="1000" b="1" smtClean="0">
                <a:solidFill>
                  <a:schemeClr val="bg1"/>
                </a:solidFill>
                <a:cs typeface="Arial" charset="0"/>
              </a:rPr>
              <a:t>Reset the slide</a:t>
            </a:r>
            <a:r>
              <a:rPr lang="en-GB" altLang="en-US" sz="1000" smtClean="0">
                <a:solidFill>
                  <a:schemeClr val="bg1"/>
                </a:solidFill>
                <a:cs typeface="Arial" charset="0"/>
              </a:rPr>
              <a:t>.</a:t>
            </a:r>
          </a:p>
          <a:p>
            <a:pPr algn="ctr" eaLnBrk="1" hangingPunct="1">
              <a:defRPr/>
            </a:pPr>
            <a:r>
              <a:rPr lang="en-GB" altLang="en-US" sz="700" smtClean="0">
                <a:solidFill>
                  <a:schemeClr val="bg1"/>
                </a:solidFill>
                <a:cs typeface="Arial" charset="0"/>
              </a:rPr>
              <a:t>To Reset: Right click on the slide thumbnail and select ‘reset slide’ or choose the ‘Reset’ button on the ‘Home’ ribbon </a:t>
            </a:r>
            <a:br>
              <a:rPr lang="en-GB" altLang="en-US" sz="700" smtClean="0">
                <a:solidFill>
                  <a:schemeClr val="bg1"/>
                </a:solidFill>
                <a:cs typeface="Arial" charset="0"/>
              </a:rPr>
            </a:br>
            <a:r>
              <a:rPr lang="en-GB" altLang="en-US" sz="700" smtClean="0">
                <a:solidFill>
                  <a:schemeClr val="bg1"/>
                </a:solidFill>
                <a:cs typeface="Arial" charset="0"/>
              </a:rPr>
              <a:t>(next to the font choice box)</a:t>
            </a:r>
          </a:p>
        </p:txBody>
      </p:sp>
      <p:sp>
        <p:nvSpPr>
          <p:cNvPr id="9" name="TextBox 36"/>
          <p:cNvSpPr txBox="1">
            <a:spLocks noChangeArrowheads="1"/>
          </p:cNvSpPr>
          <p:nvPr userDrawn="1"/>
        </p:nvSpPr>
        <p:spPr bwMode="auto">
          <a:xfrm>
            <a:off x="171451" y="4243391"/>
            <a:ext cx="1536700" cy="1252907"/>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33" tIns="10795" rIns="18033" bIns="1079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Aft>
                <a:spcPts val="600"/>
              </a:spcAft>
              <a:defRPr/>
            </a:pPr>
            <a:r>
              <a:rPr lang="en-GB" altLang="en-US" sz="1000" smtClean="0">
                <a:solidFill>
                  <a:schemeClr val="bg1"/>
                </a:solidFill>
                <a:cs typeface="Arial" charset="0"/>
              </a:rPr>
              <a:t>If you can read this </a:t>
            </a:r>
            <a:r>
              <a:rPr lang="en-GB" altLang="en-US" sz="1000" b="1" smtClean="0">
                <a:solidFill>
                  <a:schemeClr val="bg1"/>
                </a:solidFill>
                <a:cs typeface="Arial" charset="0"/>
              </a:rPr>
              <a:t>Click on the icon to choose a picture </a:t>
            </a:r>
            <a:r>
              <a:rPr lang="en-GB" altLang="en-US" sz="1000" smtClean="0">
                <a:solidFill>
                  <a:schemeClr val="bg1"/>
                </a:solidFill>
                <a:cs typeface="Arial" charset="0"/>
              </a:rPr>
              <a:t>or </a:t>
            </a:r>
            <a:br>
              <a:rPr lang="en-GB" altLang="en-US" sz="1000" smtClean="0">
                <a:solidFill>
                  <a:schemeClr val="bg1"/>
                </a:solidFill>
                <a:cs typeface="Arial" charset="0"/>
              </a:rPr>
            </a:br>
            <a:r>
              <a:rPr lang="en-GB" altLang="en-US" sz="1000" b="1" smtClean="0">
                <a:solidFill>
                  <a:schemeClr val="bg1"/>
                </a:solidFill>
                <a:cs typeface="Arial" charset="0"/>
              </a:rPr>
              <a:t>Reset the slide</a:t>
            </a:r>
            <a:r>
              <a:rPr lang="en-GB" altLang="en-US" sz="1000" smtClean="0">
                <a:solidFill>
                  <a:schemeClr val="bg1"/>
                </a:solidFill>
                <a:cs typeface="Arial" charset="0"/>
              </a:rPr>
              <a:t>.</a:t>
            </a:r>
          </a:p>
          <a:p>
            <a:pPr algn="ctr" eaLnBrk="1" hangingPunct="1">
              <a:defRPr/>
            </a:pPr>
            <a:r>
              <a:rPr lang="en-GB" altLang="en-US" sz="700" smtClean="0">
                <a:solidFill>
                  <a:schemeClr val="bg1"/>
                </a:solidFill>
                <a:cs typeface="Arial" charset="0"/>
              </a:rPr>
              <a:t>To Reset: Right click on the slide thumbnail and select ‘reset slide’ or choose the ‘Reset’ button on the ‘Home’ ribbon </a:t>
            </a:r>
            <a:br>
              <a:rPr lang="en-GB" altLang="en-US" sz="700" smtClean="0">
                <a:solidFill>
                  <a:schemeClr val="bg1"/>
                </a:solidFill>
                <a:cs typeface="Arial" charset="0"/>
              </a:rPr>
            </a:br>
            <a:r>
              <a:rPr lang="en-GB" altLang="en-US" sz="700" smtClean="0">
                <a:solidFill>
                  <a:schemeClr val="bg1"/>
                </a:solidFill>
                <a:cs typeface="Arial" charset="0"/>
              </a:rPr>
              <a:t>(next to the font choice box)</a:t>
            </a:r>
          </a:p>
        </p:txBody>
      </p:sp>
      <p:sp>
        <p:nvSpPr>
          <p:cNvPr id="6" name="Picture Placeholder 30"/>
          <p:cNvSpPr>
            <a:spLocks noGrp="1"/>
          </p:cNvSpPr>
          <p:nvPr>
            <p:ph type="pic" sz="quarter" idx="10"/>
          </p:nvPr>
        </p:nvSpPr>
        <p:spPr>
          <a:xfrm>
            <a:off x="0" y="3432176"/>
            <a:ext cx="12192000" cy="3425827"/>
          </a:xfrm>
          <a:prstGeom prst="rect">
            <a:avLst/>
          </a:prstGeom>
        </p:spPr>
        <p:txBody>
          <a:bodyPr rtlCol="0" anchor="ctr">
            <a:normAutofit/>
          </a:bodyPr>
          <a:lstStyle>
            <a:lvl1pPr marL="0" marR="0" indent="0" algn="ctr" defTabSz="914400" rtl="0" eaLnBrk="1" fontAlgn="base" latinLnBrk="0" hangingPunct="1">
              <a:lnSpc>
                <a:spcPct val="110000"/>
              </a:lnSpc>
              <a:spcBef>
                <a:spcPts val="0"/>
              </a:spcBef>
              <a:spcAft>
                <a:spcPts val="600"/>
              </a:spcAft>
              <a:buClr>
                <a:schemeClr val="bg2"/>
              </a:buClr>
              <a:buSzTx/>
              <a:buFont typeface="Wingdings" pitchFamily="2" charset="2"/>
              <a:buNone/>
              <a:tabLst/>
              <a:defRPr>
                <a:solidFill>
                  <a:schemeClr val="bg2">
                    <a:lumMod val="60000"/>
                    <a:lumOff val="40000"/>
                  </a:schemeClr>
                </a:solidFill>
              </a:defRPr>
            </a:lvl1pPr>
          </a:lstStyle>
          <a:p>
            <a:pPr lvl="0"/>
            <a:r>
              <a:rPr lang="en-US" noProof="0" smtClean="0"/>
              <a:t>Click icon to add picture</a:t>
            </a:r>
            <a:endParaRPr lang="en-GB" noProof="0" smtClean="0"/>
          </a:p>
        </p:txBody>
      </p:sp>
      <p:grpSp>
        <p:nvGrpSpPr>
          <p:cNvPr id="10" name="Group 39"/>
          <p:cNvGrpSpPr>
            <a:grpSpLocks/>
          </p:cNvGrpSpPr>
          <p:nvPr userDrawn="1"/>
        </p:nvGrpSpPr>
        <p:grpSpPr bwMode="white">
          <a:xfrm>
            <a:off x="-753534" y="0"/>
            <a:ext cx="654051" cy="6865938"/>
            <a:chOff x="-565302" y="0"/>
            <a:chExt cx="490967" cy="6865432"/>
          </a:xfrm>
        </p:grpSpPr>
        <p:sp>
          <p:nvSpPr>
            <p:cNvPr id="11" name="Rectangle 10"/>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nvGrpSpPr>
            <p:cNvPr id="12" name="Group 41"/>
            <p:cNvGrpSpPr>
              <a:grpSpLocks/>
            </p:cNvGrpSpPr>
            <p:nvPr userDrawn="1"/>
          </p:nvGrpSpPr>
          <p:grpSpPr bwMode="white">
            <a:xfrm>
              <a:off x="-307801" y="1143000"/>
              <a:ext cx="233465" cy="4572000"/>
              <a:chOff x="-361009" y="1143000"/>
              <a:chExt cx="286674" cy="4572000"/>
            </a:xfrm>
          </p:grpSpPr>
          <p:cxnSp>
            <p:nvCxnSpPr>
              <p:cNvPr id="27" name="Straight Connector 26"/>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3" name="Group 28"/>
            <p:cNvGrpSpPr>
              <a:grpSpLocks/>
            </p:cNvGrpSpPr>
            <p:nvPr userDrawn="1"/>
          </p:nvGrpSpPr>
          <p:grpSpPr bwMode="white">
            <a:xfrm>
              <a:off x="-307801" y="0"/>
              <a:ext cx="233466" cy="6865432"/>
              <a:chOff x="-564989" y="0"/>
              <a:chExt cx="490654" cy="6865432"/>
            </a:xfrm>
          </p:grpSpPr>
          <p:cxnSp>
            <p:nvCxnSpPr>
              <p:cNvPr id="21" name="Straight Connector 20"/>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4" name="TextBox 43"/>
            <p:cNvSpPr txBox="1">
              <a:spLocks noChangeArrowheads="1"/>
            </p:cNvSpPr>
            <p:nvPr userDrawn="1"/>
          </p:nvSpPr>
          <p:spPr bwMode="white">
            <a:xfrm>
              <a:off x="-537022" y="1028624"/>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1/6</a:t>
              </a:r>
            </a:p>
          </p:txBody>
        </p:sp>
        <p:sp>
          <p:nvSpPr>
            <p:cNvPr id="15" name="TextBox 44"/>
            <p:cNvSpPr txBox="1">
              <a:spLocks noChangeArrowheads="1"/>
            </p:cNvSpPr>
            <p:nvPr userDrawn="1"/>
          </p:nvSpPr>
          <p:spPr bwMode="white">
            <a:xfrm>
              <a:off x="-537022" y="2182652"/>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2/6</a:t>
              </a:r>
            </a:p>
          </p:txBody>
        </p:sp>
        <p:sp>
          <p:nvSpPr>
            <p:cNvPr id="16" name="TextBox 45"/>
            <p:cNvSpPr txBox="1">
              <a:spLocks noChangeArrowheads="1"/>
            </p:cNvSpPr>
            <p:nvPr userDrawn="1"/>
          </p:nvSpPr>
          <p:spPr bwMode="white">
            <a:xfrm>
              <a:off x="-537022" y="4463721"/>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4/6</a:t>
              </a:r>
            </a:p>
          </p:txBody>
        </p:sp>
        <p:sp>
          <p:nvSpPr>
            <p:cNvPr id="17" name="TextBox 46"/>
            <p:cNvSpPr txBox="1">
              <a:spLocks noChangeArrowheads="1"/>
            </p:cNvSpPr>
            <p:nvPr userDrawn="1"/>
          </p:nvSpPr>
          <p:spPr bwMode="white">
            <a:xfrm>
              <a:off x="-537022" y="5601875"/>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5/6</a:t>
              </a:r>
            </a:p>
          </p:txBody>
        </p:sp>
        <p:sp>
          <p:nvSpPr>
            <p:cNvPr id="18" name="TextBox 47"/>
            <p:cNvSpPr txBox="1">
              <a:spLocks noChangeArrowheads="1"/>
            </p:cNvSpPr>
            <p:nvPr userDrawn="1"/>
          </p:nvSpPr>
          <p:spPr bwMode="white">
            <a:xfrm>
              <a:off x="-537022" y="1611194"/>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1/4</a:t>
              </a:r>
            </a:p>
          </p:txBody>
        </p:sp>
        <p:sp>
          <p:nvSpPr>
            <p:cNvPr id="19" name="TextBox 48"/>
            <p:cNvSpPr txBox="1">
              <a:spLocks noChangeArrowheads="1"/>
            </p:cNvSpPr>
            <p:nvPr userDrawn="1"/>
          </p:nvSpPr>
          <p:spPr bwMode="white">
            <a:xfrm>
              <a:off x="-537022" y="5049466"/>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3/4</a:t>
              </a:r>
            </a:p>
          </p:txBody>
        </p:sp>
        <p:sp>
          <p:nvSpPr>
            <p:cNvPr id="20" name="TextBox 49"/>
            <p:cNvSpPr txBox="1">
              <a:spLocks noChangeArrowheads="1"/>
            </p:cNvSpPr>
            <p:nvPr userDrawn="1"/>
          </p:nvSpPr>
          <p:spPr bwMode="white">
            <a:xfrm>
              <a:off x="-537022" y="3338267"/>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1/2</a:t>
              </a:r>
            </a:p>
          </p:txBody>
        </p:sp>
      </p:grpSp>
      <p:grpSp>
        <p:nvGrpSpPr>
          <p:cNvPr id="31" name="Group 30"/>
          <p:cNvGrpSpPr/>
          <p:nvPr userDrawn="1"/>
        </p:nvGrpSpPr>
        <p:grpSpPr bwMode="white">
          <a:xfrm>
            <a:off x="4" y="-325436"/>
            <a:ext cx="12192000" cy="233362"/>
            <a:chOff x="3" y="-325436"/>
            <a:chExt cx="9144000" cy="233362"/>
          </a:xfrm>
        </p:grpSpPr>
        <p:sp>
          <p:nvSpPr>
            <p:cNvPr id="32" name="Rectangle 31"/>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33" name="Straight Connector 32"/>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7258906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 Right image">
    <p:bg>
      <p:bgPr>
        <a:solidFill>
          <a:schemeClr val="tx2"/>
        </a:solidFill>
        <a:effectLst/>
      </p:bgPr>
    </p:bg>
    <p:spTree>
      <p:nvGrpSpPr>
        <p:cNvPr id="1" name=""/>
        <p:cNvGrpSpPr/>
        <p:nvPr/>
      </p:nvGrpSpPr>
      <p:grpSpPr>
        <a:xfrm>
          <a:off x="0" y="0"/>
          <a:ext cx="0" cy="0"/>
          <a:chOff x="0" y="0"/>
          <a:chExt cx="0" cy="0"/>
        </a:xfrm>
      </p:grpSpPr>
      <p:sp>
        <p:nvSpPr>
          <p:cNvPr id="4" name="Text Placeholder 5"/>
          <p:cNvSpPr>
            <a:spLocks noGrp="1"/>
          </p:cNvSpPr>
          <p:nvPr>
            <p:ph type="body" sz="quarter" idx="11"/>
          </p:nvPr>
        </p:nvSpPr>
        <p:spPr>
          <a:xfrm>
            <a:off x="624419" y="3506788"/>
            <a:ext cx="5232399" cy="2514600"/>
          </a:xfrm>
        </p:spPr>
        <p:txBody>
          <a:bodyPr/>
          <a:lstStyle>
            <a:lvl1pPr>
              <a:buClrTx/>
              <a:defRPr>
                <a:solidFill>
                  <a:schemeClr val="bg1"/>
                </a:solidFill>
              </a:defRPr>
            </a:lvl1pPr>
            <a:lvl2pPr>
              <a:buClrTx/>
              <a:defRPr>
                <a:solidFill>
                  <a:schemeClr val="bg1"/>
                </a:solidFill>
              </a:defRPr>
            </a:lvl2pPr>
            <a:lvl3pPr>
              <a:buClr>
                <a:schemeClr val="bg1"/>
              </a:buClr>
              <a:defRPr>
                <a:solidFill>
                  <a:schemeClr val="bg1"/>
                </a:solidFill>
              </a:defRPr>
            </a:lvl3pPr>
            <a:lvl4pPr>
              <a:buClrTx/>
              <a:defRPr>
                <a:solidFill>
                  <a:schemeClr val="bg1"/>
                </a:solidFill>
              </a:defRPr>
            </a:lvl4pPr>
            <a:lvl5pPr>
              <a:buClrTx/>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Title 7"/>
          <p:cNvSpPr>
            <a:spLocks noGrp="1"/>
          </p:cNvSpPr>
          <p:nvPr>
            <p:ph type="title" hasCustomPrompt="1"/>
          </p:nvPr>
        </p:nvSpPr>
        <p:spPr>
          <a:xfrm>
            <a:off x="626534" y="325941"/>
            <a:ext cx="7133166" cy="2895160"/>
          </a:xfrm>
        </p:spPr>
        <p:txBody>
          <a:bodyPr/>
          <a:lstStyle>
            <a:lvl1pPr>
              <a:defRPr sz="2800">
                <a:solidFill>
                  <a:schemeClr val="bg1"/>
                </a:solidFill>
              </a:defRPr>
            </a:lvl1pPr>
          </a:lstStyle>
          <a:p>
            <a:r>
              <a:rPr lang="en-US" dirty="0" smtClean="0"/>
              <a:t>Click to edit divider title</a:t>
            </a:r>
            <a:endParaRPr lang="en-GB" dirty="0"/>
          </a:p>
        </p:txBody>
      </p:sp>
      <p:sp>
        <p:nvSpPr>
          <p:cNvPr id="7" name="TextBox 6"/>
          <p:cNvSpPr txBox="1">
            <a:spLocks noChangeArrowheads="1"/>
          </p:cNvSpPr>
          <p:nvPr userDrawn="1"/>
        </p:nvSpPr>
        <p:spPr bwMode="auto">
          <a:xfrm>
            <a:off x="8660192" y="5826125"/>
            <a:ext cx="2971800" cy="729687"/>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33" tIns="10795" rIns="18033" bIns="1079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Aft>
                <a:spcPts val="600"/>
              </a:spcAft>
              <a:defRPr/>
            </a:pPr>
            <a:r>
              <a:rPr lang="en-GB" altLang="en-US" sz="1000" smtClean="0">
                <a:solidFill>
                  <a:schemeClr val="bg1"/>
                </a:solidFill>
                <a:cs typeface="Arial" charset="0"/>
              </a:rPr>
              <a:t>If you can read this </a:t>
            </a:r>
            <a:r>
              <a:rPr lang="en-GB" altLang="en-US" sz="1000" b="1" smtClean="0">
                <a:solidFill>
                  <a:schemeClr val="bg1"/>
                </a:solidFill>
                <a:cs typeface="Arial" charset="0"/>
              </a:rPr>
              <a:t>Click on the icon to choose a picture </a:t>
            </a:r>
            <a:r>
              <a:rPr lang="en-GB" altLang="en-US" sz="1000" smtClean="0">
                <a:solidFill>
                  <a:schemeClr val="bg1"/>
                </a:solidFill>
                <a:cs typeface="Arial" charset="0"/>
              </a:rPr>
              <a:t>or </a:t>
            </a:r>
            <a:r>
              <a:rPr lang="en-GB" altLang="en-US" sz="1000" b="1" smtClean="0">
                <a:solidFill>
                  <a:schemeClr val="bg1"/>
                </a:solidFill>
                <a:cs typeface="Arial" charset="0"/>
              </a:rPr>
              <a:t>Reset the slide</a:t>
            </a:r>
            <a:r>
              <a:rPr lang="en-GB" altLang="en-US" sz="1000" smtClean="0">
                <a:solidFill>
                  <a:schemeClr val="bg1"/>
                </a:solidFill>
                <a:cs typeface="Arial" charset="0"/>
              </a:rPr>
              <a:t>.</a:t>
            </a:r>
          </a:p>
          <a:p>
            <a:pPr algn="ctr" eaLnBrk="1" hangingPunct="1">
              <a:defRPr/>
            </a:pPr>
            <a:r>
              <a:rPr lang="en-GB" altLang="en-US" sz="700" smtClean="0">
                <a:solidFill>
                  <a:schemeClr val="bg1"/>
                </a:solidFill>
                <a:cs typeface="Arial" charset="0"/>
              </a:rPr>
              <a:t>To Reset: Right click on the slide thumbnail and select ‘reset slide’ or choose the ‘Reset’ button on the ‘Home’ ribbon </a:t>
            </a:r>
            <a:br>
              <a:rPr lang="en-GB" altLang="en-US" sz="700" smtClean="0">
                <a:solidFill>
                  <a:schemeClr val="bg1"/>
                </a:solidFill>
                <a:cs typeface="Arial" charset="0"/>
              </a:rPr>
            </a:br>
            <a:r>
              <a:rPr lang="en-GB" altLang="en-US" sz="700" smtClean="0">
                <a:solidFill>
                  <a:schemeClr val="bg1"/>
                </a:solidFill>
                <a:cs typeface="Arial" charset="0"/>
              </a:rPr>
              <a:t>(next to the font choice box)</a:t>
            </a:r>
          </a:p>
        </p:txBody>
      </p:sp>
      <p:sp>
        <p:nvSpPr>
          <p:cNvPr id="8" name="TextBox 35"/>
          <p:cNvSpPr txBox="1">
            <a:spLocks noChangeArrowheads="1"/>
          </p:cNvSpPr>
          <p:nvPr userDrawn="1"/>
        </p:nvSpPr>
        <p:spPr bwMode="auto">
          <a:xfrm>
            <a:off x="8660192" y="288925"/>
            <a:ext cx="2971800" cy="729687"/>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33" tIns="10795" rIns="18033" bIns="1079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Aft>
                <a:spcPts val="600"/>
              </a:spcAft>
              <a:defRPr/>
            </a:pPr>
            <a:r>
              <a:rPr lang="en-GB" altLang="en-US" sz="1000" smtClean="0">
                <a:solidFill>
                  <a:schemeClr val="bg1"/>
                </a:solidFill>
                <a:cs typeface="Arial" charset="0"/>
              </a:rPr>
              <a:t>If you can read this </a:t>
            </a:r>
            <a:r>
              <a:rPr lang="en-GB" altLang="en-US" sz="1000" b="1" smtClean="0">
                <a:solidFill>
                  <a:schemeClr val="bg1"/>
                </a:solidFill>
                <a:cs typeface="Arial" charset="0"/>
              </a:rPr>
              <a:t>Click on the icon to choose a picture </a:t>
            </a:r>
            <a:r>
              <a:rPr lang="en-GB" altLang="en-US" sz="1000" smtClean="0">
                <a:solidFill>
                  <a:schemeClr val="bg1"/>
                </a:solidFill>
                <a:cs typeface="Arial" charset="0"/>
              </a:rPr>
              <a:t>or </a:t>
            </a:r>
            <a:r>
              <a:rPr lang="en-GB" altLang="en-US" sz="1000" b="1" smtClean="0">
                <a:solidFill>
                  <a:schemeClr val="bg1"/>
                </a:solidFill>
                <a:cs typeface="Arial" charset="0"/>
              </a:rPr>
              <a:t>Reset the slide</a:t>
            </a:r>
            <a:r>
              <a:rPr lang="en-GB" altLang="en-US" sz="1000" smtClean="0">
                <a:solidFill>
                  <a:schemeClr val="bg1"/>
                </a:solidFill>
                <a:cs typeface="Arial" charset="0"/>
              </a:rPr>
              <a:t>.</a:t>
            </a:r>
          </a:p>
          <a:p>
            <a:pPr algn="ctr" eaLnBrk="1" hangingPunct="1">
              <a:defRPr/>
            </a:pPr>
            <a:r>
              <a:rPr lang="en-GB" altLang="en-US" sz="700" smtClean="0">
                <a:solidFill>
                  <a:schemeClr val="bg1"/>
                </a:solidFill>
                <a:cs typeface="Arial" charset="0"/>
              </a:rPr>
              <a:t>To Reset: Right click on the slide thumbnail and select ‘reset slide’ or choose the ‘Reset’ button on the ‘Home’ ribbon </a:t>
            </a:r>
            <a:br>
              <a:rPr lang="en-GB" altLang="en-US" sz="700" smtClean="0">
                <a:solidFill>
                  <a:schemeClr val="bg1"/>
                </a:solidFill>
                <a:cs typeface="Arial" charset="0"/>
              </a:rPr>
            </a:br>
            <a:r>
              <a:rPr lang="en-GB" altLang="en-US" sz="700" smtClean="0">
                <a:solidFill>
                  <a:schemeClr val="bg1"/>
                </a:solidFill>
                <a:cs typeface="Arial" charset="0"/>
              </a:rPr>
              <a:t>(next to the font choice box)</a:t>
            </a:r>
          </a:p>
        </p:txBody>
      </p:sp>
      <p:sp>
        <p:nvSpPr>
          <p:cNvPr id="5" name="Picture Placeholder 18"/>
          <p:cNvSpPr>
            <a:spLocks noGrp="1"/>
          </p:cNvSpPr>
          <p:nvPr>
            <p:ph type="pic" sz="quarter" idx="15"/>
          </p:nvPr>
        </p:nvSpPr>
        <p:spPr>
          <a:xfrm>
            <a:off x="7997824" y="0"/>
            <a:ext cx="4194175" cy="6858000"/>
          </a:xfrm>
          <a:prstGeom prst="rect">
            <a:avLst/>
          </a:prstGeom>
        </p:spPr>
        <p:txBody>
          <a:bodyPr rtlCol="0" anchor="ctr">
            <a:normAutofit/>
          </a:bodyPr>
          <a:lstStyle>
            <a:lvl1pPr marL="0" indent="0" algn="ctr">
              <a:buNone/>
              <a:defRPr baseline="0">
                <a:solidFill>
                  <a:schemeClr val="bg2">
                    <a:lumMod val="60000"/>
                    <a:lumOff val="40000"/>
                  </a:schemeClr>
                </a:solidFill>
              </a:defRPr>
            </a:lvl1pPr>
          </a:lstStyle>
          <a:p>
            <a:pPr lvl="0"/>
            <a:r>
              <a:rPr lang="en-US" noProof="0" smtClean="0"/>
              <a:t>Click icon to add picture</a:t>
            </a:r>
            <a:endParaRPr lang="en-GB" noProof="0"/>
          </a:p>
        </p:txBody>
      </p:sp>
      <p:grpSp>
        <p:nvGrpSpPr>
          <p:cNvPr id="9" name="Group 39"/>
          <p:cNvGrpSpPr>
            <a:grpSpLocks/>
          </p:cNvGrpSpPr>
          <p:nvPr userDrawn="1"/>
        </p:nvGrpSpPr>
        <p:grpSpPr bwMode="white">
          <a:xfrm>
            <a:off x="-753534" y="0"/>
            <a:ext cx="654051" cy="6865938"/>
            <a:chOff x="-565302" y="0"/>
            <a:chExt cx="490967" cy="6865432"/>
          </a:xfrm>
        </p:grpSpPr>
        <p:sp>
          <p:nvSpPr>
            <p:cNvPr id="10" name="Rectangle 9"/>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nvGrpSpPr>
            <p:cNvPr id="11" name="Group 41"/>
            <p:cNvGrpSpPr>
              <a:grpSpLocks/>
            </p:cNvGrpSpPr>
            <p:nvPr userDrawn="1"/>
          </p:nvGrpSpPr>
          <p:grpSpPr bwMode="white">
            <a:xfrm>
              <a:off x="-307801" y="1143000"/>
              <a:ext cx="233465" cy="4572000"/>
              <a:chOff x="-361009" y="1143000"/>
              <a:chExt cx="286674" cy="4572000"/>
            </a:xfrm>
          </p:grpSpPr>
          <p:cxnSp>
            <p:nvCxnSpPr>
              <p:cNvPr id="26" name="Straight Connector 25"/>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28"/>
            <p:cNvGrpSpPr>
              <a:grpSpLocks/>
            </p:cNvGrpSpPr>
            <p:nvPr userDrawn="1"/>
          </p:nvGrpSpPr>
          <p:grpSpPr bwMode="white">
            <a:xfrm>
              <a:off x="-307801" y="0"/>
              <a:ext cx="233466" cy="6865432"/>
              <a:chOff x="-564989" y="0"/>
              <a:chExt cx="490654" cy="6865432"/>
            </a:xfrm>
          </p:grpSpPr>
          <p:cxnSp>
            <p:nvCxnSpPr>
              <p:cNvPr id="20" name="Straight Connector 19"/>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43"/>
            <p:cNvSpPr txBox="1">
              <a:spLocks noChangeArrowheads="1"/>
            </p:cNvSpPr>
            <p:nvPr userDrawn="1"/>
          </p:nvSpPr>
          <p:spPr bwMode="white">
            <a:xfrm>
              <a:off x="-537022" y="1028624"/>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1/6</a:t>
              </a:r>
            </a:p>
          </p:txBody>
        </p:sp>
        <p:sp>
          <p:nvSpPr>
            <p:cNvPr id="14" name="TextBox 44"/>
            <p:cNvSpPr txBox="1">
              <a:spLocks noChangeArrowheads="1"/>
            </p:cNvSpPr>
            <p:nvPr userDrawn="1"/>
          </p:nvSpPr>
          <p:spPr bwMode="white">
            <a:xfrm>
              <a:off x="-537022" y="2182652"/>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2/6</a:t>
              </a:r>
            </a:p>
          </p:txBody>
        </p:sp>
        <p:sp>
          <p:nvSpPr>
            <p:cNvPr id="15" name="TextBox 45"/>
            <p:cNvSpPr txBox="1">
              <a:spLocks noChangeArrowheads="1"/>
            </p:cNvSpPr>
            <p:nvPr userDrawn="1"/>
          </p:nvSpPr>
          <p:spPr bwMode="white">
            <a:xfrm>
              <a:off x="-537022" y="4463721"/>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4/6</a:t>
              </a:r>
            </a:p>
          </p:txBody>
        </p:sp>
        <p:sp>
          <p:nvSpPr>
            <p:cNvPr id="16" name="TextBox 46"/>
            <p:cNvSpPr txBox="1">
              <a:spLocks noChangeArrowheads="1"/>
            </p:cNvSpPr>
            <p:nvPr userDrawn="1"/>
          </p:nvSpPr>
          <p:spPr bwMode="white">
            <a:xfrm>
              <a:off x="-537022" y="5601875"/>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5/6</a:t>
              </a:r>
            </a:p>
          </p:txBody>
        </p:sp>
        <p:sp>
          <p:nvSpPr>
            <p:cNvPr id="17" name="TextBox 47"/>
            <p:cNvSpPr txBox="1">
              <a:spLocks noChangeArrowheads="1"/>
            </p:cNvSpPr>
            <p:nvPr userDrawn="1"/>
          </p:nvSpPr>
          <p:spPr bwMode="white">
            <a:xfrm>
              <a:off x="-537022" y="1611194"/>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1/4</a:t>
              </a:r>
            </a:p>
          </p:txBody>
        </p:sp>
        <p:sp>
          <p:nvSpPr>
            <p:cNvPr id="18" name="TextBox 48"/>
            <p:cNvSpPr txBox="1">
              <a:spLocks noChangeArrowheads="1"/>
            </p:cNvSpPr>
            <p:nvPr userDrawn="1"/>
          </p:nvSpPr>
          <p:spPr bwMode="white">
            <a:xfrm>
              <a:off x="-537022" y="5049466"/>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3/4</a:t>
              </a:r>
            </a:p>
          </p:txBody>
        </p:sp>
        <p:sp>
          <p:nvSpPr>
            <p:cNvPr id="19" name="TextBox 49"/>
            <p:cNvSpPr txBox="1">
              <a:spLocks noChangeArrowheads="1"/>
            </p:cNvSpPr>
            <p:nvPr userDrawn="1"/>
          </p:nvSpPr>
          <p:spPr bwMode="white">
            <a:xfrm>
              <a:off x="-537022" y="3338267"/>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1/2</a:t>
              </a:r>
            </a:p>
          </p:txBody>
        </p:sp>
      </p:grpSp>
      <p:grpSp>
        <p:nvGrpSpPr>
          <p:cNvPr id="30" name="Group 29"/>
          <p:cNvGrpSpPr/>
          <p:nvPr userDrawn="1"/>
        </p:nvGrpSpPr>
        <p:grpSpPr bwMode="white">
          <a:xfrm>
            <a:off x="4" y="-325436"/>
            <a:ext cx="12192000" cy="233362"/>
            <a:chOff x="3" y="-325436"/>
            <a:chExt cx="9144000" cy="233362"/>
          </a:xfrm>
        </p:grpSpPr>
        <p:sp>
          <p:nvSpPr>
            <p:cNvPr id="31" name="Rectangle 30"/>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32" name="Straight Connector 31"/>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30060691"/>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 No imag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4419" y="1214422"/>
            <a:ext cx="8805356" cy="2005022"/>
          </a:xfrm>
          <a:noFill/>
          <a:ln w="9525" algn="ctr">
            <a:noFill/>
            <a:miter lim="800000"/>
            <a:headEnd/>
            <a:tailEnd/>
          </a:ln>
          <a:effectLst/>
        </p:spPr>
        <p:txBody>
          <a:bodyPr/>
          <a:lstStyle>
            <a:lvl1pPr>
              <a:defRPr kumimoji="0" lang="en-GB" sz="2800" b="0" i="0" u="none" strike="noStrike" kern="0" cap="none" spc="0" normalizeH="0" baseline="0" noProof="0" dirty="0" smtClean="0">
                <a:ln>
                  <a:noFill/>
                </a:ln>
                <a:solidFill>
                  <a:schemeClr val="bg1"/>
                </a:solidFill>
                <a:effectLst/>
                <a:uLnTx/>
                <a:uFillTx/>
                <a:latin typeface="+mj-lt"/>
                <a:ea typeface="+mj-ea"/>
                <a:cs typeface="+mj-cs"/>
              </a:defRPr>
            </a:lvl1pPr>
          </a:lstStyle>
          <a:p>
            <a:pPr lvl="0"/>
            <a:r>
              <a:rPr lang="en-US" dirty="0" smtClean="0"/>
              <a:t>Click to edit divider title</a:t>
            </a:r>
            <a:endParaRPr lang="en-GB" dirty="0"/>
          </a:p>
        </p:txBody>
      </p:sp>
      <p:sp>
        <p:nvSpPr>
          <p:cNvPr id="7" name="Text Placeholder 5"/>
          <p:cNvSpPr>
            <a:spLocks noGrp="1"/>
          </p:cNvSpPr>
          <p:nvPr>
            <p:ph type="body" sz="quarter" idx="11"/>
          </p:nvPr>
        </p:nvSpPr>
        <p:spPr>
          <a:xfrm>
            <a:off x="624417" y="3506788"/>
            <a:ext cx="5232400" cy="2514600"/>
          </a:xfrm>
        </p:spPr>
        <p:txBody>
          <a:bodyPr/>
          <a:lstStyle>
            <a:lvl1pPr>
              <a:buClrTx/>
              <a:defRPr>
                <a:solidFill>
                  <a:schemeClr val="bg1"/>
                </a:solidFill>
              </a:defRPr>
            </a:lvl1pPr>
            <a:lvl2pPr>
              <a:buClrTx/>
              <a:defRPr>
                <a:solidFill>
                  <a:schemeClr val="bg1"/>
                </a:solidFill>
              </a:defRPr>
            </a:lvl2pPr>
            <a:lvl3pPr>
              <a:buClr>
                <a:schemeClr val="bg1"/>
              </a:buClr>
              <a:defRPr>
                <a:solidFill>
                  <a:schemeClr val="bg1"/>
                </a:solidFill>
              </a:defRPr>
            </a:lvl3pPr>
            <a:lvl4pPr>
              <a:buClrTx/>
              <a:defRPr>
                <a:solidFill>
                  <a:schemeClr val="bg1"/>
                </a:solidFill>
              </a:defRPr>
            </a:lvl4pPr>
            <a:lvl5pPr>
              <a:buClrTx/>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grpSp>
        <p:nvGrpSpPr>
          <p:cNvPr id="8" name="Group 39"/>
          <p:cNvGrpSpPr>
            <a:grpSpLocks/>
          </p:cNvGrpSpPr>
          <p:nvPr userDrawn="1"/>
        </p:nvGrpSpPr>
        <p:grpSpPr bwMode="white">
          <a:xfrm>
            <a:off x="-753534" y="0"/>
            <a:ext cx="654051" cy="6865938"/>
            <a:chOff x="-565302" y="0"/>
            <a:chExt cx="490967" cy="6865432"/>
          </a:xfrm>
        </p:grpSpPr>
        <p:sp>
          <p:nvSpPr>
            <p:cNvPr id="10" name="Rectangle 9"/>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nvGrpSpPr>
            <p:cNvPr id="11" name="Group 41"/>
            <p:cNvGrpSpPr>
              <a:grpSpLocks/>
            </p:cNvGrpSpPr>
            <p:nvPr userDrawn="1"/>
          </p:nvGrpSpPr>
          <p:grpSpPr bwMode="white">
            <a:xfrm>
              <a:off x="-307801" y="1143000"/>
              <a:ext cx="233465" cy="4572000"/>
              <a:chOff x="-361009" y="1143000"/>
              <a:chExt cx="286674" cy="4572000"/>
            </a:xfrm>
          </p:grpSpPr>
          <p:cxnSp>
            <p:nvCxnSpPr>
              <p:cNvPr id="26" name="Straight Connector 25"/>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28"/>
            <p:cNvGrpSpPr>
              <a:grpSpLocks/>
            </p:cNvGrpSpPr>
            <p:nvPr userDrawn="1"/>
          </p:nvGrpSpPr>
          <p:grpSpPr bwMode="white">
            <a:xfrm>
              <a:off x="-307801" y="0"/>
              <a:ext cx="233466" cy="6865432"/>
              <a:chOff x="-564989" y="0"/>
              <a:chExt cx="490654" cy="6865432"/>
            </a:xfrm>
          </p:grpSpPr>
          <p:cxnSp>
            <p:nvCxnSpPr>
              <p:cNvPr id="20" name="Straight Connector 19"/>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43"/>
            <p:cNvSpPr txBox="1">
              <a:spLocks noChangeArrowheads="1"/>
            </p:cNvSpPr>
            <p:nvPr userDrawn="1"/>
          </p:nvSpPr>
          <p:spPr bwMode="white">
            <a:xfrm>
              <a:off x="-537022" y="1028624"/>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1/6</a:t>
              </a:r>
            </a:p>
          </p:txBody>
        </p:sp>
        <p:sp>
          <p:nvSpPr>
            <p:cNvPr id="14" name="TextBox 44"/>
            <p:cNvSpPr txBox="1">
              <a:spLocks noChangeArrowheads="1"/>
            </p:cNvSpPr>
            <p:nvPr userDrawn="1"/>
          </p:nvSpPr>
          <p:spPr bwMode="white">
            <a:xfrm>
              <a:off x="-537022" y="2182652"/>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2/6</a:t>
              </a:r>
            </a:p>
          </p:txBody>
        </p:sp>
        <p:sp>
          <p:nvSpPr>
            <p:cNvPr id="15" name="TextBox 45"/>
            <p:cNvSpPr txBox="1">
              <a:spLocks noChangeArrowheads="1"/>
            </p:cNvSpPr>
            <p:nvPr userDrawn="1"/>
          </p:nvSpPr>
          <p:spPr bwMode="white">
            <a:xfrm>
              <a:off x="-537022" y="4463721"/>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4/6</a:t>
              </a:r>
            </a:p>
          </p:txBody>
        </p:sp>
        <p:sp>
          <p:nvSpPr>
            <p:cNvPr id="16" name="TextBox 46"/>
            <p:cNvSpPr txBox="1">
              <a:spLocks noChangeArrowheads="1"/>
            </p:cNvSpPr>
            <p:nvPr userDrawn="1"/>
          </p:nvSpPr>
          <p:spPr bwMode="white">
            <a:xfrm>
              <a:off x="-537022" y="5601875"/>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5/6</a:t>
              </a:r>
            </a:p>
          </p:txBody>
        </p:sp>
        <p:sp>
          <p:nvSpPr>
            <p:cNvPr id="17" name="TextBox 47"/>
            <p:cNvSpPr txBox="1">
              <a:spLocks noChangeArrowheads="1"/>
            </p:cNvSpPr>
            <p:nvPr userDrawn="1"/>
          </p:nvSpPr>
          <p:spPr bwMode="white">
            <a:xfrm>
              <a:off x="-537022" y="1611194"/>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1/4</a:t>
              </a:r>
            </a:p>
          </p:txBody>
        </p:sp>
        <p:sp>
          <p:nvSpPr>
            <p:cNvPr id="18" name="TextBox 48"/>
            <p:cNvSpPr txBox="1">
              <a:spLocks noChangeArrowheads="1"/>
            </p:cNvSpPr>
            <p:nvPr userDrawn="1"/>
          </p:nvSpPr>
          <p:spPr bwMode="white">
            <a:xfrm>
              <a:off x="-537022" y="5049466"/>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3/4</a:t>
              </a:r>
            </a:p>
          </p:txBody>
        </p:sp>
        <p:sp>
          <p:nvSpPr>
            <p:cNvPr id="19" name="TextBox 49"/>
            <p:cNvSpPr txBox="1">
              <a:spLocks noChangeArrowheads="1"/>
            </p:cNvSpPr>
            <p:nvPr userDrawn="1"/>
          </p:nvSpPr>
          <p:spPr bwMode="white">
            <a:xfrm>
              <a:off x="-537022" y="3338267"/>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1/2</a:t>
              </a:r>
            </a:p>
          </p:txBody>
        </p:sp>
      </p:grpSp>
      <p:grpSp>
        <p:nvGrpSpPr>
          <p:cNvPr id="30" name="Group 29"/>
          <p:cNvGrpSpPr/>
          <p:nvPr userDrawn="1"/>
        </p:nvGrpSpPr>
        <p:grpSpPr bwMode="white">
          <a:xfrm>
            <a:off x="4" y="-325436"/>
            <a:ext cx="12192000" cy="233362"/>
            <a:chOff x="3" y="-325436"/>
            <a:chExt cx="9144000" cy="233362"/>
          </a:xfrm>
        </p:grpSpPr>
        <p:sp>
          <p:nvSpPr>
            <p:cNvPr id="31" name="Rectangle 30"/>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32" name="Straight Connector 31"/>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39" name="Picture 35" descr="JCI_RGB.emf"/>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485949" y="6234114"/>
            <a:ext cx="1081635" cy="474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Rectangle 5"/>
          <p:cNvSpPr txBox="1">
            <a:spLocks noChangeArrowheads="1"/>
          </p:cNvSpPr>
          <p:nvPr userDrawn="1"/>
        </p:nvSpPr>
        <p:spPr bwMode="auto">
          <a:xfrm>
            <a:off x="988239" y="6630990"/>
            <a:ext cx="1466849" cy="92075"/>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a:defRPr/>
            </a:pPr>
            <a:r>
              <a:rPr lang="en-US" sz="600">
                <a:solidFill>
                  <a:schemeClr val="bg1"/>
                </a:solidFill>
                <a:cs typeface="+mn-cs"/>
              </a:rPr>
              <a:t>Johnson Controls, Inc. —</a:t>
            </a:r>
            <a:endParaRPr lang="en-GB" sz="600">
              <a:solidFill>
                <a:schemeClr val="bg1"/>
              </a:solidFill>
              <a:cs typeface="Arial" charset="0"/>
            </a:endParaRPr>
          </a:p>
        </p:txBody>
      </p:sp>
      <p:sp>
        <p:nvSpPr>
          <p:cNvPr id="41" name="Rectangle 6"/>
          <p:cNvSpPr txBox="1">
            <a:spLocks noChangeArrowheads="1"/>
          </p:cNvSpPr>
          <p:nvPr userDrawn="1"/>
        </p:nvSpPr>
        <p:spPr bwMode="auto">
          <a:xfrm>
            <a:off x="624417" y="6560604"/>
            <a:ext cx="359832" cy="215900"/>
          </a:xfrm>
          <a:prstGeom prst="rect">
            <a:avLst/>
          </a:prstGeom>
          <a:noFill/>
          <a:ln w="9525">
            <a:noFill/>
            <a:miter lim="800000"/>
            <a:headEnd/>
            <a:tailEnd/>
          </a:ln>
          <a:effectLst/>
        </p:spPr>
        <p:txBody>
          <a:bodyPr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5CFF3644-1C11-477C-A5D5-3A3BC5CE8122}" type="slidenum">
              <a:rPr lang="de-DE" sz="900" b="0" smtClean="0">
                <a:solidFill>
                  <a:schemeClr val="bg1"/>
                </a:solidFill>
              </a:rPr>
              <a:pPr algn="l" eaLnBrk="1" hangingPunct="1"/>
              <a:t>‹#›</a:t>
            </a:fld>
            <a:endParaRPr lang="de-DE" sz="900" b="0">
              <a:solidFill>
                <a:schemeClr val="bg1"/>
              </a:solidFill>
            </a:endParaRPr>
          </a:p>
        </p:txBody>
      </p:sp>
      <p:sp>
        <p:nvSpPr>
          <p:cNvPr id="42" name="Footer Placeholder 1"/>
          <p:cNvSpPr>
            <a:spLocks noGrp="1"/>
          </p:cNvSpPr>
          <p:nvPr>
            <p:ph type="ftr" sz="quarter" idx="3"/>
          </p:nvPr>
        </p:nvSpPr>
        <p:spPr>
          <a:xfrm>
            <a:off x="1918088" y="6581111"/>
            <a:ext cx="6333956" cy="193675"/>
          </a:xfrm>
          <a:prstGeom prst="rect">
            <a:avLst/>
          </a:prstGeom>
        </p:spPr>
        <p:txBody>
          <a:bodyPr vert="horz" lIns="0" tIns="0" rIns="0" bIns="0" rtlCol="0" anchor="ctr"/>
          <a:lstStyle>
            <a:lvl1pPr algn="l">
              <a:defRPr sz="600">
                <a:solidFill>
                  <a:schemeClr val="bg1"/>
                </a:solidFill>
              </a:defRPr>
            </a:lvl1pPr>
          </a:lstStyle>
          <a:p>
            <a:r>
              <a:rPr lang="en-GB" smtClean="0"/>
              <a:t>Footer - Use 'Insert &gt;Header &amp; Footer' to modify this text and ‘Apply to all’</a:t>
            </a:r>
            <a:endParaRPr lang="en-GB"/>
          </a:p>
        </p:txBody>
      </p:sp>
    </p:spTree>
    <p:extLst>
      <p:ext uri="{BB962C8B-B14F-4D97-AF65-F5344CB8AC3E}">
        <p14:creationId xmlns:p14="http://schemas.microsoft.com/office/powerpoint/2010/main" val="3297119144"/>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2 ">
    <p:spTree>
      <p:nvGrpSpPr>
        <p:cNvPr id="1" name=""/>
        <p:cNvGrpSpPr/>
        <p:nvPr/>
      </p:nvGrpSpPr>
      <p:grpSpPr>
        <a:xfrm>
          <a:off x="0" y="0"/>
          <a:ext cx="0" cy="0"/>
          <a:chOff x="0" y="0"/>
          <a:chExt cx="0" cy="0"/>
        </a:xfrm>
      </p:grpSpPr>
      <p:sp>
        <p:nvSpPr>
          <p:cNvPr id="4" name="Rectangle 3"/>
          <p:cNvSpPr/>
          <p:nvPr userDrawn="1"/>
        </p:nvSpPr>
        <p:spPr>
          <a:xfrm>
            <a:off x="0" y="-1"/>
            <a:ext cx="12192000" cy="3429001"/>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36"/>
          <p:cNvSpPr txBox="1">
            <a:spLocks noChangeArrowheads="1"/>
          </p:cNvSpPr>
          <p:nvPr userDrawn="1"/>
        </p:nvSpPr>
        <p:spPr bwMode="auto">
          <a:xfrm>
            <a:off x="10502901" y="1063626"/>
            <a:ext cx="1536700" cy="1252907"/>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33" tIns="10795" rIns="18033" bIns="1079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Aft>
                <a:spcPts val="600"/>
              </a:spcAft>
              <a:defRPr/>
            </a:pPr>
            <a:r>
              <a:rPr lang="en-GB" altLang="en-US" sz="1000" smtClean="0">
                <a:solidFill>
                  <a:schemeClr val="bg1"/>
                </a:solidFill>
                <a:cs typeface="Arial" charset="0"/>
              </a:rPr>
              <a:t>If you can read this </a:t>
            </a:r>
            <a:r>
              <a:rPr lang="en-GB" altLang="en-US" sz="1000" b="1" smtClean="0">
                <a:solidFill>
                  <a:schemeClr val="bg1"/>
                </a:solidFill>
                <a:cs typeface="Arial" charset="0"/>
              </a:rPr>
              <a:t>Click on the icon to choose a picture </a:t>
            </a:r>
            <a:r>
              <a:rPr lang="en-GB" altLang="en-US" sz="1000" smtClean="0">
                <a:solidFill>
                  <a:schemeClr val="bg1"/>
                </a:solidFill>
                <a:cs typeface="Arial" charset="0"/>
              </a:rPr>
              <a:t>or </a:t>
            </a:r>
            <a:br>
              <a:rPr lang="en-GB" altLang="en-US" sz="1000" smtClean="0">
                <a:solidFill>
                  <a:schemeClr val="bg1"/>
                </a:solidFill>
                <a:cs typeface="Arial" charset="0"/>
              </a:rPr>
            </a:br>
            <a:r>
              <a:rPr lang="en-GB" altLang="en-US" sz="1000" b="1" smtClean="0">
                <a:solidFill>
                  <a:schemeClr val="bg1"/>
                </a:solidFill>
                <a:cs typeface="Arial" charset="0"/>
              </a:rPr>
              <a:t>Reset the slide</a:t>
            </a:r>
            <a:r>
              <a:rPr lang="en-GB" altLang="en-US" sz="1000" smtClean="0">
                <a:solidFill>
                  <a:schemeClr val="bg1"/>
                </a:solidFill>
                <a:cs typeface="Arial" charset="0"/>
              </a:rPr>
              <a:t>.</a:t>
            </a:r>
          </a:p>
          <a:p>
            <a:pPr algn="ctr" eaLnBrk="1" hangingPunct="1">
              <a:defRPr/>
            </a:pPr>
            <a:r>
              <a:rPr lang="en-GB" altLang="en-US" sz="700" smtClean="0">
                <a:solidFill>
                  <a:schemeClr val="bg1"/>
                </a:solidFill>
                <a:cs typeface="Arial" charset="0"/>
              </a:rPr>
              <a:t>To Reset: Right click on the slide thumbnail and select ‘reset slide’ or choose the ‘Reset’ button on the ‘Home’ ribbon </a:t>
            </a:r>
            <a:br>
              <a:rPr lang="en-GB" altLang="en-US" sz="700" smtClean="0">
                <a:solidFill>
                  <a:schemeClr val="bg1"/>
                </a:solidFill>
                <a:cs typeface="Arial" charset="0"/>
              </a:rPr>
            </a:br>
            <a:r>
              <a:rPr lang="en-GB" altLang="en-US" sz="700" smtClean="0">
                <a:solidFill>
                  <a:schemeClr val="bg1"/>
                </a:solidFill>
                <a:cs typeface="Arial" charset="0"/>
              </a:rPr>
              <a:t>(next to the font choice box)</a:t>
            </a:r>
          </a:p>
        </p:txBody>
      </p:sp>
      <p:sp>
        <p:nvSpPr>
          <p:cNvPr id="7" name="TextBox 37"/>
          <p:cNvSpPr txBox="1">
            <a:spLocks noChangeArrowheads="1"/>
          </p:cNvSpPr>
          <p:nvPr userDrawn="1"/>
        </p:nvSpPr>
        <p:spPr bwMode="auto">
          <a:xfrm>
            <a:off x="171451" y="1063626"/>
            <a:ext cx="1536700" cy="1252907"/>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33" tIns="10795" rIns="18033" bIns="1079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Aft>
                <a:spcPts val="600"/>
              </a:spcAft>
              <a:defRPr/>
            </a:pPr>
            <a:r>
              <a:rPr lang="en-GB" altLang="en-US" sz="1000" smtClean="0">
                <a:solidFill>
                  <a:schemeClr val="bg1"/>
                </a:solidFill>
                <a:cs typeface="Arial" charset="0"/>
              </a:rPr>
              <a:t>If you can read this </a:t>
            </a:r>
            <a:r>
              <a:rPr lang="en-GB" altLang="en-US" sz="1000" b="1" smtClean="0">
                <a:solidFill>
                  <a:schemeClr val="bg1"/>
                </a:solidFill>
                <a:cs typeface="Arial" charset="0"/>
              </a:rPr>
              <a:t>Click on the icon to choose a picture </a:t>
            </a:r>
            <a:r>
              <a:rPr lang="en-GB" altLang="en-US" sz="1000" smtClean="0">
                <a:solidFill>
                  <a:schemeClr val="bg1"/>
                </a:solidFill>
                <a:cs typeface="Arial" charset="0"/>
              </a:rPr>
              <a:t>or </a:t>
            </a:r>
            <a:br>
              <a:rPr lang="en-GB" altLang="en-US" sz="1000" smtClean="0">
                <a:solidFill>
                  <a:schemeClr val="bg1"/>
                </a:solidFill>
                <a:cs typeface="Arial" charset="0"/>
              </a:rPr>
            </a:br>
            <a:r>
              <a:rPr lang="en-GB" altLang="en-US" sz="1000" b="1" smtClean="0">
                <a:solidFill>
                  <a:schemeClr val="bg1"/>
                </a:solidFill>
                <a:cs typeface="Arial" charset="0"/>
              </a:rPr>
              <a:t>Reset the slide</a:t>
            </a:r>
            <a:r>
              <a:rPr lang="en-GB" altLang="en-US" sz="1000" smtClean="0">
                <a:solidFill>
                  <a:schemeClr val="bg1"/>
                </a:solidFill>
                <a:cs typeface="Arial" charset="0"/>
              </a:rPr>
              <a:t>.</a:t>
            </a:r>
          </a:p>
          <a:p>
            <a:pPr algn="ctr" eaLnBrk="1" hangingPunct="1">
              <a:defRPr/>
            </a:pPr>
            <a:r>
              <a:rPr lang="en-GB" altLang="en-US" sz="700" smtClean="0">
                <a:solidFill>
                  <a:schemeClr val="bg1"/>
                </a:solidFill>
                <a:cs typeface="Arial" charset="0"/>
              </a:rPr>
              <a:t>To Reset: Right click on the slide thumbnail and select ‘reset slide’ or choose the ‘Reset’ button on the ‘Home’ ribbon </a:t>
            </a:r>
            <a:br>
              <a:rPr lang="en-GB" altLang="en-US" sz="700" smtClean="0">
                <a:solidFill>
                  <a:schemeClr val="bg1"/>
                </a:solidFill>
                <a:cs typeface="Arial" charset="0"/>
              </a:rPr>
            </a:br>
            <a:r>
              <a:rPr lang="en-GB" altLang="en-US" sz="700" smtClean="0">
                <a:solidFill>
                  <a:schemeClr val="bg1"/>
                </a:solidFill>
                <a:cs typeface="Arial" charset="0"/>
              </a:rPr>
              <a:t>(next to the font choice box)</a:t>
            </a:r>
          </a:p>
        </p:txBody>
      </p:sp>
      <p:sp>
        <p:nvSpPr>
          <p:cNvPr id="8" name="Picture Placeholder 30"/>
          <p:cNvSpPr>
            <a:spLocks noGrp="1"/>
          </p:cNvSpPr>
          <p:nvPr>
            <p:ph type="pic" sz="quarter" idx="10"/>
          </p:nvPr>
        </p:nvSpPr>
        <p:spPr>
          <a:xfrm>
            <a:off x="0" y="1"/>
            <a:ext cx="12192000" cy="3429000"/>
          </a:xfrm>
          <a:prstGeom prst="rect">
            <a:avLst/>
          </a:prstGeom>
        </p:spPr>
        <p:txBody>
          <a:bodyPr rtlCol="0" anchor="ctr">
            <a:normAutofit/>
          </a:bodyPr>
          <a:lstStyle>
            <a:lvl1pPr marL="0" marR="0" indent="0" algn="ctr" defTabSz="914400" rtl="0" eaLnBrk="1" fontAlgn="base" latinLnBrk="0" hangingPunct="1">
              <a:lnSpc>
                <a:spcPct val="110000"/>
              </a:lnSpc>
              <a:spcBef>
                <a:spcPts val="0"/>
              </a:spcBef>
              <a:spcAft>
                <a:spcPts val="600"/>
              </a:spcAft>
              <a:buClr>
                <a:schemeClr val="bg2"/>
              </a:buClr>
              <a:buSzTx/>
              <a:buFont typeface="Wingdings" pitchFamily="2" charset="2"/>
              <a:buNone/>
              <a:tabLst/>
              <a:defRPr>
                <a:solidFill>
                  <a:schemeClr val="bg2">
                    <a:lumMod val="60000"/>
                    <a:lumOff val="40000"/>
                  </a:schemeClr>
                </a:solidFill>
              </a:defRPr>
            </a:lvl1pPr>
          </a:lstStyle>
          <a:p>
            <a:pPr lvl="0"/>
            <a:r>
              <a:rPr lang="en-US" noProof="0" smtClean="0"/>
              <a:t>Click icon to add picture</a:t>
            </a:r>
            <a:endParaRPr lang="en-GB" noProof="0" smtClean="0"/>
          </a:p>
        </p:txBody>
      </p:sp>
      <p:sp>
        <p:nvSpPr>
          <p:cNvPr id="9" name="Rectangle 37"/>
          <p:cNvSpPr>
            <a:spLocks noGrp="1" noChangeArrowheads="1"/>
          </p:cNvSpPr>
          <p:nvPr>
            <p:ph type="subTitle" sz="quarter" idx="1" hasCustomPrompt="1"/>
          </p:nvPr>
        </p:nvSpPr>
        <p:spPr>
          <a:xfrm>
            <a:off x="0" y="-2"/>
            <a:ext cx="12192000" cy="406402"/>
          </a:xfrm>
          <a:prstGeom prst="rect">
            <a:avLst/>
          </a:prstGeom>
          <a:solidFill>
            <a:schemeClr val="tx2"/>
          </a:solidFill>
          <a:effectLst/>
        </p:spPr>
        <p:txBody>
          <a:bodyPr lIns="756000" tIns="72000" rIns="72000" bIns="36000" anchor="ctr">
            <a:noAutofit/>
          </a:bodyPr>
          <a:lstStyle>
            <a:lvl1pPr marL="0" indent="0">
              <a:spcBef>
                <a:spcPct val="0"/>
              </a:spcBef>
              <a:buNone/>
              <a:defRPr sz="1400" b="0">
                <a:solidFill>
                  <a:schemeClr val="bg1"/>
                </a:solidFill>
              </a:defRPr>
            </a:lvl1pPr>
          </a:lstStyle>
          <a:p>
            <a:r>
              <a:rPr lang="en-US" dirty="0" smtClean="0"/>
              <a:t>Click to edit Business Unit</a:t>
            </a:r>
            <a:endParaRPr lang="en-GB" dirty="0"/>
          </a:p>
        </p:txBody>
      </p:sp>
      <p:sp>
        <p:nvSpPr>
          <p:cNvPr id="10" name="Text Placeholder 22"/>
          <p:cNvSpPr>
            <a:spLocks noGrp="1"/>
          </p:cNvSpPr>
          <p:nvPr>
            <p:ph type="body" sz="quarter" idx="13"/>
          </p:nvPr>
        </p:nvSpPr>
        <p:spPr>
          <a:xfrm>
            <a:off x="623888" y="4850355"/>
            <a:ext cx="6629644" cy="839322"/>
          </a:xfrm>
          <a:prstGeom prst="rect">
            <a:avLst/>
          </a:prstGeom>
        </p:spPr>
        <p:txBody>
          <a:bodyPr lIns="0" rIns="0"/>
          <a:lstStyle>
            <a:lvl1pPr marL="0" indent="0">
              <a:spcAft>
                <a:spcPts val="0"/>
              </a:spcAft>
              <a:buNone/>
              <a:defRPr sz="1600" b="1">
                <a:solidFill>
                  <a:schemeClr val="tx1"/>
                </a:solidFill>
              </a:defRPr>
            </a:lvl1pPr>
            <a:lvl2pPr marL="0" indent="1588">
              <a:spcAft>
                <a:spcPts val="0"/>
              </a:spcAft>
              <a:buNone/>
              <a:defRPr sz="1400" i="1" baseline="0">
                <a:solidFill>
                  <a:schemeClr val="tx1"/>
                </a:solidFill>
              </a:defRPr>
            </a:lvl2pPr>
            <a:lvl3pPr marL="180975" indent="-179388">
              <a:spcAft>
                <a:spcPts val="0"/>
              </a:spcAft>
              <a:defRPr>
                <a:solidFill>
                  <a:schemeClr val="tx1"/>
                </a:solidFill>
              </a:defRPr>
            </a:lvl3pPr>
            <a:lvl4pPr marL="361950" indent="-179388">
              <a:defRPr>
                <a:solidFill>
                  <a:schemeClr val="tx1"/>
                </a:solidFill>
              </a:defRPr>
            </a:lvl4pPr>
            <a:lvl5pPr marL="542925" indent="-179388">
              <a:defRPr>
                <a:solidFill>
                  <a:schemeClr val="tx1"/>
                </a:solidFill>
              </a:defRPr>
            </a:lvl5pPr>
            <a:lvl6pPr marL="714375" indent="-179388">
              <a:defRPr>
                <a:solidFill>
                  <a:schemeClr val="tx1"/>
                </a:solidFill>
              </a:defRPr>
            </a:lvl6pPr>
            <a:lvl7pPr marL="895350" indent="-160338">
              <a:spcBef>
                <a:spcPts val="0"/>
              </a:spcBef>
              <a:buSzPct val="80000"/>
              <a:defRPr sz="1200"/>
            </a:lvl7pPr>
          </a:lstStyle>
          <a:p>
            <a:pPr lvl="0"/>
            <a:r>
              <a:rPr lang="en-US" smtClean="0"/>
              <a:t>Click to edit Master text styles</a:t>
            </a:r>
          </a:p>
          <a:p>
            <a:pPr lvl="1"/>
            <a:r>
              <a:rPr lang="en-US" smtClean="0"/>
              <a:t>Second level</a:t>
            </a:r>
          </a:p>
        </p:txBody>
      </p:sp>
      <p:sp>
        <p:nvSpPr>
          <p:cNvPr id="13" name="Title 3"/>
          <p:cNvSpPr>
            <a:spLocks noGrp="1"/>
          </p:cNvSpPr>
          <p:nvPr>
            <p:ph type="title"/>
          </p:nvPr>
        </p:nvSpPr>
        <p:spPr>
          <a:xfrm>
            <a:off x="623888" y="3552825"/>
            <a:ext cx="10943167" cy="1130910"/>
          </a:xfrm>
        </p:spPr>
        <p:txBody>
          <a:bodyPr anchor="t"/>
          <a:lstStyle>
            <a:lvl1pPr>
              <a:defRPr sz="3200"/>
            </a:lvl1pPr>
          </a:lstStyle>
          <a:p>
            <a:r>
              <a:rPr lang="en-US" smtClean="0"/>
              <a:t>Click to edit Master title style</a:t>
            </a:r>
            <a:endParaRPr lang="en-GB"/>
          </a:p>
        </p:txBody>
      </p:sp>
      <p:grpSp>
        <p:nvGrpSpPr>
          <p:cNvPr id="14" name="Group 39"/>
          <p:cNvGrpSpPr>
            <a:grpSpLocks/>
          </p:cNvGrpSpPr>
          <p:nvPr userDrawn="1"/>
        </p:nvGrpSpPr>
        <p:grpSpPr bwMode="white">
          <a:xfrm>
            <a:off x="-753534" y="0"/>
            <a:ext cx="654051" cy="6865938"/>
            <a:chOff x="-565302" y="0"/>
            <a:chExt cx="490967" cy="6865432"/>
          </a:xfrm>
        </p:grpSpPr>
        <p:sp>
          <p:nvSpPr>
            <p:cNvPr id="15" name="Rectangle 14"/>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nvGrpSpPr>
            <p:cNvPr id="16" name="Group 41"/>
            <p:cNvGrpSpPr>
              <a:grpSpLocks/>
            </p:cNvGrpSpPr>
            <p:nvPr userDrawn="1"/>
          </p:nvGrpSpPr>
          <p:grpSpPr bwMode="white">
            <a:xfrm>
              <a:off x="-307801" y="1143000"/>
              <a:ext cx="233465" cy="4572000"/>
              <a:chOff x="-361009" y="1143000"/>
              <a:chExt cx="286674" cy="4572000"/>
            </a:xfrm>
          </p:grpSpPr>
          <p:cxnSp>
            <p:nvCxnSpPr>
              <p:cNvPr id="31" name="Straight Connector 30"/>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7" name="Group 28"/>
            <p:cNvGrpSpPr>
              <a:grpSpLocks/>
            </p:cNvGrpSpPr>
            <p:nvPr userDrawn="1"/>
          </p:nvGrpSpPr>
          <p:grpSpPr bwMode="white">
            <a:xfrm>
              <a:off x="-307801" y="0"/>
              <a:ext cx="233466" cy="6865432"/>
              <a:chOff x="-564989" y="0"/>
              <a:chExt cx="490654" cy="6865432"/>
            </a:xfrm>
          </p:grpSpPr>
          <p:cxnSp>
            <p:nvCxnSpPr>
              <p:cNvPr id="25" name="Straight Connector 24"/>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 name="TextBox 43"/>
            <p:cNvSpPr txBox="1">
              <a:spLocks noChangeArrowheads="1"/>
            </p:cNvSpPr>
            <p:nvPr userDrawn="1"/>
          </p:nvSpPr>
          <p:spPr bwMode="white">
            <a:xfrm>
              <a:off x="-537022" y="1028624"/>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1/6</a:t>
              </a:r>
            </a:p>
          </p:txBody>
        </p:sp>
        <p:sp>
          <p:nvSpPr>
            <p:cNvPr id="19" name="TextBox 44"/>
            <p:cNvSpPr txBox="1">
              <a:spLocks noChangeArrowheads="1"/>
            </p:cNvSpPr>
            <p:nvPr userDrawn="1"/>
          </p:nvSpPr>
          <p:spPr bwMode="white">
            <a:xfrm>
              <a:off x="-537022" y="2182652"/>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2/6</a:t>
              </a:r>
            </a:p>
          </p:txBody>
        </p:sp>
        <p:sp>
          <p:nvSpPr>
            <p:cNvPr id="20" name="TextBox 45"/>
            <p:cNvSpPr txBox="1">
              <a:spLocks noChangeArrowheads="1"/>
            </p:cNvSpPr>
            <p:nvPr userDrawn="1"/>
          </p:nvSpPr>
          <p:spPr bwMode="white">
            <a:xfrm>
              <a:off x="-537022" y="4463721"/>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4/6</a:t>
              </a:r>
            </a:p>
          </p:txBody>
        </p:sp>
        <p:sp>
          <p:nvSpPr>
            <p:cNvPr id="21" name="TextBox 46"/>
            <p:cNvSpPr txBox="1">
              <a:spLocks noChangeArrowheads="1"/>
            </p:cNvSpPr>
            <p:nvPr userDrawn="1"/>
          </p:nvSpPr>
          <p:spPr bwMode="white">
            <a:xfrm>
              <a:off x="-537022" y="5601875"/>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5/6</a:t>
              </a:r>
            </a:p>
          </p:txBody>
        </p:sp>
        <p:sp>
          <p:nvSpPr>
            <p:cNvPr id="22" name="TextBox 47"/>
            <p:cNvSpPr txBox="1">
              <a:spLocks noChangeArrowheads="1"/>
            </p:cNvSpPr>
            <p:nvPr userDrawn="1"/>
          </p:nvSpPr>
          <p:spPr bwMode="white">
            <a:xfrm>
              <a:off x="-537022" y="1611194"/>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1/4</a:t>
              </a:r>
            </a:p>
          </p:txBody>
        </p:sp>
        <p:sp>
          <p:nvSpPr>
            <p:cNvPr id="23" name="TextBox 48"/>
            <p:cNvSpPr txBox="1">
              <a:spLocks noChangeArrowheads="1"/>
            </p:cNvSpPr>
            <p:nvPr userDrawn="1"/>
          </p:nvSpPr>
          <p:spPr bwMode="white">
            <a:xfrm>
              <a:off x="-537022" y="5049466"/>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3/4</a:t>
              </a:r>
            </a:p>
          </p:txBody>
        </p:sp>
        <p:sp>
          <p:nvSpPr>
            <p:cNvPr id="24" name="TextBox 49"/>
            <p:cNvSpPr txBox="1">
              <a:spLocks noChangeArrowheads="1"/>
            </p:cNvSpPr>
            <p:nvPr userDrawn="1"/>
          </p:nvSpPr>
          <p:spPr bwMode="white">
            <a:xfrm>
              <a:off x="-537022" y="3338267"/>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1/2</a:t>
              </a:r>
            </a:p>
          </p:txBody>
        </p:sp>
      </p:grpSp>
      <p:grpSp>
        <p:nvGrpSpPr>
          <p:cNvPr id="41" name="Group 40"/>
          <p:cNvGrpSpPr/>
          <p:nvPr userDrawn="1"/>
        </p:nvGrpSpPr>
        <p:grpSpPr bwMode="white">
          <a:xfrm>
            <a:off x="4" y="-325436"/>
            <a:ext cx="12192000" cy="233362"/>
            <a:chOff x="3" y="-325436"/>
            <a:chExt cx="9144000" cy="233362"/>
          </a:xfrm>
        </p:grpSpPr>
        <p:sp>
          <p:nvSpPr>
            <p:cNvPr id="42" name="Rectangle 41"/>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43" name="Straight Connector 42"/>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47" name="Picture 36" descr="JCI_RGB.emf"/>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9544939" y="5673728"/>
            <a:ext cx="1726313" cy="75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Rectangle 5"/>
          <p:cNvSpPr txBox="1">
            <a:spLocks noChangeArrowheads="1"/>
          </p:cNvSpPr>
          <p:nvPr userDrawn="1"/>
        </p:nvSpPr>
        <p:spPr bwMode="auto">
          <a:xfrm>
            <a:off x="988239" y="6630990"/>
            <a:ext cx="1466849" cy="92075"/>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a:defRPr/>
            </a:pPr>
            <a:r>
              <a:rPr lang="en-US" sz="600">
                <a:solidFill>
                  <a:schemeClr val="bg2"/>
                </a:solidFill>
                <a:cs typeface="+mn-cs"/>
              </a:rPr>
              <a:t>Johnson Controls, Inc. —</a:t>
            </a:r>
            <a:endParaRPr lang="en-GB" sz="600">
              <a:solidFill>
                <a:schemeClr val="bg2"/>
              </a:solidFill>
              <a:cs typeface="Arial" charset="0"/>
            </a:endParaRPr>
          </a:p>
        </p:txBody>
      </p:sp>
      <p:sp>
        <p:nvSpPr>
          <p:cNvPr id="49" name="Footer Placeholder 1"/>
          <p:cNvSpPr>
            <a:spLocks noGrp="1"/>
          </p:cNvSpPr>
          <p:nvPr>
            <p:ph type="ftr" sz="quarter" idx="3"/>
          </p:nvPr>
        </p:nvSpPr>
        <p:spPr>
          <a:xfrm>
            <a:off x="1918088" y="6581111"/>
            <a:ext cx="6333956" cy="193675"/>
          </a:xfrm>
          <a:prstGeom prst="rect">
            <a:avLst/>
          </a:prstGeom>
        </p:spPr>
        <p:txBody>
          <a:bodyPr vert="horz" lIns="0" tIns="0" rIns="0" bIns="0" rtlCol="0" anchor="ctr"/>
          <a:lstStyle>
            <a:lvl1pPr algn="l">
              <a:defRPr sz="600">
                <a:solidFill>
                  <a:schemeClr val="bg2"/>
                </a:solidFill>
              </a:defRPr>
            </a:lvl1pPr>
          </a:lstStyle>
          <a:p>
            <a:r>
              <a:rPr lang="en-GB" smtClean="0"/>
              <a:t>Footer - Use 'Insert &gt;Header &amp; Footer' to modify this text and ‘Apply to all’</a:t>
            </a:r>
            <a:endParaRPr lang="en-GB"/>
          </a:p>
        </p:txBody>
      </p:sp>
    </p:spTree>
    <p:extLst>
      <p:ext uri="{BB962C8B-B14F-4D97-AF65-F5344CB8AC3E}">
        <p14:creationId xmlns:p14="http://schemas.microsoft.com/office/powerpoint/2010/main" val="3557095342"/>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3">
    <p:spTree>
      <p:nvGrpSpPr>
        <p:cNvPr id="1" name=""/>
        <p:cNvGrpSpPr/>
        <p:nvPr/>
      </p:nvGrpSpPr>
      <p:grpSpPr>
        <a:xfrm>
          <a:off x="0" y="0"/>
          <a:ext cx="0" cy="0"/>
          <a:chOff x="0" y="0"/>
          <a:chExt cx="0" cy="0"/>
        </a:xfrm>
      </p:grpSpPr>
      <p:sp>
        <p:nvSpPr>
          <p:cNvPr id="4" name="Title 2"/>
          <p:cNvSpPr>
            <a:spLocks noGrp="1"/>
          </p:cNvSpPr>
          <p:nvPr>
            <p:ph type="title"/>
          </p:nvPr>
        </p:nvSpPr>
        <p:spPr bwMode="auto">
          <a:xfrm>
            <a:off x="0" y="3384000"/>
            <a:ext cx="12192000" cy="1188000"/>
          </a:xfrm>
          <a:solidFill>
            <a:schemeClr val="tx2"/>
          </a:solidFill>
        </p:spPr>
        <p:txBody>
          <a:bodyPr lIns="612000" rIns="180000" anchor="ctr"/>
          <a:lstStyle>
            <a:lvl1pPr marL="0" indent="0" algn="l" rtl="0" eaLnBrk="0" fontAlgn="base" hangingPunct="0">
              <a:lnSpc>
                <a:spcPct val="100000"/>
              </a:lnSpc>
              <a:spcBef>
                <a:spcPct val="0"/>
              </a:spcBef>
              <a:spcAft>
                <a:spcPts val="0"/>
              </a:spcAft>
              <a:buClrTx/>
              <a:buFont typeface="Wingdings" panose="05000000000000000000" pitchFamily="2" charset="2"/>
              <a:buNone/>
              <a:defRPr lang="en-GB" sz="2800" b="0" dirty="0">
                <a:solidFill>
                  <a:schemeClr val="bg2">
                    <a:lumMod val="20000"/>
                    <a:lumOff val="80000"/>
                  </a:schemeClr>
                </a:solidFill>
                <a:latin typeface="+mn-lt"/>
                <a:ea typeface="+mn-ea"/>
                <a:cs typeface="+mn-cs"/>
              </a:defRPr>
            </a:lvl1pPr>
          </a:lstStyle>
          <a:p>
            <a:r>
              <a:rPr lang="en-US" smtClean="0"/>
              <a:t>Click to edit Master title style</a:t>
            </a:r>
            <a:endParaRPr lang="en-GB" dirty="0"/>
          </a:p>
        </p:txBody>
      </p:sp>
      <p:sp>
        <p:nvSpPr>
          <p:cNvPr id="6" name="Text Placeholder 22"/>
          <p:cNvSpPr>
            <a:spLocks noGrp="1"/>
          </p:cNvSpPr>
          <p:nvPr>
            <p:ph type="body" sz="quarter" idx="14"/>
          </p:nvPr>
        </p:nvSpPr>
        <p:spPr>
          <a:xfrm>
            <a:off x="623888" y="4850355"/>
            <a:ext cx="6629644" cy="839322"/>
          </a:xfrm>
          <a:prstGeom prst="rect">
            <a:avLst/>
          </a:prstGeom>
        </p:spPr>
        <p:txBody>
          <a:bodyPr lIns="0" rIns="0"/>
          <a:lstStyle>
            <a:lvl1pPr marL="0" indent="0">
              <a:spcAft>
                <a:spcPts val="0"/>
              </a:spcAft>
              <a:buNone/>
              <a:defRPr sz="1600" b="1">
                <a:solidFill>
                  <a:schemeClr val="tx1"/>
                </a:solidFill>
              </a:defRPr>
            </a:lvl1pPr>
            <a:lvl2pPr marL="0" indent="1588">
              <a:spcAft>
                <a:spcPts val="0"/>
              </a:spcAft>
              <a:buNone/>
              <a:defRPr sz="1400" i="1" baseline="0">
                <a:solidFill>
                  <a:schemeClr val="tx1"/>
                </a:solidFill>
              </a:defRPr>
            </a:lvl2pPr>
            <a:lvl3pPr marL="180975" indent="-179388">
              <a:spcAft>
                <a:spcPts val="0"/>
              </a:spcAft>
              <a:defRPr/>
            </a:lvl3pPr>
            <a:lvl4pPr marL="361950" indent="-179388">
              <a:defRPr/>
            </a:lvl4pPr>
            <a:lvl5pPr marL="542925" indent="-179388">
              <a:defRPr/>
            </a:lvl5pPr>
            <a:lvl6pPr marL="714375" indent="-179388">
              <a:defRPr/>
            </a:lvl6pPr>
            <a:lvl7pPr marL="895350" indent="-160338">
              <a:spcBef>
                <a:spcPts val="0"/>
              </a:spcBef>
              <a:buSzPct val="80000"/>
              <a:defRPr sz="1200"/>
            </a:lvl7pPr>
          </a:lstStyle>
          <a:p>
            <a:pPr lvl="0"/>
            <a:r>
              <a:rPr lang="en-US" smtClean="0"/>
              <a:t>Click to edit Master text styles</a:t>
            </a:r>
          </a:p>
          <a:p>
            <a:pPr lvl="1"/>
            <a:r>
              <a:rPr lang="en-US" smtClean="0"/>
              <a:t>Second level</a:t>
            </a:r>
          </a:p>
        </p:txBody>
      </p:sp>
      <p:sp>
        <p:nvSpPr>
          <p:cNvPr id="8" name="Rectangle 7"/>
          <p:cNvSpPr/>
          <p:nvPr userDrawn="1"/>
        </p:nvSpPr>
        <p:spPr>
          <a:xfrm>
            <a:off x="0" y="-1"/>
            <a:ext cx="12192000" cy="3433764"/>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37"/>
          <p:cNvSpPr txBox="1">
            <a:spLocks noChangeArrowheads="1"/>
          </p:cNvSpPr>
          <p:nvPr userDrawn="1"/>
        </p:nvSpPr>
        <p:spPr bwMode="auto">
          <a:xfrm>
            <a:off x="10502902" y="1111253"/>
            <a:ext cx="1536700" cy="1252907"/>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33" tIns="10795" rIns="18033" bIns="1079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Aft>
                <a:spcPts val="600"/>
              </a:spcAft>
              <a:defRPr/>
            </a:pPr>
            <a:r>
              <a:rPr lang="en-GB" altLang="en-US" sz="1000" smtClean="0">
                <a:solidFill>
                  <a:schemeClr val="bg1"/>
                </a:solidFill>
                <a:cs typeface="Arial" charset="0"/>
              </a:rPr>
              <a:t>If you can read this </a:t>
            </a:r>
            <a:r>
              <a:rPr lang="en-GB" altLang="en-US" sz="1000" b="1" smtClean="0">
                <a:solidFill>
                  <a:schemeClr val="bg1"/>
                </a:solidFill>
                <a:cs typeface="Arial" charset="0"/>
              </a:rPr>
              <a:t>Click on the icon to choose a picture </a:t>
            </a:r>
            <a:r>
              <a:rPr lang="en-GB" altLang="en-US" sz="1000" smtClean="0">
                <a:solidFill>
                  <a:schemeClr val="bg1"/>
                </a:solidFill>
                <a:cs typeface="Arial" charset="0"/>
              </a:rPr>
              <a:t>or </a:t>
            </a:r>
            <a:br>
              <a:rPr lang="en-GB" altLang="en-US" sz="1000" smtClean="0">
                <a:solidFill>
                  <a:schemeClr val="bg1"/>
                </a:solidFill>
                <a:cs typeface="Arial" charset="0"/>
              </a:rPr>
            </a:br>
            <a:r>
              <a:rPr lang="en-GB" altLang="en-US" sz="1000" b="1" smtClean="0">
                <a:solidFill>
                  <a:schemeClr val="bg1"/>
                </a:solidFill>
                <a:cs typeface="Arial" charset="0"/>
              </a:rPr>
              <a:t>Reset the slide</a:t>
            </a:r>
            <a:r>
              <a:rPr lang="en-GB" altLang="en-US" sz="1000" smtClean="0">
                <a:solidFill>
                  <a:schemeClr val="bg1"/>
                </a:solidFill>
                <a:cs typeface="Arial" charset="0"/>
              </a:rPr>
              <a:t>.</a:t>
            </a:r>
          </a:p>
          <a:p>
            <a:pPr algn="ctr" eaLnBrk="1" hangingPunct="1">
              <a:defRPr/>
            </a:pPr>
            <a:r>
              <a:rPr lang="en-GB" altLang="en-US" sz="700" smtClean="0">
                <a:solidFill>
                  <a:schemeClr val="bg1"/>
                </a:solidFill>
                <a:cs typeface="Arial" charset="0"/>
              </a:rPr>
              <a:t>To Reset: Right click on the slide thumbnail and select ‘reset slide’ or choose the ‘Reset’ button on the ‘Home’ ribbon </a:t>
            </a:r>
            <a:br>
              <a:rPr lang="en-GB" altLang="en-US" sz="700" smtClean="0">
                <a:solidFill>
                  <a:schemeClr val="bg1"/>
                </a:solidFill>
                <a:cs typeface="Arial" charset="0"/>
              </a:rPr>
            </a:br>
            <a:r>
              <a:rPr lang="en-GB" altLang="en-US" sz="700" smtClean="0">
                <a:solidFill>
                  <a:schemeClr val="bg1"/>
                </a:solidFill>
                <a:cs typeface="Arial" charset="0"/>
              </a:rPr>
              <a:t>(next to the font choice box)</a:t>
            </a:r>
          </a:p>
        </p:txBody>
      </p:sp>
      <p:sp>
        <p:nvSpPr>
          <p:cNvPr id="11" name="TextBox 38"/>
          <p:cNvSpPr txBox="1">
            <a:spLocks noChangeArrowheads="1"/>
          </p:cNvSpPr>
          <p:nvPr userDrawn="1"/>
        </p:nvSpPr>
        <p:spPr bwMode="auto">
          <a:xfrm>
            <a:off x="171451" y="1111253"/>
            <a:ext cx="1536700" cy="1252907"/>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33" tIns="10795" rIns="18033" bIns="1079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Aft>
                <a:spcPts val="600"/>
              </a:spcAft>
              <a:defRPr/>
            </a:pPr>
            <a:r>
              <a:rPr lang="en-GB" altLang="en-US" sz="1000" smtClean="0">
                <a:solidFill>
                  <a:schemeClr val="bg1"/>
                </a:solidFill>
                <a:cs typeface="Arial" charset="0"/>
              </a:rPr>
              <a:t>If you can read this </a:t>
            </a:r>
            <a:r>
              <a:rPr lang="en-GB" altLang="en-US" sz="1000" b="1" smtClean="0">
                <a:solidFill>
                  <a:schemeClr val="bg1"/>
                </a:solidFill>
                <a:cs typeface="Arial" charset="0"/>
              </a:rPr>
              <a:t>Click on the icon to choose a picture </a:t>
            </a:r>
            <a:r>
              <a:rPr lang="en-GB" altLang="en-US" sz="1000" smtClean="0">
                <a:solidFill>
                  <a:schemeClr val="bg1"/>
                </a:solidFill>
                <a:cs typeface="Arial" charset="0"/>
              </a:rPr>
              <a:t>or </a:t>
            </a:r>
            <a:br>
              <a:rPr lang="en-GB" altLang="en-US" sz="1000" smtClean="0">
                <a:solidFill>
                  <a:schemeClr val="bg1"/>
                </a:solidFill>
                <a:cs typeface="Arial" charset="0"/>
              </a:rPr>
            </a:br>
            <a:r>
              <a:rPr lang="en-GB" altLang="en-US" sz="1000" b="1" smtClean="0">
                <a:solidFill>
                  <a:schemeClr val="bg1"/>
                </a:solidFill>
                <a:cs typeface="Arial" charset="0"/>
              </a:rPr>
              <a:t>Reset the slide</a:t>
            </a:r>
            <a:r>
              <a:rPr lang="en-GB" altLang="en-US" sz="1000" smtClean="0">
                <a:solidFill>
                  <a:schemeClr val="bg1"/>
                </a:solidFill>
                <a:cs typeface="Arial" charset="0"/>
              </a:rPr>
              <a:t>.</a:t>
            </a:r>
          </a:p>
          <a:p>
            <a:pPr algn="ctr" eaLnBrk="1" hangingPunct="1">
              <a:defRPr/>
            </a:pPr>
            <a:r>
              <a:rPr lang="en-GB" altLang="en-US" sz="700" smtClean="0">
                <a:solidFill>
                  <a:schemeClr val="bg1"/>
                </a:solidFill>
                <a:cs typeface="Arial" charset="0"/>
              </a:rPr>
              <a:t>To Reset: Right click on the slide thumbnail and select ‘reset slide’ or choose the ‘Reset’ button on the ‘Home’ ribbon </a:t>
            </a:r>
            <a:br>
              <a:rPr lang="en-GB" altLang="en-US" sz="700" smtClean="0">
                <a:solidFill>
                  <a:schemeClr val="bg1"/>
                </a:solidFill>
                <a:cs typeface="Arial" charset="0"/>
              </a:rPr>
            </a:br>
            <a:r>
              <a:rPr lang="en-GB" altLang="en-US" sz="700" smtClean="0">
                <a:solidFill>
                  <a:schemeClr val="bg1"/>
                </a:solidFill>
                <a:cs typeface="Arial" charset="0"/>
              </a:rPr>
              <a:t>(next to the font choice box)</a:t>
            </a:r>
          </a:p>
        </p:txBody>
      </p:sp>
      <p:sp>
        <p:nvSpPr>
          <p:cNvPr id="5" name="Picture Placeholder 30"/>
          <p:cNvSpPr>
            <a:spLocks noGrp="1"/>
          </p:cNvSpPr>
          <p:nvPr>
            <p:ph type="pic" sz="quarter" idx="10"/>
          </p:nvPr>
        </p:nvSpPr>
        <p:spPr>
          <a:xfrm>
            <a:off x="0" y="-1"/>
            <a:ext cx="12192000" cy="3429002"/>
          </a:xfrm>
          <a:prstGeom prst="rect">
            <a:avLst/>
          </a:prstGeom>
        </p:spPr>
        <p:txBody>
          <a:bodyPr rtlCol="0" anchor="ctr">
            <a:normAutofit/>
          </a:bodyPr>
          <a:lstStyle>
            <a:lvl1pPr marL="0" marR="0" indent="0" algn="ctr" defTabSz="914400" rtl="0" eaLnBrk="1" fontAlgn="base" latinLnBrk="0" hangingPunct="1">
              <a:lnSpc>
                <a:spcPct val="110000"/>
              </a:lnSpc>
              <a:spcBef>
                <a:spcPts val="0"/>
              </a:spcBef>
              <a:spcAft>
                <a:spcPts val="600"/>
              </a:spcAft>
              <a:buClr>
                <a:schemeClr val="bg2"/>
              </a:buClr>
              <a:buSzTx/>
              <a:buFont typeface="Wingdings" pitchFamily="2" charset="2"/>
              <a:buNone/>
              <a:tabLst/>
              <a:defRPr>
                <a:solidFill>
                  <a:schemeClr val="bg2">
                    <a:lumMod val="60000"/>
                    <a:lumOff val="40000"/>
                  </a:schemeClr>
                </a:solidFill>
              </a:defRPr>
            </a:lvl1pPr>
          </a:lstStyle>
          <a:p>
            <a:pPr lvl="0"/>
            <a:r>
              <a:rPr lang="en-US" noProof="0" smtClean="0"/>
              <a:t>Click icon to add picture</a:t>
            </a:r>
            <a:endParaRPr lang="en-GB" noProof="0" smtClean="0"/>
          </a:p>
        </p:txBody>
      </p:sp>
      <p:grpSp>
        <p:nvGrpSpPr>
          <p:cNvPr id="13" name="Group 39"/>
          <p:cNvGrpSpPr>
            <a:grpSpLocks/>
          </p:cNvGrpSpPr>
          <p:nvPr userDrawn="1"/>
        </p:nvGrpSpPr>
        <p:grpSpPr bwMode="white">
          <a:xfrm>
            <a:off x="-753534" y="0"/>
            <a:ext cx="654051" cy="6865938"/>
            <a:chOff x="-565302" y="0"/>
            <a:chExt cx="490967" cy="6865432"/>
          </a:xfrm>
        </p:grpSpPr>
        <p:sp>
          <p:nvSpPr>
            <p:cNvPr id="14" name="Rectangle 13"/>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nvGrpSpPr>
            <p:cNvPr id="15" name="Group 41"/>
            <p:cNvGrpSpPr>
              <a:grpSpLocks/>
            </p:cNvGrpSpPr>
            <p:nvPr userDrawn="1"/>
          </p:nvGrpSpPr>
          <p:grpSpPr bwMode="white">
            <a:xfrm>
              <a:off x="-307801" y="1143000"/>
              <a:ext cx="233465" cy="4572000"/>
              <a:chOff x="-361009" y="1143000"/>
              <a:chExt cx="286674" cy="4572000"/>
            </a:xfrm>
          </p:grpSpPr>
          <p:cxnSp>
            <p:nvCxnSpPr>
              <p:cNvPr id="30" name="Straight Connector 29"/>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6" name="Group 28"/>
            <p:cNvGrpSpPr>
              <a:grpSpLocks/>
            </p:cNvGrpSpPr>
            <p:nvPr userDrawn="1"/>
          </p:nvGrpSpPr>
          <p:grpSpPr bwMode="white">
            <a:xfrm>
              <a:off x="-307801" y="0"/>
              <a:ext cx="233466" cy="6865432"/>
              <a:chOff x="-564989" y="0"/>
              <a:chExt cx="490654" cy="6865432"/>
            </a:xfrm>
          </p:grpSpPr>
          <p:cxnSp>
            <p:nvCxnSpPr>
              <p:cNvPr id="24" name="Straight Connector 23"/>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43"/>
            <p:cNvSpPr txBox="1">
              <a:spLocks noChangeArrowheads="1"/>
            </p:cNvSpPr>
            <p:nvPr userDrawn="1"/>
          </p:nvSpPr>
          <p:spPr bwMode="white">
            <a:xfrm>
              <a:off x="-537022" y="1028624"/>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1/6</a:t>
              </a:r>
            </a:p>
          </p:txBody>
        </p:sp>
        <p:sp>
          <p:nvSpPr>
            <p:cNvPr id="18" name="TextBox 44"/>
            <p:cNvSpPr txBox="1">
              <a:spLocks noChangeArrowheads="1"/>
            </p:cNvSpPr>
            <p:nvPr userDrawn="1"/>
          </p:nvSpPr>
          <p:spPr bwMode="white">
            <a:xfrm>
              <a:off x="-537022" y="2182652"/>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2/6</a:t>
              </a:r>
            </a:p>
          </p:txBody>
        </p:sp>
        <p:sp>
          <p:nvSpPr>
            <p:cNvPr id="19" name="TextBox 45"/>
            <p:cNvSpPr txBox="1">
              <a:spLocks noChangeArrowheads="1"/>
            </p:cNvSpPr>
            <p:nvPr userDrawn="1"/>
          </p:nvSpPr>
          <p:spPr bwMode="white">
            <a:xfrm>
              <a:off x="-537022" y="4463721"/>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4/6</a:t>
              </a:r>
            </a:p>
          </p:txBody>
        </p:sp>
        <p:sp>
          <p:nvSpPr>
            <p:cNvPr id="20" name="TextBox 46"/>
            <p:cNvSpPr txBox="1">
              <a:spLocks noChangeArrowheads="1"/>
            </p:cNvSpPr>
            <p:nvPr userDrawn="1"/>
          </p:nvSpPr>
          <p:spPr bwMode="white">
            <a:xfrm>
              <a:off x="-537022" y="5601875"/>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5/6</a:t>
              </a:r>
            </a:p>
          </p:txBody>
        </p:sp>
        <p:sp>
          <p:nvSpPr>
            <p:cNvPr id="21" name="TextBox 47"/>
            <p:cNvSpPr txBox="1">
              <a:spLocks noChangeArrowheads="1"/>
            </p:cNvSpPr>
            <p:nvPr userDrawn="1"/>
          </p:nvSpPr>
          <p:spPr bwMode="white">
            <a:xfrm>
              <a:off x="-537022" y="1611194"/>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1/4</a:t>
              </a:r>
            </a:p>
          </p:txBody>
        </p:sp>
        <p:sp>
          <p:nvSpPr>
            <p:cNvPr id="22" name="TextBox 48"/>
            <p:cNvSpPr txBox="1">
              <a:spLocks noChangeArrowheads="1"/>
            </p:cNvSpPr>
            <p:nvPr userDrawn="1"/>
          </p:nvSpPr>
          <p:spPr bwMode="white">
            <a:xfrm>
              <a:off x="-537022" y="5049466"/>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3/4</a:t>
              </a:r>
            </a:p>
          </p:txBody>
        </p:sp>
        <p:sp>
          <p:nvSpPr>
            <p:cNvPr id="23" name="TextBox 49"/>
            <p:cNvSpPr txBox="1">
              <a:spLocks noChangeArrowheads="1"/>
            </p:cNvSpPr>
            <p:nvPr userDrawn="1"/>
          </p:nvSpPr>
          <p:spPr bwMode="white">
            <a:xfrm>
              <a:off x="-537022" y="3338267"/>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1/2</a:t>
              </a:r>
            </a:p>
          </p:txBody>
        </p:sp>
      </p:grpSp>
      <p:grpSp>
        <p:nvGrpSpPr>
          <p:cNvPr id="40" name="Group 39"/>
          <p:cNvGrpSpPr/>
          <p:nvPr userDrawn="1"/>
        </p:nvGrpSpPr>
        <p:grpSpPr bwMode="white">
          <a:xfrm>
            <a:off x="4" y="-325436"/>
            <a:ext cx="12192000" cy="233362"/>
            <a:chOff x="3" y="-325436"/>
            <a:chExt cx="9144000" cy="233362"/>
          </a:xfrm>
        </p:grpSpPr>
        <p:sp>
          <p:nvSpPr>
            <p:cNvPr id="41" name="Rectangle 40"/>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42" name="Straight Connector 41"/>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46" name="Picture 36" descr="JCI_RGB.emf"/>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9544939" y="5673728"/>
            <a:ext cx="1726313" cy="75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Rectangle 5"/>
          <p:cNvSpPr txBox="1">
            <a:spLocks noChangeArrowheads="1"/>
          </p:cNvSpPr>
          <p:nvPr userDrawn="1"/>
        </p:nvSpPr>
        <p:spPr bwMode="auto">
          <a:xfrm>
            <a:off x="988239" y="6630990"/>
            <a:ext cx="1466849" cy="92075"/>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a:defRPr/>
            </a:pPr>
            <a:r>
              <a:rPr lang="en-US" sz="600">
                <a:solidFill>
                  <a:schemeClr val="bg2"/>
                </a:solidFill>
                <a:cs typeface="+mn-cs"/>
              </a:rPr>
              <a:t>Johnson Controls, Inc. —</a:t>
            </a:r>
            <a:endParaRPr lang="en-GB" sz="600">
              <a:solidFill>
                <a:schemeClr val="bg2"/>
              </a:solidFill>
              <a:cs typeface="Arial" charset="0"/>
            </a:endParaRPr>
          </a:p>
        </p:txBody>
      </p:sp>
      <p:sp>
        <p:nvSpPr>
          <p:cNvPr id="48" name="Footer Placeholder 1"/>
          <p:cNvSpPr>
            <a:spLocks noGrp="1"/>
          </p:cNvSpPr>
          <p:nvPr>
            <p:ph type="ftr" sz="quarter" idx="3"/>
          </p:nvPr>
        </p:nvSpPr>
        <p:spPr>
          <a:xfrm>
            <a:off x="1918088" y="6581111"/>
            <a:ext cx="6333956" cy="193675"/>
          </a:xfrm>
          <a:prstGeom prst="rect">
            <a:avLst/>
          </a:prstGeom>
        </p:spPr>
        <p:txBody>
          <a:bodyPr vert="horz" lIns="0" tIns="0" rIns="0" bIns="0" rtlCol="0" anchor="ctr"/>
          <a:lstStyle>
            <a:lvl1pPr algn="l">
              <a:defRPr sz="600">
                <a:solidFill>
                  <a:schemeClr val="bg2"/>
                </a:solidFill>
              </a:defRPr>
            </a:lvl1pPr>
          </a:lstStyle>
          <a:p>
            <a:r>
              <a:rPr lang="en-GB" smtClean="0"/>
              <a:t>Footer - Use 'Insert &gt;Header &amp; Footer' to modify this text and ‘Apply to all’</a:t>
            </a:r>
            <a:endParaRPr lang="en-GB"/>
          </a:p>
        </p:txBody>
      </p:sp>
    </p:spTree>
    <p:extLst>
      <p:ext uri="{BB962C8B-B14F-4D97-AF65-F5344CB8AC3E}">
        <p14:creationId xmlns:p14="http://schemas.microsoft.com/office/powerpoint/2010/main" val="269008949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Footer - Use 'Insert &gt;Header &amp; Footer' to modify this text and ‘Apply to all’</a:t>
            </a:r>
            <a:endParaRPr lang="en-GB"/>
          </a:p>
        </p:txBody>
      </p:sp>
      <p:sp>
        <p:nvSpPr>
          <p:cNvPr id="5" name="Text Placeholder 4"/>
          <p:cNvSpPr>
            <a:spLocks noGrp="1"/>
          </p:cNvSpPr>
          <p:nvPr>
            <p:ph type="body" sz="quarter" idx="11"/>
          </p:nvPr>
        </p:nvSpPr>
        <p:spPr>
          <a:xfrm>
            <a:off x="624419" y="1144589"/>
            <a:ext cx="7135282"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Picture Placeholder 3"/>
          <p:cNvSpPr>
            <a:spLocks noGrp="1"/>
          </p:cNvSpPr>
          <p:nvPr>
            <p:ph type="pic" sz="quarter" idx="12"/>
          </p:nvPr>
        </p:nvSpPr>
        <p:spPr>
          <a:xfrm>
            <a:off x="8235950" y="1196975"/>
            <a:ext cx="3331636" cy="4824414"/>
          </a:xfrm>
        </p:spPr>
        <p:txBody>
          <a:bodyPr anchor="ctr"/>
          <a:lstStyle>
            <a:lvl1pPr marL="0" indent="0" algn="ctr">
              <a:buNone/>
              <a:defRPr>
                <a:solidFill>
                  <a:schemeClr val="bg2"/>
                </a:solidFill>
              </a:defRPr>
            </a:lvl1pPr>
          </a:lstStyle>
          <a:p>
            <a:pPr lvl="0"/>
            <a:r>
              <a:rPr lang="en-US" noProof="0" smtClean="0"/>
              <a:t>Click icon to add picture</a:t>
            </a:r>
            <a:endParaRPr lang="en-GB" noProof="0"/>
          </a:p>
        </p:txBody>
      </p:sp>
    </p:spTree>
    <p:extLst>
      <p:ext uri="{BB962C8B-B14F-4D97-AF65-F5344CB8AC3E}">
        <p14:creationId xmlns:p14="http://schemas.microsoft.com/office/powerpoint/2010/main" val="86598946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text  and imag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Footer - Use 'Insert &gt;Header &amp; Footer' to modify this text and ‘Apply to all’</a:t>
            </a:r>
            <a:endParaRPr lang="en-GB"/>
          </a:p>
        </p:txBody>
      </p:sp>
      <p:sp>
        <p:nvSpPr>
          <p:cNvPr id="5" name="Text Placeholder 4"/>
          <p:cNvSpPr>
            <a:spLocks noGrp="1"/>
          </p:cNvSpPr>
          <p:nvPr>
            <p:ph type="body" sz="quarter" idx="11"/>
          </p:nvPr>
        </p:nvSpPr>
        <p:spPr>
          <a:xfrm>
            <a:off x="624419" y="1144589"/>
            <a:ext cx="5232399" cy="4876800"/>
          </a:xfrm>
        </p:spPr>
        <p:txBody>
          <a:bodyPr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Picture Placeholder 3"/>
          <p:cNvSpPr>
            <a:spLocks noGrp="1"/>
          </p:cNvSpPr>
          <p:nvPr>
            <p:ph type="pic" sz="quarter" idx="12"/>
          </p:nvPr>
        </p:nvSpPr>
        <p:spPr>
          <a:xfrm>
            <a:off x="6337302" y="1196975"/>
            <a:ext cx="5230284" cy="4824414"/>
          </a:xfrm>
        </p:spPr>
        <p:txBody>
          <a:bodyPr anchor="ctr"/>
          <a:lstStyle>
            <a:lvl1pPr marL="0" indent="0" algn="ctr">
              <a:buNone/>
              <a:defRPr>
                <a:solidFill>
                  <a:schemeClr val="bg2"/>
                </a:solidFill>
              </a:defRPr>
            </a:lvl1pPr>
          </a:lstStyle>
          <a:p>
            <a:pPr lvl="0"/>
            <a:r>
              <a:rPr lang="en-US" noProof="0" smtClean="0"/>
              <a:t>Click icon to add picture</a:t>
            </a:r>
            <a:endParaRPr lang="en-GB" noProof="0"/>
          </a:p>
        </p:txBody>
      </p:sp>
    </p:spTree>
    <p:extLst>
      <p:ext uri="{BB962C8B-B14F-4D97-AF65-F5344CB8AC3E}">
        <p14:creationId xmlns:p14="http://schemas.microsoft.com/office/powerpoint/2010/main" val="172875899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and 2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Footer - Use 'Insert &gt;Header &amp; Footer' to modify this text and ‘Apply to all’</a:t>
            </a:r>
            <a:endParaRPr lang="en-GB"/>
          </a:p>
        </p:txBody>
      </p:sp>
      <p:sp>
        <p:nvSpPr>
          <p:cNvPr id="5" name="Text Placeholder 4"/>
          <p:cNvSpPr>
            <a:spLocks noGrp="1"/>
          </p:cNvSpPr>
          <p:nvPr>
            <p:ph type="body" sz="quarter" idx="11"/>
          </p:nvPr>
        </p:nvSpPr>
        <p:spPr>
          <a:xfrm>
            <a:off x="624419" y="1144589"/>
            <a:ext cx="5232399" cy="4876800"/>
          </a:xfrm>
        </p:spPr>
        <p:txBody>
          <a:bodyPr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Picture Placeholder 3"/>
          <p:cNvSpPr>
            <a:spLocks noGrp="1"/>
          </p:cNvSpPr>
          <p:nvPr>
            <p:ph type="pic" sz="quarter" idx="12"/>
          </p:nvPr>
        </p:nvSpPr>
        <p:spPr>
          <a:xfrm>
            <a:off x="6337302" y="1196976"/>
            <a:ext cx="5230284" cy="2337949"/>
          </a:xfrm>
        </p:spPr>
        <p:txBody>
          <a:bodyPr anchor="ctr"/>
          <a:lstStyle>
            <a:lvl1pPr marL="0" indent="0" algn="ctr">
              <a:buNone/>
              <a:defRPr>
                <a:solidFill>
                  <a:schemeClr val="bg2"/>
                </a:solidFill>
              </a:defRPr>
            </a:lvl1pPr>
          </a:lstStyle>
          <a:p>
            <a:pPr lvl="0"/>
            <a:r>
              <a:rPr lang="en-US" noProof="0" smtClean="0"/>
              <a:t>Click icon to add picture</a:t>
            </a:r>
            <a:endParaRPr lang="en-GB" noProof="0"/>
          </a:p>
        </p:txBody>
      </p:sp>
      <p:sp>
        <p:nvSpPr>
          <p:cNvPr id="7" name="Picture Placeholder 3"/>
          <p:cNvSpPr>
            <a:spLocks noGrp="1"/>
          </p:cNvSpPr>
          <p:nvPr>
            <p:ph type="pic" sz="quarter" idx="13"/>
          </p:nvPr>
        </p:nvSpPr>
        <p:spPr>
          <a:xfrm>
            <a:off x="6337302" y="3684233"/>
            <a:ext cx="5230284" cy="2337949"/>
          </a:xfrm>
        </p:spPr>
        <p:txBody>
          <a:bodyPr anchor="ctr"/>
          <a:lstStyle>
            <a:lvl1pPr marL="0" indent="0" algn="ctr">
              <a:buNone/>
              <a:defRPr>
                <a:solidFill>
                  <a:schemeClr val="bg2"/>
                </a:solidFill>
              </a:defRPr>
            </a:lvl1pPr>
          </a:lstStyle>
          <a:p>
            <a:pPr lvl="0"/>
            <a:r>
              <a:rPr lang="en-US" noProof="0" smtClean="0"/>
              <a:t>Click icon to add picture</a:t>
            </a:r>
            <a:endParaRPr lang="en-GB" noProof="0"/>
          </a:p>
        </p:txBody>
      </p:sp>
    </p:spTree>
    <p:extLst>
      <p:ext uri="{BB962C8B-B14F-4D97-AF65-F5344CB8AC3E}">
        <p14:creationId xmlns:p14="http://schemas.microsoft.com/office/powerpoint/2010/main" val="79367176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Footer - Use 'Insert &gt;Header &amp; Footer' to modify this text and ‘Apply to all’</a:t>
            </a:r>
            <a:endParaRPr lang="en-GB"/>
          </a:p>
        </p:txBody>
      </p:sp>
      <p:sp>
        <p:nvSpPr>
          <p:cNvPr id="5" name="Text Placeholder 4"/>
          <p:cNvSpPr>
            <a:spLocks noGrp="1"/>
          </p:cNvSpPr>
          <p:nvPr>
            <p:ph type="body" sz="quarter" idx="11"/>
          </p:nvPr>
        </p:nvSpPr>
        <p:spPr>
          <a:xfrm>
            <a:off x="624419" y="1144589"/>
            <a:ext cx="5232399" cy="4876800"/>
          </a:xfrm>
        </p:spPr>
        <p:txBody>
          <a:bodyPr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Text Placeholder 4"/>
          <p:cNvSpPr>
            <a:spLocks noGrp="1"/>
          </p:cNvSpPr>
          <p:nvPr>
            <p:ph type="body" sz="quarter" idx="12"/>
          </p:nvPr>
        </p:nvSpPr>
        <p:spPr>
          <a:xfrm>
            <a:off x="6335184" y="1144590"/>
            <a:ext cx="5232400" cy="4876799"/>
          </a:xfrm>
        </p:spPr>
        <p:txBody>
          <a:bodyPr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8594360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3991"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Footer - Use 'Insert &gt;Header &amp; Footer' to modify this text and ‘Apply to all’</a:t>
            </a:r>
            <a:endParaRPr lang="en-GB"/>
          </a:p>
        </p:txBody>
      </p:sp>
      <p:sp>
        <p:nvSpPr>
          <p:cNvPr id="5" name="Text Placeholder 4"/>
          <p:cNvSpPr>
            <a:spLocks noGrp="1"/>
          </p:cNvSpPr>
          <p:nvPr>
            <p:ph type="body" sz="quarter" idx="11"/>
          </p:nvPr>
        </p:nvSpPr>
        <p:spPr>
          <a:xfrm>
            <a:off x="624420" y="1144589"/>
            <a:ext cx="3328455" cy="4876800"/>
          </a:xfrm>
        </p:spPr>
        <p:txBody>
          <a:bodyPr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Text Placeholder 4"/>
          <p:cNvSpPr>
            <a:spLocks noGrp="1"/>
          </p:cNvSpPr>
          <p:nvPr>
            <p:ph type="body" sz="quarter" idx="12"/>
          </p:nvPr>
        </p:nvSpPr>
        <p:spPr>
          <a:xfrm>
            <a:off x="4432301" y="1144590"/>
            <a:ext cx="3327400" cy="4876799"/>
          </a:xfrm>
        </p:spPr>
        <p:txBody>
          <a:bodyPr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Text Placeholder 4"/>
          <p:cNvSpPr>
            <a:spLocks noGrp="1"/>
          </p:cNvSpPr>
          <p:nvPr>
            <p:ph type="body" sz="quarter" idx="13"/>
          </p:nvPr>
        </p:nvSpPr>
        <p:spPr>
          <a:xfrm>
            <a:off x="8235950" y="1144590"/>
            <a:ext cx="3331636" cy="4876799"/>
          </a:xfrm>
        </p:spPr>
        <p:txBody>
          <a:bodyPr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6834995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399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Column with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Footer - Use 'Insert &gt;Header &amp; Footer' to modify this text and ‘Apply to all’</a:t>
            </a:r>
            <a:endParaRPr lang="en-GB"/>
          </a:p>
        </p:txBody>
      </p:sp>
      <p:sp>
        <p:nvSpPr>
          <p:cNvPr id="5" name="Text Placeholder 4"/>
          <p:cNvSpPr>
            <a:spLocks noGrp="1"/>
          </p:cNvSpPr>
          <p:nvPr>
            <p:ph type="body" sz="quarter" idx="11"/>
          </p:nvPr>
        </p:nvSpPr>
        <p:spPr>
          <a:xfrm>
            <a:off x="624420" y="1144589"/>
            <a:ext cx="3328455" cy="4876800"/>
          </a:xfrm>
        </p:spPr>
        <p:txBody>
          <a:bodyPr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Text Placeholder 4"/>
          <p:cNvSpPr>
            <a:spLocks noGrp="1"/>
          </p:cNvSpPr>
          <p:nvPr>
            <p:ph type="body" sz="quarter" idx="12"/>
          </p:nvPr>
        </p:nvSpPr>
        <p:spPr>
          <a:xfrm>
            <a:off x="4432301" y="1144590"/>
            <a:ext cx="3327400" cy="4876799"/>
          </a:xfrm>
        </p:spPr>
        <p:txBody>
          <a:bodyPr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8" name="Picture Placeholder 7"/>
          <p:cNvSpPr>
            <a:spLocks noGrp="1"/>
          </p:cNvSpPr>
          <p:nvPr>
            <p:ph type="pic" sz="quarter" idx="13"/>
          </p:nvPr>
        </p:nvSpPr>
        <p:spPr>
          <a:xfrm>
            <a:off x="8235950" y="1196975"/>
            <a:ext cx="3332163" cy="4824413"/>
          </a:xfrm>
        </p:spPr>
        <p:txBody>
          <a:bodyPr anchor="ctr"/>
          <a:lstStyle>
            <a:lvl1pPr marL="0" indent="0" algn="ctr">
              <a:buNone/>
              <a:defRPr sz="1800">
                <a:solidFill>
                  <a:schemeClr val="bg2"/>
                </a:solidFill>
              </a:defRPr>
            </a:lvl1pPr>
          </a:lstStyle>
          <a:p>
            <a:r>
              <a:rPr lang="en-US" smtClean="0"/>
              <a:t>Click icon to add picture</a:t>
            </a:r>
            <a:endParaRPr lang="en-GB"/>
          </a:p>
        </p:txBody>
      </p:sp>
    </p:spTree>
    <p:extLst>
      <p:ext uri="{BB962C8B-B14F-4D97-AF65-F5344CB8AC3E}">
        <p14:creationId xmlns:p14="http://schemas.microsoft.com/office/powerpoint/2010/main" val="144400463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399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Line 9"/>
          <p:cNvSpPr>
            <a:spLocks noChangeShapeType="1"/>
          </p:cNvSpPr>
          <p:nvPr/>
        </p:nvSpPr>
        <p:spPr bwMode="auto">
          <a:xfrm>
            <a:off x="624419" y="1052513"/>
            <a:ext cx="10943167"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8" name="Rectangle 17"/>
          <p:cNvSpPr>
            <a:spLocks noGrp="1" noChangeArrowheads="1"/>
          </p:cNvSpPr>
          <p:nvPr>
            <p:ph type="title"/>
          </p:nvPr>
        </p:nvSpPr>
        <p:spPr bwMode="auto">
          <a:xfrm>
            <a:off x="624419" y="188913"/>
            <a:ext cx="1094316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dirty="0" smtClean="0"/>
              <a:t>Click to edit title (2 lines max)</a:t>
            </a:r>
            <a:endParaRPr lang="en-GB" altLang="en-US" dirty="0" smtClean="0"/>
          </a:p>
        </p:txBody>
      </p:sp>
      <p:sp>
        <p:nvSpPr>
          <p:cNvPr id="9" name="Rectangle 5"/>
          <p:cNvSpPr txBox="1">
            <a:spLocks noChangeArrowheads="1"/>
          </p:cNvSpPr>
          <p:nvPr/>
        </p:nvSpPr>
        <p:spPr bwMode="auto">
          <a:xfrm>
            <a:off x="988239" y="6630990"/>
            <a:ext cx="1466849" cy="92075"/>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a:defRPr/>
            </a:pPr>
            <a:r>
              <a:rPr lang="en-US" sz="600">
                <a:solidFill>
                  <a:srgbClr val="000000"/>
                </a:solidFill>
                <a:cs typeface="+mn-cs"/>
              </a:rPr>
              <a:t>Johnson Controls, Inc. —</a:t>
            </a:r>
            <a:endParaRPr lang="en-GB" sz="600">
              <a:solidFill>
                <a:srgbClr val="000000"/>
              </a:solidFill>
              <a:cs typeface="Arial" charset="0"/>
            </a:endParaRPr>
          </a:p>
        </p:txBody>
      </p:sp>
      <p:sp>
        <p:nvSpPr>
          <p:cNvPr id="10" name="Rectangle 6"/>
          <p:cNvSpPr txBox="1">
            <a:spLocks noChangeArrowheads="1"/>
          </p:cNvSpPr>
          <p:nvPr/>
        </p:nvSpPr>
        <p:spPr bwMode="auto">
          <a:xfrm>
            <a:off x="624417" y="6560604"/>
            <a:ext cx="359832" cy="215900"/>
          </a:xfrm>
          <a:prstGeom prst="rect">
            <a:avLst/>
          </a:prstGeom>
          <a:noFill/>
          <a:ln w="9525">
            <a:noFill/>
            <a:miter lim="800000"/>
            <a:headEnd/>
            <a:tailEnd/>
          </a:ln>
          <a:effectLst/>
        </p:spPr>
        <p:txBody>
          <a:bodyPr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5CFF3644-1C11-477C-A5D5-3A3BC5CE8122}" type="slidenum">
              <a:rPr lang="de-DE" sz="900" b="0" smtClean="0">
                <a:solidFill>
                  <a:srgbClr val="000000"/>
                </a:solidFill>
              </a:rPr>
              <a:pPr algn="l" eaLnBrk="1" hangingPunct="1"/>
              <a:t>‹#›</a:t>
            </a:fld>
            <a:endParaRPr lang="de-DE" sz="900" b="0">
              <a:solidFill>
                <a:srgbClr val="000000"/>
              </a:solidFill>
            </a:endParaRPr>
          </a:p>
        </p:txBody>
      </p:sp>
      <p:pic>
        <p:nvPicPr>
          <p:cNvPr id="11" name="Picture 10" descr="JCI_RGB.emf"/>
          <p:cNvPicPr>
            <a:picLocks/>
          </p:cNvPicPr>
          <p:nvPr/>
        </p:nvPicPr>
        <p:blipFill>
          <a:blip r:embed="rId20" cstate="screen">
            <a:extLst>
              <a:ext uri="{28A0092B-C50C-407E-A947-70E740481C1C}">
                <a14:useLocalDpi xmlns:a14="http://schemas.microsoft.com/office/drawing/2010/main"/>
              </a:ext>
            </a:extLst>
          </a:blip>
          <a:srcRect/>
          <a:stretch>
            <a:fillRect/>
          </a:stretch>
        </p:blipFill>
        <p:spPr bwMode="auto">
          <a:xfrm>
            <a:off x="10453834" y="6234113"/>
            <a:ext cx="1113750" cy="48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1"/>
          <p:cNvSpPr>
            <a:spLocks noGrp="1"/>
          </p:cNvSpPr>
          <p:nvPr>
            <p:ph type="body" idx="1"/>
          </p:nvPr>
        </p:nvSpPr>
        <p:spPr bwMode="auto">
          <a:xfrm>
            <a:off x="624419" y="1144589"/>
            <a:ext cx="10943165" cy="487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smtClean="0"/>
              <a:t>Click to edit text (use indent for a higher bullet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p:txBody>
      </p:sp>
      <p:sp>
        <p:nvSpPr>
          <p:cNvPr id="13" name="Footer Placeholder 1"/>
          <p:cNvSpPr>
            <a:spLocks noGrp="1"/>
          </p:cNvSpPr>
          <p:nvPr>
            <p:ph type="ftr" sz="quarter" idx="3"/>
          </p:nvPr>
        </p:nvSpPr>
        <p:spPr>
          <a:xfrm>
            <a:off x="1918088" y="6581111"/>
            <a:ext cx="6333956" cy="193675"/>
          </a:xfrm>
          <a:prstGeom prst="rect">
            <a:avLst/>
          </a:prstGeom>
        </p:spPr>
        <p:txBody>
          <a:bodyPr vert="horz" lIns="0" tIns="0" rIns="0" bIns="0" rtlCol="0" anchor="ctr"/>
          <a:lstStyle>
            <a:lvl1pPr algn="l">
              <a:defRPr sz="600">
                <a:solidFill>
                  <a:schemeClr val="tx1"/>
                </a:solidFill>
              </a:defRPr>
            </a:lvl1pPr>
          </a:lstStyle>
          <a:p>
            <a:r>
              <a:rPr lang="en-GB" smtClean="0"/>
              <a:t>Footer - Use 'Insert &gt;Header &amp; Footer' to modify this text and ‘Apply to all’</a:t>
            </a:r>
            <a:endParaRPr lang="en-GB"/>
          </a:p>
        </p:txBody>
      </p:sp>
      <p:sp>
        <p:nvSpPr>
          <p:cNvPr id="14" name="Rectangle 13"/>
          <p:cNvSpPr/>
          <p:nvPr userDrawn="1"/>
        </p:nvSpPr>
        <p:spPr bwMode="white">
          <a:xfrm rot="5400000">
            <a:off x="5979323" y="-6304754"/>
            <a:ext cx="233361" cy="12192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5" name="Straight Connector 14"/>
          <p:cNvCxnSpPr/>
          <p:nvPr userDrawn="1"/>
        </p:nvCxnSpPr>
        <p:spPr bwMode="white">
          <a:xfrm rot="16200000" flipH="1">
            <a:off x="507736"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white">
          <a:xfrm rot="16200000" flipH="1">
            <a:off x="11450903"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white">
          <a:xfrm rot="16200000" flipH="1">
            <a:off x="574542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white">
          <a:xfrm rot="16200000" flipH="1">
            <a:off x="622167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9" name="Group 39"/>
          <p:cNvGrpSpPr>
            <a:grpSpLocks/>
          </p:cNvGrpSpPr>
          <p:nvPr userDrawn="1"/>
        </p:nvGrpSpPr>
        <p:grpSpPr bwMode="white">
          <a:xfrm>
            <a:off x="-753534" y="0"/>
            <a:ext cx="654051" cy="6865938"/>
            <a:chOff x="-565302" y="0"/>
            <a:chExt cx="490967" cy="6865432"/>
          </a:xfrm>
        </p:grpSpPr>
        <p:sp>
          <p:nvSpPr>
            <p:cNvPr id="20" name="Rectangle 19"/>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nvGrpSpPr>
            <p:cNvPr id="21" name="Group 41"/>
            <p:cNvGrpSpPr>
              <a:grpSpLocks/>
            </p:cNvGrpSpPr>
            <p:nvPr userDrawn="1"/>
          </p:nvGrpSpPr>
          <p:grpSpPr bwMode="white">
            <a:xfrm>
              <a:off x="-307801" y="1143000"/>
              <a:ext cx="233465" cy="4572000"/>
              <a:chOff x="-361009" y="1143000"/>
              <a:chExt cx="286674" cy="4572000"/>
            </a:xfrm>
          </p:grpSpPr>
          <p:cxnSp>
            <p:nvCxnSpPr>
              <p:cNvPr id="36" name="Straight Connector 35"/>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2" name="Group 28"/>
            <p:cNvGrpSpPr>
              <a:grpSpLocks/>
            </p:cNvGrpSpPr>
            <p:nvPr userDrawn="1"/>
          </p:nvGrpSpPr>
          <p:grpSpPr bwMode="white">
            <a:xfrm>
              <a:off x="-307801" y="0"/>
              <a:ext cx="233466" cy="6865432"/>
              <a:chOff x="-564989" y="0"/>
              <a:chExt cx="490654" cy="6865432"/>
            </a:xfrm>
          </p:grpSpPr>
          <p:cxnSp>
            <p:nvCxnSpPr>
              <p:cNvPr id="30" name="Straight Connector 29"/>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3" name="TextBox 43"/>
            <p:cNvSpPr txBox="1">
              <a:spLocks noChangeArrowheads="1"/>
            </p:cNvSpPr>
            <p:nvPr userDrawn="1"/>
          </p:nvSpPr>
          <p:spPr bwMode="white">
            <a:xfrm>
              <a:off x="-537022" y="1028624"/>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1/6</a:t>
              </a:r>
            </a:p>
          </p:txBody>
        </p:sp>
        <p:sp>
          <p:nvSpPr>
            <p:cNvPr id="24" name="TextBox 44"/>
            <p:cNvSpPr txBox="1">
              <a:spLocks noChangeArrowheads="1"/>
            </p:cNvSpPr>
            <p:nvPr userDrawn="1"/>
          </p:nvSpPr>
          <p:spPr bwMode="white">
            <a:xfrm>
              <a:off x="-537022" y="2182652"/>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2/6</a:t>
              </a:r>
            </a:p>
          </p:txBody>
        </p:sp>
        <p:sp>
          <p:nvSpPr>
            <p:cNvPr id="25" name="TextBox 45"/>
            <p:cNvSpPr txBox="1">
              <a:spLocks noChangeArrowheads="1"/>
            </p:cNvSpPr>
            <p:nvPr userDrawn="1"/>
          </p:nvSpPr>
          <p:spPr bwMode="white">
            <a:xfrm>
              <a:off x="-537022" y="4463721"/>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4/6</a:t>
              </a:r>
            </a:p>
          </p:txBody>
        </p:sp>
        <p:sp>
          <p:nvSpPr>
            <p:cNvPr id="26" name="TextBox 46"/>
            <p:cNvSpPr txBox="1">
              <a:spLocks noChangeArrowheads="1"/>
            </p:cNvSpPr>
            <p:nvPr userDrawn="1"/>
          </p:nvSpPr>
          <p:spPr bwMode="white">
            <a:xfrm>
              <a:off x="-537022" y="5601875"/>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5/6</a:t>
              </a:r>
            </a:p>
          </p:txBody>
        </p:sp>
        <p:sp>
          <p:nvSpPr>
            <p:cNvPr id="27" name="TextBox 47"/>
            <p:cNvSpPr txBox="1">
              <a:spLocks noChangeArrowheads="1"/>
            </p:cNvSpPr>
            <p:nvPr userDrawn="1"/>
          </p:nvSpPr>
          <p:spPr bwMode="white">
            <a:xfrm>
              <a:off x="-537022" y="1611194"/>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1/4</a:t>
              </a:r>
            </a:p>
          </p:txBody>
        </p:sp>
        <p:sp>
          <p:nvSpPr>
            <p:cNvPr id="28" name="TextBox 48"/>
            <p:cNvSpPr txBox="1">
              <a:spLocks noChangeArrowheads="1"/>
            </p:cNvSpPr>
            <p:nvPr userDrawn="1"/>
          </p:nvSpPr>
          <p:spPr bwMode="white">
            <a:xfrm>
              <a:off x="-537022" y="5049466"/>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3/4</a:t>
              </a:r>
            </a:p>
          </p:txBody>
        </p:sp>
        <p:sp>
          <p:nvSpPr>
            <p:cNvPr id="29" name="TextBox 49"/>
            <p:cNvSpPr txBox="1">
              <a:spLocks noChangeArrowheads="1"/>
            </p:cNvSpPr>
            <p:nvPr userDrawn="1"/>
          </p:nvSpPr>
          <p:spPr bwMode="white">
            <a:xfrm>
              <a:off x="-537022" y="3338267"/>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smtClean="0">
                  <a:solidFill>
                    <a:srgbClr val="A6A6A6"/>
                  </a:solidFill>
                  <a:cs typeface="Arial" charset="0"/>
                </a:rPr>
                <a:t>1/2</a:t>
              </a:r>
            </a:p>
          </p:txBody>
        </p:sp>
      </p:grpSp>
      <p:cxnSp>
        <p:nvCxnSpPr>
          <p:cNvPr id="40" name="Straight Connector 39"/>
          <p:cNvCxnSpPr/>
          <p:nvPr userDrawn="1"/>
        </p:nvCxnSpPr>
        <p:spPr bwMode="white">
          <a:xfrm rot="16200000" flipH="1">
            <a:off x="597931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white">
          <a:xfrm rot="16200000" flipH="1">
            <a:off x="4074496"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white">
          <a:xfrm rot="16200000" flipH="1">
            <a:off x="787938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white">
          <a:xfrm rot="16200000" flipH="1">
            <a:off x="3836394"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white">
          <a:xfrm rot="16200000" flipH="1">
            <a:off x="431740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white">
          <a:xfrm rot="16200000" flipH="1">
            <a:off x="764407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white">
          <a:xfrm rot="16200000" flipH="1">
            <a:off x="812032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948293"/>
      </p:ext>
    </p:extLst>
  </p:cSld>
  <p:clrMap bg1="lt1" tx1="dk1" bg2="lt2" tx2="dk2" accent1="accent1" accent2="accent2" accent3="accent3" accent4="accent4" accent5="accent5" accent6="accent6" hlink="hlink" folHlink="folHlink"/>
  <p:sldLayoutIdLst>
    <p:sldLayoutId id="2147484238" r:id="rId1"/>
    <p:sldLayoutId id="2147484227" r:id="rId2"/>
    <p:sldLayoutId id="2147484226" r:id="rId3"/>
    <p:sldLayoutId id="2147484224" r:id="rId4"/>
    <p:sldLayoutId id="2147484229" r:id="rId5"/>
    <p:sldLayoutId id="2147484230" r:id="rId6"/>
    <p:sldLayoutId id="2147484228" r:id="rId7"/>
    <p:sldLayoutId id="2147484239" r:id="rId8"/>
    <p:sldLayoutId id="2147484240" r:id="rId9"/>
    <p:sldLayoutId id="2147484241" r:id="rId10"/>
    <p:sldLayoutId id="2147484225" r:id="rId11"/>
    <p:sldLayoutId id="2147484231" r:id="rId12"/>
    <p:sldLayoutId id="2147484242" r:id="rId13"/>
    <p:sldLayoutId id="2147484233" r:id="rId14"/>
    <p:sldLayoutId id="2147484234" r:id="rId15"/>
    <p:sldLayoutId id="2147484235" r:id="rId16"/>
    <p:sldLayoutId id="2147484236" r:id="rId17"/>
    <p:sldLayoutId id="2147484237" r:id="rId18"/>
  </p:sldLayoutIdLst>
  <p:transition>
    <p:fade/>
  </p:transition>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266700" indent="-266700" algn="l" defTabSz="914400" rtl="0" eaLnBrk="1" latinLnBrk="0" hangingPunct="1">
        <a:lnSpc>
          <a:spcPct val="100000"/>
        </a:lnSpc>
        <a:spcBef>
          <a:spcPts val="300"/>
        </a:spcBef>
        <a:spcAft>
          <a:spcPts val="300"/>
        </a:spcAft>
        <a:buClr>
          <a:schemeClr val="tx1"/>
        </a:buClr>
        <a:buFont typeface="Wingdings" panose="05000000000000000000" pitchFamily="2" charset="2"/>
        <a:buChar char="n"/>
        <a:defRPr sz="1800" kern="1200">
          <a:solidFill>
            <a:schemeClr val="tx1"/>
          </a:solidFill>
          <a:latin typeface="+mn-lt"/>
          <a:ea typeface="+mn-ea"/>
          <a:cs typeface="+mn-cs"/>
        </a:defRPr>
      </a:lvl1pPr>
      <a:lvl2pPr marL="623888" indent="-266700" algn="l" defTabSz="914400" rtl="0" eaLnBrk="1" latinLnBrk="0" hangingPunct="1">
        <a:lnSpc>
          <a:spcPct val="100000"/>
        </a:lnSpc>
        <a:spcBef>
          <a:spcPts val="300"/>
        </a:spcBef>
        <a:spcAft>
          <a:spcPts val="300"/>
        </a:spcAft>
        <a:buClr>
          <a:schemeClr val="tx1"/>
        </a:buClr>
        <a:buFont typeface="Wingdings" panose="05000000000000000000" pitchFamily="2" charset="2"/>
        <a:buChar char="n"/>
        <a:defRPr sz="1600" kern="1200">
          <a:solidFill>
            <a:schemeClr val="tx1"/>
          </a:solidFill>
          <a:latin typeface="+mn-lt"/>
          <a:ea typeface="+mn-ea"/>
          <a:cs typeface="+mn-cs"/>
        </a:defRPr>
      </a:lvl2pPr>
      <a:lvl3pPr marL="898525" indent="-274638" algn="l" defTabSz="914400" rtl="0" eaLnBrk="1" latinLnBrk="0" hangingPunct="1">
        <a:lnSpc>
          <a:spcPct val="100000"/>
        </a:lnSpc>
        <a:spcBef>
          <a:spcPts val="300"/>
        </a:spcBef>
        <a:spcAft>
          <a:spcPts val="300"/>
        </a:spcAft>
        <a:buClr>
          <a:schemeClr val="tx1"/>
        </a:buClr>
        <a:buFont typeface="Wingdings" panose="05000000000000000000" pitchFamily="2" charset="2"/>
        <a:buChar char="n"/>
        <a:defRPr sz="1400" kern="1200">
          <a:solidFill>
            <a:schemeClr val="tx1"/>
          </a:solidFill>
          <a:latin typeface="+mn-lt"/>
          <a:ea typeface="+mn-ea"/>
          <a:cs typeface="+mn-cs"/>
        </a:defRPr>
      </a:lvl3pPr>
      <a:lvl4pPr marL="1163638" indent="-265113" algn="l" defTabSz="914400" rtl="0" eaLnBrk="1" latinLnBrk="0" hangingPunct="1">
        <a:lnSpc>
          <a:spcPct val="100000"/>
        </a:lnSpc>
        <a:spcBef>
          <a:spcPts val="300"/>
        </a:spcBef>
        <a:spcAft>
          <a:spcPts val="300"/>
        </a:spcAft>
        <a:buClr>
          <a:schemeClr val="tx1"/>
        </a:buClr>
        <a:buFont typeface="Wingdings" panose="05000000000000000000" pitchFamily="2" charset="2"/>
        <a:buChar char="n"/>
        <a:defRPr sz="1200" kern="1200">
          <a:solidFill>
            <a:schemeClr val="tx1"/>
          </a:solidFill>
          <a:latin typeface="+mn-lt"/>
          <a:ea typeface="+mn-ea"/>
          <a:cs typeface="+mn-cs"/>
        </a:defRPr>
      </a:lvl4pPr>
      <a:lvl5pPr marL="1438275" indent="-274638" algn="l" defTabSz="914400" rtl="0" eaLnBrk="1" latinLnBrk="0" hangingPunct="1">
        <a:lnSpc>
          <a:spcPct val="100000"/>
        </a:lnSpc>
        <a:spcBef>
          <a:spcPts val="300"/>
        </a:spcBef>
        <a:spcAft>
          <a:spcPts val="300"/>
        </a:spcAft>
        <a:buClr>
          <a:schemeClr val="tx1"/>
        </a:buClr>
        <a:buFont typeface="Wingdings" panose="05000000000000000000" pitchFamily="2" charset="2"/>
        <a:buChar char="n"/>
        <a:defRPr sz="1200" kern="1200">
          <a:solidFill>
            <a:schemeClr val="tx1"/>
          </a:solidFill>
          <a:latin typeface="+mn-lt"/>
          <a:ea typeface="+mn-ea"/>
          <a:cs typeface="+mn-cs"/>
        </a:defRPr>
      </a:lvl5pPr>
      <a:lvl6pPr marL="1703388" indent="-265113" algn="l" defTabSz="914400" rtl="0" eaLnBrk="1" latinLnBrk="0" hangingPunct="1">
        <a:lnSpc>
          <a:spcPct val="100000"/>
        </a:lnSpc>
        <a:spcBef>
          <a:spcPts val="300"/>
        </a:spcBef>
        <a:spcAft>
          <a:spcPts val="300"/>
        </a:spcAft>
        <a:buClr>
          <a:schemeClr val="tx1"/>
        </a:buClr>
        <a:buFont typeface="Wingdings" panose="05000000000000000000" pitchFamily="2" charset="2"/>
        <a:buChar char="n"/>
        <a:defRPr sz="12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793" userDrawn="1">
          <p15:clr>
            <a:srgbClr val="F26B43"/>
          </p15:clr>
        </p15:guide>
        <p15:guide id="2" pos="7287" userDrawn="1">
          <p15:clr>
            <a:srgbClr val="F26B43"/>
          </p15:clr>
        </p15:guide>
        <p15:guide id="3" orient="horz" pos="754" userDrawn="1">
          <p15:clr>
            <a:srgbClr val="F26B43"/>
          </p15:clr>
        </p15:guide>
        <p15:guide id="4" pos="393" userDrawn="1">
          <p15:clr>
            <a:srgbClr val="F26B43"/>
          </p15:clr>
        </p15:guide>
        <p15:guide id="5" pos="3840" userDrawn="1">
          <p15:clr>
            <a:srgbClr val="F26B43"/>
          </p15:clr>
        </p15:guide>
        <p15:guide id="6" pos="3693" userDrawn="1">
          <p15:clr>
            <a:srgbClr val="F26B43"/>
          </p15:clr>
        </p15:guide>
        <p15:guide id="7" pos="3993" userDrawn="1">
          <p15:clr>
            <a:srgbClr val="F26B43"/>
          </p15:clr>
        </p15:guide>
        <p15:guide id="8" orient="horz" pos="4227" userDrawn="1">
          <p15:clr>
            <a:srgbClr val="F26B43"/>
          </p15:clr>
        </p15:guide>
        <p15:guide id="9" pos="2490" userDrawn="1">
          <p15:clr>
            <a:srgbClr val="F26B43"/>
          </p15:clr>
        </p15:guide>
        <p15:guide id="10" pos="2640" userDrawn="1">
          <p15:clr>
            <a:srgbClr val="F26B43"/>
          </p15:clr>
        </p15:guide>
        <p15:guide id="11" pos="2792" userDrawn="1">
          <p15:clr>
            <a:srgbClr val="F26B43"/>
          </p15:clr>
        </p15:guide>
        <p15:guide id="12" pos="4888" userDrawn="1">
          <p15:clr>
            <a:srgbClr val="F26B43"/>
          </p15:clr>
        </p15:guide>
        <p15:guide id="13" pos="5038" userDrawn="1">
          <p15:clr>
            <a:srgbClr val="F26B43"/>
          </p15:clr>
        </p15:guide>
        <p15:guide id="14" pos="51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IAQ Keeper – Indoor Air Quality Monitoring and Control System</a:t>
            </a:r>
            <a:endParaRPr lang="en-GB" dirty="0"/>
          </a:p>
        </p:txBody>
      </p:sp>
      <p:sp>
        <p:nvSpPr>
          <p:cNvPr id="3" name="Text Placeholder 2"/>
          <p:cNvSpPr>
            <a:spLocks noGrp="1"/>
          </p:cNvSpPr>
          <p:nvPr>
            <p:ph type="body" sz="quarter" idx="11"/>
          </p:nvPr>
        </p:nvSpPr>
        <p:spPr/>
        <p:txBody>
          <a:bodyPr/>
          <a:lstStyle/>
          <a:p>
            <a:r>
              <a:rPr lang="en-GB" sz="1100" dirty="0" smtClean="0"/>
              <a:t>Features</a:t>
            </a:r>
          </a:p>
          <a:p>
            <a:pPr lvl="1"/>
            <a:r>
              <a:rPr lang="en-GB" sz="1100" dirty="0" smtClean="0"/>
              <a:t>Real-time Device Status and Alerts</a:t>
            </a:r>
          </a:p>
          <a:p>
            <a:pPr lvl="2"/>
            <a:r>
              <a:rPr lang="en-GB" sz="1100" dirty="0" smtClean="0"/>
              <a:t>IAQ data</a:t>
            </a:r>
          </a:p>
          <a:p>
            <a:pPr lvl="2"/>
            <a:r>
              <a:rPr lang="en-GB" sz="1100" u="sng" dirty="0"/>
              <a:t>E</a:t>
            </a:r>
            <a:r>
              <a:rPr lang="en-GB" sz="1100" dirty="0"/>
              <a:t>lectro</a:t>
            </a:r>
            <a:r>
              <a:rPr lang="en-GB" sz="1100" u="sng" dirty="0"/>
              <a:t>s</a:t>
            </a:r>
            <a:r>
              <a:rPr lang="en-GB" sz="1100" dirty="0"/>
              <a:t>tatic </a:t>
            </a:r>
            <a:r>
              <a:rPr lang="en-GB" sz="1100" u="sng" dirty="0"/>
              <a:t>P</a:t>
            </a:r>
            <a:r>
              <a:rPr lang="en-GB" sz="1100" dirty="0"/>
              <a:t>recipitator(ESP) </a:t>
            </a:r>
            <a:r>
              <a:rPr lang="en-GB" sz="1100" dirty="0" smtClean="0"/>
              <a:t>and ESP Cleaner Status</a:t>
            </a:r>
          </a:p>
          <a:p>
            <a:pPr lvl="2"/>
            <a:r>
              <a:rPr lang="en-GB" sz="1100" u="sng" dirty="0" smtClean="0"/>
              <a:t>A</a:t>
            </a:r>
            <a:r>
              <a:rPr lang="en-GB" sz="1100" dirty="0" smtClean="0"/>
              <a:t>ir </a:t>
            </a:r>
            <a:r>
              <a:rPr lang="en-GB" sz="1100" u="sng" dirty="0" smtClean="0"/>
              <a:t>H</a:t>
            </a:r>
            <a:r>
              <a:rPr lang="en-GB" sz="1100" dirty="0" smtClean="0"/>
              <a:t>andle </a:t>
            </a:r>
            <a:r>
              <a:rPr lang="en-GB" sz="1100" u="sng" dirty="0" smtClean="0"/>
              <a:t>U</a:t>
            </a:r>
            <a:r>
              <a:rPr lang="en-GB" sz="1100" dirty="0" smtClean="0"/>
              <a:t>nit(AHU) Fan Status</a:t>
            </a:r>
          </a:p>
          <a:p>
            <a:pPr lvl="2"/>
            <a:r>
              <a:rPr lang="en-GB" sz="1100" dirty="0" smtClean="0"/>
              <a:t>ESP Fault Alarms</a:t>
            </a:r>
          </a:p>
          <a:p>
            <a:pPr lvl="1"/>
            <a:r>
              <a:rPr lang="en-GB" sz="1100" dirty="0" smtClean="0"/>
              <a:t>Rules </a:t>
            </a:r>
            <a:r>
              <a:rPr lang="en-GB" sz="1100" dirty="0"/>
              <a:t>Engine &amp; Schedules</a:t>
            </a:r>
            <a:endParaRPr lang="en-GB" sz="1100" dirty="0" smtClean="0"/>
          </a:p>
          <a:p>
            <a:pPr lvl="2"/>
            <a:r>
              <a:rPr lang="en-GB" sz="1100" dirty="0"/>
              <a:t>Automatically runs at optimal settings based on </a:t>
            </a:r>
            <a:r>
              <a:rPr lang="en-GB" sz="1100" dirty="0" smtClean="0"/>
              <a:t>predefined rules and actions</a:t>
            </a:r>
          </a:p>
          <a:p>
            <a:pPr lvl="2"/>
            <a:r>
              <a:rPr lang="en-GB" sz="1100" dirty="0" smtClean="0"/>
              <a:t>Automatically turn on/off ESP and ESP Cleaner after desired amount of time</a:t>
            </a:r>
          </a:p>
          <a:p>
            <a:pPr lvl="2"/>
            <a:r>
              <a:rPr lang="en-GB" sz="1100" dirty="0" smtClean="0"/>
              <a:t>Schedule by weekly</a:t>
            </a:r>
            <a:r>
              <a:rPr lang="en-GB" sz="1100" dirty="0"/>
              <a:t>, </a:t>
            </a:r>
            <a:r>
              <a:rPr lang="en-GB" sz="1100" dirty="0" smtClean="0"/>
              <a:t>daily and/or hourly</a:t>
            </a:r>
          </a:p>
          <a:p>
            <a:pPr lvl="1"/>
            <a:r>
              <a:rPr lang="en-GB" sz="1100" dirty="0" smtClean="0"/>
              <a:t>Reports</a:t>
            </a:r>
          </a:p>
          <a:p>
            <a:pPr lvl="2"/>
            <a:r>
              <a:rPr lang="en-US" sz="1100" dirty="0"/>
              <a:t>Purification </a:t>
            </a:r>
            <a:r>
              <a:rPr lang="en-US" sz="1100" dirty="0" smtClean="0"/>
              <a:t>Time</a:t>
            </a:r>
          </a:p>
          <a:p>
            <a:pPr lvl="2"/>
            <a:r>
              <a:rPr lang="en-US" sz="1100" dirty="0" smtClean="0"/>
              <a:t>Energy Usage</a:t>
            </a:r>
          </a:p>
          <a:p>
            <a:pPr lvl="2"/>
            <a:r>
              <a:rPr lang="en-US" sz="1100" dirty="0" smtClean="0"/>
              <a:t>Difference between Outdoor AQI and Indoor AQI</a:t>
            </a:r>
          </a:p>
          <a:p>
            <a:pPr lvl="2"/>
            <a:r>
              <a:rPr lang="en-US" sz="1100" dirty="0" smtClean="0"/>
              <a:t>Device Alarms</a:t>
            </a:r>
            <a:endParaRPr lang="en-GB" sz="1100" dirty="0" smtClean="0"/>
          </a:p>
          <a:p>
            <a:pPr lvl="1"/>
            <a:r>
              <a:rPr lang="en-GB" sz="1100" dirty="0" smtClean="0"/>
              <a:t>Forcing Control</a:t>
            </a:r>
          </a:p>
          <a:p>
            <a:pPr lvl="1"/>
            <a:r>
              <a:rPr lang="en-GB" sz="1100" dirty="0" smtClean="0"/>
              <a:t>Historical Trend</a:t>
            </a:r>
          </a:p>
          <a:p>
            <a:pPr lvl="1"/>
            <a:r>
              <a:rPr lang="en-GB" sz="1100" dirty="0" smtClean="0"/>
              <a:t>Collect public Outdoor AQI data</a:t>
            </a:r>
          </a:p>
          <a:p>
            <a:pPr lvl="1"/>
            <a:r>
              <a:rPr lang="en-GB" sz="1100" dirty="0" smtClean="0"/>
              <a:t>Pure Web UI</a:t>
            </a:r>
          </a:p>
        </p:txBody>
      </p:sp>
      <p:pic>
        <p:nvPicPr>
          <p:cNvPr id="15" name="Picture 14"/>
          <p:cNvPicPr>
            <a:picLocks noChangeAspect="1"/>
          </p:cNvPicPr>
          <p:nvPr/>
        </p:nvPicPr>
        <p:blipFill>
          <a:blip r:embed="rId3"/>
          <a:stretch>
            <a:fillRect/>
          </a:stretch>
        </p:blipFill>
        <p:spPr>
          <a:xfrm>
            <a:off x="7014636" y="1382714"/>
            <a:ext cx="4552950" cy="4638675"/>
          </a:xfrm>
          <a:prstGeom prst="rect">
            <a:avLst/>
          </a:prstGeom>
        </p:spPr>
      </p:pic>
    </p:spTree>
    <p:extLst>
      <p:ext uri="{BB962C8B-B14F-4D97-AF65-F5344CB8AC3E}">
        <p14:creationId xmlns:p14="http://schemas.microsoft.com/office/powerpoint/2010/main" val="307314570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11" name="Picture 10"/>
          <p:cNvPicPr>
            <a:picLocks noChangeAspect="1"/>
          </p:cNvPicPr>
          <p:nvPr/>
        </p:nvPicPr>
        <p:blipFill>
          <a:blip r:embed="rId3"/>
          <a:stretch>
            <a:fillRect/>
          </a:stretch>
        </p:blipFill>
        <p:spPr>
          <a:xfrm>
            <a:off x="2628882" y="4885950"/>
            <a:ext cx="1592265" cy="716864"/>
          </a:xfrm>
          <a:prstGeom prst="rect">
            <a:avLst/>
          </a:prstGeom>
        </p:spPr>
      </p:pic>
      <p:pic>
        <p:nvPicPr>
          <p:cNvPr id="12" name="Picture 11"/>
          <p:cNvPicPr>
            <a:picLocks noChangeAspect="1"/>
          </p:cNvPicPr>
          <p:nvPr/>
        </p:nvPicPr>
        <p:blipFill>
          <a:blip r:embed="rId4"/>
          <a:stretch>
            <a:fillRect/>
          </a:stretch>
        </p:blipFill>
        <p:spPr>
          <a:xfrm>
            <a:off x="2667126" y="4019420"/>
            <a:ext cx="811590" cy="583437"/>
          </a:xfrm>
          <a:prstGeom prst="rect">
            <a:avLst/>
          </a:prstGeom>
        </p:spPr>
      </p:pic>
      <p:pic>
        <p:nvPicPr>
          <p:cNvPr id="6" name="Picture 5"/>
          <p:cNvPicPr>
            <a:picLocks noChangeAspect="1"/>
          </p:cNvPicPr>
          <p:nvPr/>
        </p:nvPicPr>
        <p:blipFill>
          <a:blip r:embed="rId5"/>
          <a:stretch>
            <a:fillRect/>
          </a:stretch>
        </p:blipFill>
        <p:spPr>
          <a:xfrm>
            <a:off x="3915581" y="4035813"/>
            <a:ext cx="305566" cy="533400"/>
          </a:xfrm>
          <a:prstGeom prst="rect">
            <a:avLst/>
          </a:prstGeom>
        </p:spPr>
      </p:pic>
      <p:pic>
        <p:nvPicPr>
          <p:cNvPr id="4" name="Picture 3"/>
          <p:cNvPicPr>
            <a:picLocks noChangeAspect="1"/>
          </p:cNvPicPr>
          <p:nvPr/>
        </p:nvPicPr>
        <p:blipFill>
          <a:blip r:embed="rId6"/>
          <a:stretch>
            <a:fillRect/>
          </a:stretch>
        </p:blipFill>
        <p:spPr>
          <a:xfrm>
            <a:off x="1771347" y="1933168"/>
            <a:ext cx="2012042" cy="689246"/>
          </a:xfrm>
          <a:prstGeom prst="rect">
            <a:avLst/>
          </a:prstGeom>
        </p:spPr>
      </p:pic>
      <p:cxnSp>
        <p:nvCxnSpPr>
          <p:cNvPr id="9" name="Straight Arrow Connector 8"/>
          <p:cNvCxnSpPr/>
          <p:nvPr/>
        </p:nvCxnSpPr>
        <p:spPr>
          <a:xfrm>
            <a:off x="3021515" y="4602857"/>
            <a:ext cx="0" cy="4235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88818" y="3754763"/>
            <a:ext cx="1051891" cy="246221"/>
          </a:xfrm>
          <a:prstGeom prst="rect">
            <a:avLst/>
          </a:prstGeom>
          <a:noFill/>
        </p:spPr>
        <p:txBody>
          <a:bodyPr wrap="none" rtlCol="0">
            <a:spAutoFit/>
          </a:bodyPr>
          <a:lstStyle/>
          <a:p>
            <a:r>
              <a:rPr lang="en-US" sz="1000" dirty="0" smtClean="0"/>
              <a:t>Field Controller</a:t>
            </a:r>
            <a:endParaRPr lang="en-US" sz="1000" dirty="0"/>
          </a:p>
        </p:txBody>
      </p:sp>
      <p:sp>
        <p:nvSpPr>
          <p:cNvPr id="16" name="TextBox 15"/>
          <p:cNvSpPr txBox="1"/>
          <p:nvPr/>
        </p:nvSpPr>
        <p:spPr>
          <a:xfrm>
            <a:off x="3590515" y="4569213"/>
            <a:ext cx="992579" cy="246221"/>
          </a:xfrm>
          <a:prstGeom prst="rect">
            <a:avLst/>
          </a:prstGeom>
          <a:noFill/>
        </p:spPr>
        <p:txBody>
          <a:bodyPr wrap="none" rtlCol="0">
            <a:spAutoFit/>
          </a:bodyPr>
          <a:lstStyle/>
          <a:p>
            <a:r>
              <a:rPr lang="en-US" sz="1000" dirty="0" smtClean="0"/>
              <a:t>PM2.5 Sensor</a:t>
            </a:r>
            <a:endParaRPr lang="en-US" sz="1000" dirty="0"/>
          </a:p>
        </p:txBody>
      </p:sp>
      <p:sp>
        <p:nvSpPr>
          <p:cNvPr id="17" name="TextBox 16"/>
          <p:cNvSpPr txBox="1"/>
          <p:nvPr/>
        </p:nvSpPr>
        <p:spPr>
          <a:xfrm>
            <a:off x="3389635" y="5385412"/>
            <a:ext cx="596638" cy="246221"/>
          </a:xfrm>
          <a:prstGeom prst="rect">
            <a:avLst/>
          </a:prstGeom>
          <a:noFill/>
        </p:spPr>
        <p:txBody>
          <a:bodyPr wrap="none" rtlCol="0">
            <a:spAutoFit/>
          </a:bodyPr>
          <a:lstStyle/>
          <a:p>
            <a:r>
              <a:rPr lang="en-US" sz="1000" dirty="0" smtClean="0"/>
              <a:t>AHU#2</a:t>
            </a:r>
            <a:endParaRPr lang="en-US" sz="1000" dirty="0"/>
          </a:p>
        </p:txBody>
      </p:sp>
      <p:pic>
        <p:nvPicPr>
          <p:cNvPr id="18" name="Picture 17"/>
          <p:cNvPicPr>
            <a:picLocks noChangeAspect="1"/>
          </p:cNvPicPr>
          <p:nvPr/>
        </p:nvPicPr>
        <p:blipFill>
          <a:blip r:embed="rId3"/>
          <a:stretch>
            <a:fillRect/>
          </a:stretch>
        </p:blipFill>
        <p:spPr>
          <a:xfrm>
            <a:off x="5832567" y="4893117"/>
            <a:ext cx="1592265" cy="716864"/>
          </a:xfrm>
          <a:prstGeom prst="rect">
            <a:avLst/>
          </a:prstGeom>
        </p:spPr>
      </p:pic>
      <p:pic>
        <p:nvPicPr>
          <p:cNvPr id="19" name="Picture 18"/>
          <p:cNvPicPr>
            <a:picLocks noChangeAspect="1"/>
          </p:cNvPicPr>
          <p:nvPr/>
        </p:nvPicPr>
        <p:blipFill>
          <a:blip r:embed="rId4"/>
          <a:stretch>
            <a:fillRect/>
          </a:stretch>
        </p:blipFill>
        <p:spPr>
          <a:xfrm>
            <a:off x="5870811" y="4026587"/>
            <a:ext cx="811590" cy="583437"/>
          </a:xfrm>
          <a:prstGeom prst="rect">
            <a:avLst/>
          </a:prstGeom>
        </p:spPr>
      </p:pic>
      <p:pic>
        <p:nvPicPr>
          <p:cNvPr id="20" name="Picture 19"/>
          <p:cNvPicPr>
            <a:picLocks noChangeAspect="1"/>
          </p:cNvPicPr>
          <p:nvPr/>
        </p:nvPicPr>
        <p:blipFill>
          <a:blip r:embed="rId5"/>
          <a:stretch>
            <a:fillRect/>
          </a:stretch>
        </p:blipFill>
        <p:spPr>
          <a:xfrm>
            <a:off x="7119266" y="4042980"/>
            <a:ext cx="305566" cy="533400"/>
          </a:xfrm>
          <a:prstGeom prst="rect">
            <a:avLst/>
          </a:prstGeom>
        </p:spPr>
      </p:pic>
      <p:cxnSp>
        <p:nvCxnSpPr>
          <p:cNvPr id="22" name="Straight Arrow Connector 21"/>
          <p:cNvCxnSpPr/>
          <p:nvPr/>
        </p:nvCxnSpPr>
        <p:spPr>
          <a:xfrm>
            <a:off x="6225200" y="4610024"/>
            <a:ext cx="0" cy="4235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792503" y="3761930"/>
            <a:ext cx="1051891" cy="246221"/>
          </a:xfrm>
          <a:prstGeom prst="rect">
            <a:avLst/>
          </a:prstGeom>
          <a:noFill/>
        </p:spPr>
        <p:txBody>
          <a:bodyPr wrap="none" rtlCol="0">
            <a:spAutoFit/>
          </a:bodyPr>
          <a:lstStyle/>
          <a:p>
            <a:r>
              <a:rPr lang="en-US" sz="1000" dirty="0" smtClean="0"/>
              <a:t>Field Controller</a:t>
            </a:r>
            <a:endParaRPr lang="en-US" sz="1000" dirty="0"/>
          </a:p>
        </p:txBody>
      </p:sp>
      <p:sp>
        <p:nvSpPr>
          <p:cNvPr id="24" name="TextBox 23"/>
          <p:cNvSpPr txBox="1"/>
          <p:nvPr/>
        </p:nvSpPr>
        <p:spPr>
          <a:xfrm>
            <a:off x="6794200" y="4576380"/>
            <a:ext cx="992579" cy="246221"/>
          </a:xfrm>
          <a:prstGeom prst="rect">
            <a:avLst/>
          </a:prstGeom>
          <a:noFill/>
        </p:spPr>
        <p:txBody>
          <a:bodyPr wrap="none" rtlCol="0">
            <a:spAutoFit/>
          </a:bodyPr>
          <a:lstStyle/>
          <a:p>
            <a:r>
              <a:rPr lang="en-US" sz="1000" dirty="0" smtClean="0"/>
              <a:t>PM2.5 Sensor</a:t>
            </a:r>
            <a:endParaRPr lang="en-US" sz="1000" dirty="0"/>
          </a:p>
        </p:txBody>
      </p:sp>
      <p:sp>
        <p:nvSpPr>
          <p:cNvPr id="25" name="TextBox 24"/>
          <p:cNvSpPr txBox="1"/>
          <p:nvPr/>
        </p:nvSpPr>
        <p:spPr>
          <a:xfrm>
            <a:off x="6593320" y="5392579"/>
            <a:ext cx="667170" cy="246221"/>
          </a:xfrm>
          <a:prstGeom prst="rect">
            <a:avLst/>
          </a:prstGeom>
          <a:noFill/>
        </p:spPr>
        <p:txBody>
          <a:bodyPr wrap="none" rtlCol="0">
            <a:spAutoFit/>
          </a:bodyPr>
          <a:lstStyle/>
          <a:p>
            <a:r>
              <a:rPr lang="en-US" sz="1000" dirty="0" smtClean="0"/>
              <a:t>AHU#31</a:t>
            </a:r>
            <a:endParaRPr lang="en-US" sz="1000" dirty="0"/>
          </a:p>
        </p:txBody>
      </p:sp>
      <p:pic>
        <p:nvPicPr>
          <p:cNvPr id="26" name="Picture 25"/>
          <p:cNvPicPr>
            <a:picLocks noChangeAspect="1"/>
          </p:cNvPicPr>
          <p:nvPr/>
        </p:nvPicPr>
        <p:blipFill>
          <a:blip r:embed="rId3"/>
          <a:stretch>
            <a:fillRect/>
          </a:stretch>
        </p:blipFill>
        <p:spPr>
          <a:xfrm>
            <a:off x="624887" y="4885950"/>
            <a:ext cx="1592265" cy="716864"/>
          </a:xfrm>
          <a:prstGeom prst="rect">
            <a:avLst/>
          </a:prstGeom>
        </p:spPr>
      </p:pic>
      <p:pic>
        <p:nvPicPr>
          <p:cNvPr id="27" name="Picture 26"/>
          <p:cNvPicPr>
            <a:picLocks noChangeAspect="1"/>
          </p:cNvPicPr>
          <p:nvPr/>
        </p:nvPicPr>
        <p:blipFill>
          <a:blip r:embed="rId4"/>
          <a:stretch>
            <a:fillRect/>
          </a:stretch>
        </p:blipFill>
        <p:spPr>
          <a:xfrm>
            <a:off x="663131" y="4019420"/>
            <a:ext cx="811590" cy="583437"/>
          </a:xfrm>
          <a:prstGeom prst="rect">
            <a:avLst/>
          </a:prstGeom>
        </p:spPr>
      </p:pic>
      <p:pic>
        <p:nvPicPr>
          <p:cNvPr id="28" name="Picture 27"/>
          <p:cNvPicPr>
            <a:picLocks noChangeAspect="1"/>
          </p:cNvPicPr>
          <p:nvPr/>
        </p:nvPicPr>
        <p:blipFill>
          <a:blip r:embed="rId5"/>
          <a:stretch>
            <a:fillRect/>
          </a:stretch>
        </p:blipFill>
        <p:spPr>
          <a:xfrm>
            <a:off x="1911586" y="4035813"/>
            <a:ext cx="305566" cy="533400"/>
          </a:xfrm>
          <a:prstGeom prst="rect">
            <a:avLst/>
          </a:prstGeom>
        </p:spPr>
      </p:pic>
      <p:cxnSp>
        <p:nvCxnSpPr>
          <p:cNvPr id="30" name="Straight Arrow Connector 29"/>
          <p:cNvCxnSpPr/>
          <p:nvPr/>
        </p:nvCxnSpPr>
        <p:spPr>
          <a:xfrm>
            <a:off x="1017520" y="4602857"/>
            <a:ext cx="0" cy="4235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84823" y="3754763"/>
            <a:ext cx="1051891" cy="246221"/>
          </a:xfrm>
          <a:prstGeom prst="rect">
            <a:avLst/>
          </a:prstGeom>
          <a:noFill/>
        </p:spPr>
        <p:txBody>
          <a:bodyPr wrap="none" rtlCol="0">
            <a:spAutoFit/>
          </a:bodyPr>
          <a:lstStyle/>
          <a:p>
            <a:r>
              <a:rPr lang="en-US" sz="1000" dirty="0" smtClean="0"/>
              <a:t>Field Controller</a:t>
            </a:r>
            <a:endParaRPr lang="en-US" sz="1000" dirty="0"/>
          </a:p>
        </p:txBody>
      </p:sp>
      <p:sp>
        <p:nvSpPr>
          <p:cNvPr id="32" name="TextBox 31"/>
          <p:cNvSpPr txBox="1"/>
          <p:nvPr/>
        </p:nvSpPr>
        <p:spPr>
          <a:xfrm>
            <a:off x="1586520" y="4569213"/>
            <a:ext cx="992579" cy="246221"/>
          </a:xfrm>
          <a:prstGeom prst="rect">
            <a:avLst/>
          </a:prstGeom>
          <a:noFill/>
        </p:spPr>
        <p:txBody>
          <a:bodyPr wrap="none" rtlCol="0">
            <a:spAutoFit/>
          </a:bodyPr>
          <a:lstStyle/>
          <a:p>
            <a:r>
              <a:rPr lang="en-US" sz="1000" dirty="0" smtClean="0"/>
              <a:t>PM2.5 Sensor</a:t>
            </a:r>
            <a:endParaRPr lang="en-US" sz="1000" dirty="0"/>
          </a:p>
        </p:txBody>
      </p:sp>
      <p:sp>
        <p:nvSpPr>
          <p:cNvPr id="33" name="TextBox 32"/>
          <p:cNvSpPr txBox="1"/>
          <p:nvPr/>
        </p:nvSpPr>
        <p:spPr>
          <a:xfrm>
            <a:off x="1385640" y="5385412"/>
            <a:ext cx="596638" cy="246221"/>
          </a:xfrm>
          <a:prstGeom prst="rect">
            <a:avLst/>
          </a:prstGeom>
          <a:noFill/>
        </p:spPr>
        <p:txBody>
          <a:bodyPr wrap="none" rtlCol="0">
            <a:spAutoFit/>
          </a:bodyPr>
          <a:lstStyle/>
          <a:p>
            <a:r>
              <a:rPr lang="en-US" sz="1000" dirty="0" smtClean="0"/>
              <a:t>AHU#1</a:t>
            </a:r>
            <a:endParaRPr lang="en-US" sz="1000" dirty="0"/>
          </a:p>
        </p:txBody>
      </p:sp>
      <p:cxnSp>
        <p:nvCxnSpPr>
          <p:cNvPr id="35" name="Straight Connector 34"/>
          <p:cNvCxnSpPr/>
          <p:nvPr/>
        </p:nvCxnSpPr>
        <p:spPr>
          <a:xfrm>
            <a:off x="584823" y="3352800"/>
            <a:ext cx="7667221" cy="0"/>
          </a:xfrm>
          <a:prstGeom prst="line">
            <a:avLst/>
          </a:prstGeom>
        </p:spPr>
        <p:style>
          <a:lnRef idx="3">
            <a:schemeClr val="accent3"/>
          </a:lnRef>
          <a:fillRef idx="0">
            <a:schemeClr val="accent3"/>
          </a:fillRef>
          <a:effectRef idx="2">
            <a:schemeClr val="accent3"/>
          </a:effectRef>
          <a:fontRef idx="minor">
            <a:schemeClr val="tx1"/>
          </a:fontRef>
        </p:style>
      </p:cxnSp>
      <p:sp>
        <p:nvSpPr>
          <p:cNvPr id="36" name="TextBox 35"/>
          <p:cNvSpPr txBox="1"/>
          <p:nvPr/>
        </p:nvSpPr>
        <p:spPr>
          <a:xfrm>
            <a:off x="8344825" y="3214300"/>
            <a:ext cx="1173719" cy="276999"/>
          </a:xfrm>
          <a:prstGeom prst="rect">
            <a:avLst/>
          </a:prstGeom>
          <a:noFill/>
        </p:spPr>
        <p:txBody>
          <a:bodyPr wrap="none" rtlCol="0">
            <a:spAutoFit/>
          </a:bodyPr>
          <a:lstStyle/>
          <a:p>
            <a:r>
              <a:rPr lang="en-US" sz="1200" dirty="0" smtClean="0"/>
              <a:t>RS485 Bus #1</a:t>
            </a:r>
            <a:endParaRPr lang="en-US" sz="1200" dirty="0"/>
          </a:p>
        </p:txBody>
      </p:sp>
      <p:cxnSp>
        <p:nvCxnSpPr>
          <p:cNvPr id="38" name="Straight Arrow Connector 37"/>
          <p:cNvCxnSpPr>
            <a:endCxn id="27" idx="0"/>
          </p:cNvCxnSpPr>
          <p:nvPr/>
        </p:nvCxnSpPr>
        <p:spPr>
          <a:xfrm>
            <a:off x="1068926" y="3352800"/>
            <a:ext cx="0" cy="666620"/>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40" name="Straight Arrow Connector 39"/>
          <p:cNvCxnSpPr/>
          <p:nvPr/>
        </p:nvCxnSpPr>
        <p:spPr>
          <a:xfrm>
            <a:off x="3036947" y="3352800"/>
            <a:ext cx="0" cy="666620"/>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41" name="Straight Arrow Connector 40"/>
          <p:cNvCxnSpPr/>
          <p:nvPr/>
        </p:nvCxnSpPr>
        <p:spPr>
          <a:xfrm>
            <a:off x="6276606" y="3371980"/>
            <a:ext cx="0" cy="666620"/>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sp>
        <p:nvSpPr>
          <p:cNvPr id="42" name="TextBox 41"/>
          <p:cNvSpPr txBox="1"/>
          <p:nvPr/>
        </p:nvSpPr>
        <p:spPr>
          <a:xfrm>
            <a:off x="4669756" y="4479746"/>
            <a:ext cx="396262" cy="400110"/>
          </a:xfrm>
          <a:prstGeom prst="rect">
            <a:avLst/>
          </a:prstGeom>
          <a:noFill/>
        </p:spPr>
        <p:txBody>
          <a:bodyPr wrap="none" rtlCol="0">
            <a:spAutoFit/>
          </a:bodyPr>
          <a:lstStyle/>
          <a:p>
            <a:r>
              <a:rPr lang="en-US" sz="2000" dirty="0" smtClean="0"/>
              <a:t>...</a:t>
            </a:r>
            <a:endParaRPr lang="en-US" sz="2000" dirty="0"/>
          </a:p>
        </p:txBody>
      </p:sp>
      <p:cxnSp>
        <p:nvCxnSpPr>
          <p:cNvPr id="43" name="Straight Arrow Connector 42"/>
          <p:cNvCxnSpPr/>
          <p:nvPr/>
        </p:nvCxnSpPr>
        <p:spPr>
          <a:xfrm>
            <a:off x="2627354" y="2527811"/>
            <a:ext cx="0" cy="824989"/>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sp>
        <p:nvSpPr>
          <p:cNvPr id="45" name="TextBox 44"/>
          <p:cNvSpPr txBox="1"/>
          <p:nvPr/>
        </p:nvSpPr>
        <p:spPr>
          <a:xfrm>
            <a:off x="3807113" y="2090133"/>
            <a:ext cx="1701107" cy="276999"/>
          </a:xfrm>
          <a:prstGeom prst="rect">
            <a:avLst/>
          </a:prstGeom>
          <a:noFill/>
        </p:spPr>
        <p:txBody>
          <a:bodyPr wrap="none" rtlCol="0">
            <a:spAutoFit/>
          </a:bodyPr>
          <a:lstStyle/>
          <a:p>
            <a:r>
              <a:rPr lang="en-US" sz="1200" dirty="0" smtClean="0"/>
              <a:t>Supervisory Controller</a:t>
            </a:r>
            <a:endParaRPr lang="en-US" sz="1200" dirty="0"/>
          </a:p>
        </p:txBody>
      </p:sp>
      <p:cxnSp>
        <p:nvCxnSpPr>
          <p:cNvPr id="46" name="Straight Connector 45"/>
          <p:cNvCxnSpPr/>
          <p:nvPr/>
        </p:nvCxnSpPr>
        <p:spPr>
          <a:xfrm>
            <a:off x="584823" y="1447800"/>
            <a:ext cx="7667221"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47" name="Straight Arrow Connector 46"/>
          <p:cNvCxnSpPr/>
          <p:nvPr/>
        </p:nvCxnSpPr>
        <p:spPr>
          <a:xfrm flipH="1">
            <a:off x="2627354" y="1439500"/>
            <a:ext cx="1528" cy="493668"/>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sp>
        <p:nvSpPr>
          <p:cNvPr id="49" name="TextBox 48"/>
          <p:cNvSpPr txBox="1"/>
          <p:nvPr/>
        </p:nvSpPr>
        <p:spPr>
          <a:xfrm>
            <a:off x="3697148" y="1173925"/>
            <a:ext cx="970137" cy="276999"/>
          </a:xfrm>
          <a:prstGeom prst="rect">
            <a:avLst/>
          </a:prstGeom>
          <a:noFill/>
        </p:spPr>
        <p:txBody>
          <a:bodyPr wrap="none" rtlCol="0">
            <a:spAutoFit/>
          </a:bodyPr>
          <a:lstStyle/>
          <a:p>
            <a:r>
              <a:rPr lang="en-US" sz="1200" dirty="0" smtClean="0"/>
              <a:t>LAN/WLAN</a:t>
            </a:r>
            <a:endParaRPr lang="en-US" sz="1200" dirty="0"/>
          </a:p>
        </p:txBody>
      </p:sp>
      <p:cxnSp>
        <p:nvCxnSpPr>
          <p:cNvPr id="50" name="Straight Connector 49"/>
          <p:cNvCxnSpPr/>
          <p:nvPr/>
        </p:nvCxnSpPr>
        <p:spPr>
          <a:xfrm>
            <a:off x="772436" y="3124200"/>
            <a:ext cx="7667221"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51" name="Straight Connector 50"/>
          <p:cNvCxnSpPr/>
          <p:nvPr/>
        </p:nvCxnSpPr>
        <p:spPr>
          <a:xfrm>
            <a:off x="1264463" y="2722761"/>
            <a:ext cx="7667221"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54" name="Straight Arrow Connector 53"/>
          <p:cNvCxnSpPr/>
          <p:nvPr/>
        </p:nvCxnSpPr>
        <p:spPr>
          <a:xfrm>
            <a:off x="2971800" y="2546991"/>
            <a:ext cx="0" cy="560435"/>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55" name="Straight Arrow Connector 54"/>
          <p:cNvCxnSpPr/>
          <p:nvPr/>
        </p:nvCxnSpPr>
        <p:spPr>
          <a:xfrm>
            <a:off x="3276600" y="2527811"/>
            <a:ext cx="0" cy="399484"/>
          </a:xfrm>
          <a:prstGeom prst="straightConnector1">
            <a:avLst/>
          </a:prstGeom>
          <a:ln>
            <a:prstDash val="sysDash"/>
            <a:headEnd type="triangle"/>
            <a:tailEnd type="triangle"/>
          </a:ln>
        </p:spPr>
        <p:style>
          <a:lnRef idx="3">
            <a:schemeClr val="accent3"/>
          </a:lnRef>
          <a:fillRef idx="0">
            <a:schemeClr val="accent3"/>
          </a:fillRef>
          <a:effectRef idx="2">
            <a:schemeClr val="accent3"/>
          </a:effectRef>
          <a:fontRef idx="minor">
            <a:schemeClr val="tx1"/>
          </a:fontRef>
        </p:style>
      </p:cxnSp>
      <p:sp>
        <p:nvSpPr>
          <p:cNvPr id="58" name="TextBox 57"/>
          <p:cNvSpPr txBox="1"/>
          <p:nvPr/>
        </p:nvSpPr>
        <p:spPr>
          <a:xfrm>
            <a:off x="8518186" y="2958467"/>
            <a:ext cx="1173719" cy="276999"/>
          </a:xfrm>
          <a:prstGeom prst="rect">
            <a:avLst/>
          </a:prstGeom>
          <a:noFill/>
        </p:spPr>
        <p:txBody>
          <a:bodyPr wrap="none" rtlCol="0">
            <a:spAutoFit/>
          </a:bodyPr>
          <a:lstStyle/>
          <a:p>
            <a:r>
              <a:rPr lang="en-US" sz="1200" dirty="0" smtClean="0"/>
              <a:t>RS485 Bus #2</a:t>
            </a:r>
            <a:endParaRPr lang="en-US" sz="1200" dirty="0"/>
          </a:p>
        </p:txBody>
      </p:sp>
      <p:sp>
        <p:nvSpPr>
          <p:cNvPr id="59" name="TextBox 58"/>
          <p:cNvSpPr txBox="1"/>
          <p:nvPr/>
        </p:nvSpPr>
        <p:spPr>
          <a:xfrm>
            <a:off x="9105045" y="2584261"/>
            <a:ext cx="1173719" cy="276999"/>
          </a:xfrm>
          <a:prstGeom prst="rect">
            <a:avLst/>
          </a:prstGeom>
          <a:noFill/>
        </p:spPr>
        <p:txBody>
          <a:bodyPr wrap="none" rtlCol="0">
            <a:spAutoFit/>
          </a:bodyPr>
          <a:lstStyle/>
          <a:p>
            <a:r>
              <a:rPr lang="en-US" sz="1200" dirty="0" smtClean="0"/>
              <a:t>RS485 Bus #6</a:t>
            </a:r>
            <a:endParaRPr lang="en-US" sz="1200" dirty="0"/>
          </a:p>
        </p:txBody>
      </p:sp>
      <p:cxnSp>
        <p:nvCxnSpPr>
          <p:cNvPr id="60" name="Straight Connector 59"/>
          <p:cNvCxnSpPr/>
          <p:nvPr/>
        </p:nvCxnSpPr>
        <p:spPr>
          <a:xfrm>
            <a:off x="1008216" y="2927295"/>
            <a:ext cx="7667221" cy="0"/>
          </a:xfrm>
          <a:prstGeom prst="line">
            <a:avLst/>
          </a:prstGeom>
          <a:ln>
            <a:prstDash val="sysDash"/>
          </a:ln>
        </p:spPr>
        <p:style>
          <a:lnRef idx="3">
            <a:schemeClr val="accent3"/>
          </a:lnRef>
          <a:fillRef idx="0">
            <a:schemeClr val="accent3"/>
          </a:fillRef>
          <a:effectRef idx="2">
            <a:schemeClr val="accent3"/>
          </a:effectRef>
          <a:fontRef idx="minor">
            <a:schemeClr val="tx1"/>
          </a:fontRef>
        </p:style>
      </p:cxnSp>
      <p:pic>
        <p:nvPicPr>
          <p:cNvPr id="63" name="Picture 62" descr="VPC-Internet-Gateway.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20973" y="1801251"/>
            <a:ext cx="731520" cy="731520"/>
          </a:xfrm>
          <a:prstGeom prst="rect">
            <a:avLst/>
          </a:prstGeom>
        </p:spPr>
      </p:pic>
      <p:sp>
        <p:nvSpPr>
          <p:cNvPr id="64" name="TextBox 63"/>
          <p:cNvSpPr txBox="1"/>
          <p:nvPr/>
        </p:nvSpPr>
        <p:spPr>
          <a:xfrm>
            <a:off x="6882636" y="2076158"/>
            <a:ext cx="1543564" cy="276999"/>
          </a:xfrm>
          <a:prstGeom prst="rect">
            <a:avLst/>
          </a:prstGeom>
          <a:noFill/>
        </p:spPr>
        <p:txBody>
          <a:bodyPr wrap="none" rtlCol="0">
            <a:spAutoFit/>
          </a:bodyPr>
          <a:lstStyle/>
          <a:p>
            <a:r>
              <a:rPr lang="en-US" sz="1200" dirty="0" smtClean="0"/>
              <a:t>Public Outdoor AQI</a:t>
            </a:r>
            <a:endParaRPr lang="en-US" sz="1200" dirty="0"/>
          </a:p>
        </p:txBody>
      </p:sp>
      <p:cxnSp>
        <p:nvCxnSpPr>
          <p:cNvPr id="68" name="Straight Arrow Connector 67"/>
          <p:cNvCxnSpPr/>
          <p:nvPr/>
        </p:nvCxnSpPr>
        <p:spPr>
          <a:xfrm flipV="1">
            <a:off x="6593320" y="1447800"/>
            <a:ext cx="0" cy="465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28" idx="1"/>
            <a:endCxn id="27" idx="3"/>
          </p:cNvCxnSpPr>
          <p:nvPr/>
        </p:nvCxnSpPr>
        <p:spPr>
          <a:xfrm flipH="1">
            <a:off x="1474721" y="4302513"/>
            <a:ext cx="436865" cy="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H="1">
            <a:off x="3454845" y="4280232"/>
            <a:ext cx="436865" cy="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H="1">
            <a:off x="6644942" y="4267200"/>
            <a:ext cx="436865" cy="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474566" y="3690375"/>
            <a:ext cx="2027590" cy="2235386"/>
            <a:chOff x="2549525" y="760413"/>
            <a:chExt cx="1689100" cy="1733550"/>
          </a:xfrm>
        </p:grpSpPr>
        <p:sp>
          <p:nvSpPr>
            <p:cNvPr id="53" name="Rounded Rectangle 52"/>
            <p:cNvSpPr/>
            <p:nvPr/>
          </p:nvSpPr>
          <p:spPr>
            <a:xfrm>
              <a:off x="2549525" y="760413"/>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56" name="TextBox 32"/>
            <p:cNvSpPr txBox="1">
              <a:spLocks noChangeArrowheads="1"/>
            </p:cNvSpPr>
            <p:nvPr/>
          </p:nvSpPr>
          <p:spPr bwMode="auto">
            <a:xfrm>
              <a:off x="2605191" y="2335141"/>
              <a:ext cx="1557338" cy="155143"/>
            </a:xfrm>
            <a:prstGeom prst="rect">
              <a:avLst/>
            </a:prstGeom>
            <a:noFill/>
            <a:ln w="9525">
              <a:noFill/>
              <a:miter lim="800000"/>
              <a:headEnd/>
              <a:tailEnd/>
            </a:ln>
          </p:spPr>
          <p:txBody>
            <a:bodyPr anchor="ctr" anchorCtr="0">
              <a:spAutoFit/>
            </a:bodyPr>
            <a:lstStyle/>
            <a:p>
              <a:pPr algn="ctr"/>
              <a:r>
                <a:rPr lang="en-US" sz="700" b="1" dirty="0" smtClean="0">
                  <a:solidFill>
                    <a:srgbClr val="F7981F"/>
                  </a:solidFill>
                  <a:latin typeface="Helvetica Neue"/>
                  <a:ea typeface="Verdana" pitchFamily="34" charset="0"/>
                  <a:cs typeface="Helvetica Neue"/>
                </a:rPr>
                <a:t>Zone #1</a:t>
              </a:r>
              <a:endParaRPr lang="en-US" sz="700" b="1" dirty="0">
                <a:solidFill>
                  <a:srgbClr val="F7981F"/>
                </a:solidFill>
                <a:latin typeface="Helvetica Neue"/>
                <a:ea typeface="Verdana" pitchFamily="34" charset="0"/>
                <a:cs typeface="Helvetica Neue"/>
              </a:endParaRPr>
            </a:p>
          </p:txBody>
        </p:sp>
      </p:grpSp>
      <p:grpSp>
        <p:nvGrpSpPr>
          <p:cNvPr id="57" name="Group 56"/>
          <p:cNvGrpSpPr/>
          <p:nvPr/>
        </p:nvGrpSpPr>
        <p:grpSpPr>
          <a:xfrm>
            <a:off x="2544410" y="3665073"/>
            <a:ext cx="2027590" cy="2235386"/>
            <a:chOff x="2549525" y="760413"/>
            <a:chExt cx="1689100" cy="1733550"/>
          </a:xfrm>
        </p:grpSpPr>
        <p:sp>
          <p:nvSpPr>
            <p:cNvPr id="61" name="Rounded Rectangle 60"/>
            <p:cNvSpPr/>
            <p:nvPr/>
          </p:nvSpPr>
          <p:spPr>
            <a:xfrm>
              <a:off x="2549525" y="760413"/>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62" name="TextBox 32"/>
            <p:cNvSpPr txBox="1">
              <a:spLocks noChangeArrowheads="1"/>
            </p:cNvSpPr>
            <p:nvPr/>
          </p:nvSpPr>
          <p:spPr bwMode="auto">
            <a:xfrm>
              <a:off x="2605191" y="2335141"/>
              <a:ext cx="1557338" cy="155143"/>
            </a:xfrm>
            <a:prstGeom prst="rect">
              <a:avLst/>
            </a:prstGeom>
            <a:noFill/>
            <a:ln w="9525">
              <a:noFill/>
              <a:miter lim="800000"/>
              <a:headEnd/>
              <a:tailEnd/>
            </a:ln>
          </p:spPr>
          <p:txBody>
            <a:bodyPr anchor="ctr" anchorCtr="0">
              <a:spAutoFit/>
            </a:bodyPr>
            <a:lstStyle/>
            <a:p>
              <a:pPr algn="ctr"/>
              <a:r>
                <a:rPr lang="en-US" sz="700" b="1" dirty="0" smtClean="0">
                  <a:solidFill>
                    <a:srgbClr val="F7981F"/>
                  </a:solidFill>
                  <a:latin typeface="Helvetica Neue"/>
                  <a:ea typeface="Verdana" pitchFamily="34" charset="0"/>
                  <a:cs typeface="Helvetica Neue"/>
                </a:rPr>
                <a:t>Zone #2</a:t>
              </a:r>
              <a:endParaRPr lang="en-US" sz="700" b="1" dirty="0">
                <a:solidFill>
                  <a:srgbClr val="F7981F"/>
                </a:solidFill>
                <a:latin typeface="Helvetica Neue"/>
                <a:ea typeface="Verdana" pitchFamily="34" charset="0"/>
                <a:cs typeface="Helvetica Neue"/>
              </a:endParaRPr>
            </a:p>
          </p:txBody>
        </p:sp>
      </p:grpSp>
      <p:grpSp>
        <p:nvGrpSpPr>
          <p:cNvPr id="65" name="Group 64"/>
          <p:cNvGrpSpPr/>
          <p:nvPr/>
        </p:nvGrpSpPr>
        <p:grpSpPr>
          <a:xfrm>
            <a:off x="5744810" y="3682907"/>
            <a:ext cx="2027590" cy="2235386"/>
            <a:chOff x="2549525" y="760413"/>
            <a:chExt cx="1689100" cy="1733550"/>
          </a:xfrm>
        </p:grpSpPr>
        <p:sp>
          <p:nvSpPr>
            <p:cNvPr id="66" name="Rounded Rectangle 65"/>
            <p:cNvSpPr/>
            <p:nvPr/>
          </p:nvSpPr>
          <p:spPr>
            <a:xfrm>
              <a:off x="2549525" y="760413"/>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67" name="TextBox 32"/>
            <p:cNvSpPr txBox="1">
              <a:spLocks noChangeArrowheads="1"/>
            </p:cNvSpPr>
            <p:nvPr/>
          </p:nvSpPr>
          <p:spPr bwMode="auto">
            <a:xfrm>
              <a:off x="2605191" y="2335141"/>
              <a:ext cx="1557338" cy="155143"/>
            </a:xfrm>
            <a:prstGeom prst="rect">
              <a:avLst/>
            </a:prstGeom>
            <a:noFill/>
            <a:ln w="9525">
              <a:noFill/>
              <a:miter lim="800000"/>
              <a:headEnd/>
              <a:tailEnd/>
            </a:ln>
          </p:spPr>
          <p:txBody>
            <a:bodyPr anchor="ctr" anchorCtr="0">
              <a:spAutoFit/>
            </a:bodyPr>
            <a:lstStyle/>
            <a:p>
              <a:pPr algn="ctr"/>
              <a:r>
                <a:rPr lang="en-US" sz="700" b="1" dirty="0" smtClean="0">
                  <a:solidFill>
                    <a:srgbClr val="F7981F"/>
                  </a:solidFill>
                  <a:latin typeface="Helvetica Neue"/>
                  <a:ea typeface="Verdana" pitchFamily="34" charset="0"/>
                  <a:cs typeface="Helvetica Neue"/>
                </a:rPr>
                <a:t>Zone #31</a:t>
              </a:r>
              <a:endParaRPr lang="en-US" sz="700" b="1" dirty="0">
                <a:solidFill>
                  <a:srgbClr val="F7981F"/>
                </a:solidFill>
                <a:latin typeface="Helvetica Neue"/>
                <a:ea typeface="Verdana" pitchFamily="34" charset="0"/>
                <a:cs typeface="Helvetica Neue"/>
              </a:endParaRPr>
            </a:p>
          </p:txBody>
        </p:sp>
      </p:grpSp>
    </p:spTree>
    <p:extLst>
      <p:ext uri="{BB962C8B-B14F-4D97-AF65-F5344CB8AC3E}">
        <p14:creationId xmlns:p14="http://schemas.microsoft.com/office/powerpoint/2010/main" val="353957590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 Controller</a:t>
            </a:r>
            <a:endParaRPr lang="en-US" dirty="0"/>
          </a:p>
        </p:txBody>
      </p:sp>
      <p:sp>
        <p:nvSpPr>
          <p:cNvPr id="4" name="Text Placeholder 3"/>
          <p:cNvSpPr>
            <a:spLocks noGrp="1"/>
          </p:cNvSpPr>
          <p:nvPr>
            <p:ph type="body" sz="quarter" idx="11"/>
          </p:nvPr>
        </p:nvSpPr>
        <p:spPr/>
        <p:txBody>
          <a:bodyPr/>
          <a:lstStyle/>
          <a:p>
            <a:r>
              <a:rPr lang="en-US" dirty="0" smtClean="0"/>
              <a:t>Provides </a:t>
            </a:r>
            <a:r>
              <a:rPr lang="en-US" dirty="0"/>
              <a:t>direct, closed loop control over mechanical </a:t>
            </a:r>
            <a:r>
              <a:rPr lang="en-US" dirty="0" smtClean="0"/>
              <a:t>refrigeration equipment</a:t>
            </a:r>
          </a:p>
          <a:p>
            <a:r>
              <a:rPr lang="en-US" dirty="0" smtClean="0"/>
              <a:t>Either as </a:t>
            </a:r>
            <a:r>
              <a:rPr lang="en-US" dirty="0"/>
              <a:t>a standalone device or as a part of a </a:t>
            </a:r>
            <a:r>
              <a:rPr lang="en-US" dirty="0" smtClean="0"/>
              <a:t>larger networked </a:t>
            </a:r>
            <a:r>
              <a:rPr lang="en-US" dirty="0"/>
              <a:t>control system.</a:t>
            </a:r>
          </a:p>
          <a:p>
            <a:r>
              <a:rPr lang="en-US" dirty="0" smtClean="0"/>
              <a:t>Protocol: Modbus/RTU</a:t>
            </a:r>
          </a:p>
          <a:p>
            <a:r>
              <a:rPr lang="en-US" dirty="0" smtClean="0"/>
              <a:t>Built-in </a:t>
            </a:r>
            <a:r>
              <a:rPr lang="en-US" dirty="0"/>
              <a:t>Logics </a:t>
            </a:r>
            <a:r>
              <a:rPr lang="en-US" sz="1200" dirty="0"/>
              <a:t>(Non-Programmable)</a:t>
            </a:r>
            <a:endParaRPr lang="en-US" sz="1200" dirty="0" smtClean="0"/>
          </a:p>
          <a:p>
            <a:pPr lvl="1"/>
            <a:r>
              <a:rPr lang="en-US" sz="1100" dirty="0" smtClean="0"/>
              <a:t>Desired PM2.5 Value</a:t>
            </a:r>
            <a:r>
              <a:rPr lang="en-US" altLang="zh-CN" sz="1100" dirty="0"/>
              <a:t>: Should set expected value via </a:t>
            </a:r>
            <a:r>
              <a:rPr lang="en-US" altLang="zh-CN" sz="1100" dirty="0" smtClean="0"/>
              <a:t>Modbus which is in range </a:t>
            </a:r>
            <a:r>
              <a:rPr lang="en-US" sz="1100" dirty="0" smtClean="0"/>
              <a:t>5~100ug/m³; Should </a:t>
            </a:r>
            <a:r>
              <a:rPr lang="en-US" altLang="zh-CN" sz="1100" dirty="0" smtClean="0"/>
              <a:t>persistent the value either Modbus is off line or power is off.</a:t>
            </a:r>
            <a:endParaRPr lang="en-US" sz="1100" dirty="0"/>
          </a:p>
          <a:p>
            <a:pPr lvl="1"/>
            <a:r>
              <a:rPr lang="en-US" sz="1100" dirty="0" smtClean="0"/>
              <a:t>Actual PM2.5 Value</a:t>
            </a:r>
            <a:r>
              <a:rPr lang="en-US" altLang="zh-CN" sz="1100" dirty="0" smtClean="0"/>
              <a:t>: Should be set to the value of PM2.5 sensor If the PM2.5 sensor is connected to A!1, else if the controller is connected to Modbus the value should be set to other sensor’s value via Modbus, else the value should be the latest value persisted. The actual value’s range is </a:t>
            </a:r>
            <a:r>
              <a:rPr lang="en-US" sz="1100" dirty="0" smtClean="0"/>
              <a:t>5~300ug/m³. </a:t>
            </a:r>
            <a:endParaRPr lang="en-US" sz="1100" dirty="0"/>
          </a:p>
          <a:p>
            <a:pPr lvl="1"/>
            <a:r>
              <a:rPr lang="en-US" sz="1100" dirty="0" smtClean="0"/>
              <a:t>ESP</a:t>
            </a:r>
            <a:r>
              <a:rPr lang="zh-CN" altLang="en-US" sz="1100" dirty="0" smtClean="0"/>
              <a:t> </a:t>
            </a:r>
            <a:r>
              <a:rPr lang="en-US" altLang="zh-CN" sz="1100" dirty="0" smtClean="0"/>
              <a:t>Status</a:t>
            </a:r>
            <a:r>
              <a:rPr lang="zh-CN" altLang="en-US" sz="1100" dirty="0" smtClean="0"/>
              <a:t>（</a:t>
            </a:r>
            <a:r>
              <a:rPr lang="en-US" sz="1100" dirty="0"/>
              <a:t>DO1</a:t>
            </a:r>
            <a:r>
              <a:rPr lang="zh-CN" altLang="en-US" sz="1100" dirty="0" smtClean="0"/>
              <a:t>）</a:t>
            </a:r>
            <a:r>
              <a:rPr lang="en-US" altLang="zh-CN" sz="1100" dirty="0"/>
              <a:t>: When ESP </a:t>
            </a:r>
            <a:r>
              <a:rPr lang="en-US" altLang="zh-CN" sz="1100" dirty="0" smtClean="0"/>
              <a:t>Forcing Control Mode </a:t>
            </a:r>
            <a:r>
              <a:rPr lang="en-US" altLang="zh-CN" sz="1100" dirty="0"/>
              <a:t>is </a:t>
            </a:r>
            <a:r>
              <a:rPr lang="en-US" altLang="zh-CN" sz="1100" dirty="0" smtClean="0"/>
              <a:t>OFF, If the actual PM2.5 value is higher than the sum of the desired value and the dead band value then ESP should ON, otherwise OFF. </a:t>
            </a:r>
            <a:r>
              <a:rPr lang="en-US" altLang="zh-CN" sz="1100" dirty="0"/>
              <a:t>When ESP </a:t>
            </a:r>
            <a:r>
              <a:rPr lang="en-US" altLang="zh-CN" sz="1100" dirty="0" smtClean="0"/>
              <a:t>Forcing Control </a:t>
            </a:r>
            <a:r>
              <a:rPr lang="en-US" altLang="zh-CN" sz="1100" dirty="0"/>
              <a:t>Mode is </a:t>
            </a:r>
            <a:r>
              <a:rPr lang="en-US" altLang="zh-CN" sz="1100" dirty="0" smtClean="0"/>
              <a:t>ON, ESP can be set ON/OFF via Modbus directly</a:t>
            </a:r>
            <a:r>
              <a:rPr lang="en-US" altLang="zh-CN" sz="1100" dirty="0"/>
              <a:t>.</a:t>
            </a:r>
            <a:endParaRPr lang="en-US" sz="1100" dirty="0"/>
          </a:p>
          <a:p>
            <a:pPr lvl="1"/>
            <a:r>
              <a:rPr lang="en-US" altLang="zh-CN" sz="1100" dirty="0" smtClean="0"/>
              <a:t>ESP Cleaner Status</a:t>
            </a:r>
            <a:r>
              <a:rPr lang="zh-CN" altLang="en-US" sz="1100" dirty="0" smtClean="0"/>
              <a:t>（</a:t>
            </a:r>
            <a:r>
              <a:rPr lang="en-US" sz="1100" dirty="0"/>
              <a:t>DO2</a:t>
            </a:r>
            <a:r>
              <a:rPr lang="zh-CN" altLang="en-US" sz="1100" dirty="0" smtClean="0"/>
              <a:t>）</a:t>
            </a:r>
            <a:r>
              <a:rPr lang="en-US" altLang="zh-CN" sz="1100" dirty="0" smtClean="0"/>
              <a:t>: When ESP Cleaner Forcing Control Mode is OFF, if AHU Fan is ON and ESP Cleaner is set to ON via Modbus, the ESP Cleaner is ON, otherwise OFF. When ESP Cleaner Forcing Control Mode is ON, ESP Cleaner can be set ON/OFF via Modbus directly.</a:t>
            </a:r>
            <a:endParaRPr lang="en-US" sz="1100" dirty="0"/>
          </a:p>
          <a:p>
            <a:pPr lvl="1"/>
            <a:endParaRPr lang="en-US" sz="1000" dirty="0" smtClean="0"/>
          </a:p>
          <a:p>
            <a:endParaRPr lang="en-US" sz="1000" dirty="0"/>
          </a:p>
        </p:txBody>
      </p:sp>
      <p:pic>
        <p:nvPicPr>
          <p:cNvPr id="10" name="Picture 9"/>
          <p:cNvPicPr>
            <a:picLocks noChangeAspect="1"/>
          </p:cNvPicPr>
          <p:nvPr/>
        </p:nvPicPr>
        <p:blipFill>
          <a:blip r:embed="rId2"/>
          <a:stretch>
            <a:fillRect/>
          </a:stretch>
        </p:blipFill>
        <p:spPr>
          <a:xfrm>
            <a:off x="7086600" y="2286000"/>
            <a:ext cx="3285940" cy="2362200"/>
          </a:xfrm>
          <a:prstGeom prst="rect">
            <a:avLst/>
          </a:prstGeom>
        </p:spPr>
      </p:pic>
      <p:pic>
        <p:nvPicPr>
          <p:cNvPr id="11" name="Picture 10"/>
          <p:cNvPicPr>
            <a:picLocks noChangeAspect="1"/>
          </p:cNvPicPr>
          <p:nvPr/>
        </p:nvPicPr>
        <p:blipFill>
          <a:blip r:embed="rId3"/>
          <a:stretch>
            <a:fillRect/>
          </a:stretch>
        </p:blipFill>
        <p:spPr>
          <a:xfrm>
            <a:off x="7419880" y="5334000"/>
            <a:ext cx="581120" cy="1014412"/>
          </a:xfrm>
          <a:prstGeom prst="rect">
            <a:avLst/>
          </a:prstGeom>
        </p:spPr>
      </p:pic>
      <p:cxnSp>
        <p:nvCxnSpPr>
          <p:cNvPr id="14" name="Straight Connector 13"/>
          <p:cNvCxnSpPr/>
          <p:nvPr/>
        </p:nvCxnSpPr>
        <p:spPr>
          <a:xfrm>
            <a:off x="11582400" y="1371600"/>
            <a:ext cx="0" cy="45720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5400000">
            <a:off x="10810615" y="3599419"/>
            <a:ext cx="1363369" cy="276999"/>
          </a:xfrm>
          <a:prstGeom prst="rect">
            <a:avLst/>
          </a:prstGeom>
          <a:noFill/>
        </p:spPr>
        <p:txBody>
          <a:bodyPr wrap="square" rtlCol="0">
            <a:spAutoFit/>
          </a:bodyPr>
          <a:lstStyle/>
          <a:p>
            <a:r>
              <a:rPr lang="en-US" sz="1200" dirty="0" smtClean="0"/>
              <a:t>RS485 BUS</a:t>
            </a:r>
            <a:endParaRPr lang="en-US" sz="1200" dirty="0"/>
          </a:p>
        </p:txBody>
      </p:sp>
      <p:sp>
        <p:nvSpPr>
          <p:cNvPr id="22" name="TextBox 21"/>
          <p:cNvSpPr txBox="1"/>
          <p:nvPr/>
        </p:nvSpPr>
        <p:spPr>
          <a:xfrm>
            <a:off x="7198663" y="6324600"/>
            <a:ext cx="1157689" cy="276999"/>
          </a:xfrm>
          <a:prstGeom prst="rect">
            <a:avLst/>
          </a:prstGeom>
          <a:noFill/>
        </p:spPr>
        <p:txBody>
          <a:bodyPr wrap="none" rtlCol="0">
            <a:spAutoFit/>
          </a:bodyPr>
          <a:lstStyle/>
          <a:p>
            <a:r>
              <a:rPr lang="en-US" sz="1200" dirty="0" smtClean="0"/>
              <a:t>PM2.5 Sensor</a:t>
            </a:r>
            <a:endParaRPr lang="en-US" sz="1200" dirty="0"/>
          </a:p>
        </p:txBody>
      </p:sp>
      <p:sp>
        <p:nvSpPr>
          <p:cNvPr id="23" name="TextBox 22"/>
          <p:cNvSpPr txBox="1"/>
          <p:nvPr/>
        </p:nvSpPr>
        <p:spPr>
          <a:xfrm>
            <a:off x="9777789" y="1819139"/>
            <a:ext cx="1183252" cy="276999"/>
          </a:xfrm>
          <a:prstGeom prst="rect">
            <a:avLst/>
          </a:prstGeom>
          <a:noFill/>
        </p:spPr>
        <p:txBody>
          <a:bodyPr wrap="square" rtlCol="0">
            <a:spAutoFit/>
          </a:bodyPr>
          <a:lstStyle/>
          <a:p>
            <a:r>
              <a:rPr lang="en-US" sz="1200" dirty="0" smtClean="0"/>
              <a:t>Modbus/RTU</a:t>
            </a:r>
            <a:endParaRPr lang="en-US" sz="1200" dirty="0"/>
          </a:p>
        </p:txBody>
      </p:sp>
      <p:cxnSp>
        <p:nvCxnSpPr>
          <p:cNvPr id="26" name="Straight Arrow Connector 25"/>
          <p:cNvCxnSpPr>
            <a:stCxn id="11" idx="0"/>
          </p:cNvCxnSpPr>
          <p:nvPr/>
        </p:nvCxnSpPr>
        <p:spPr>
          <a:xfrm flipH="1" flipV="1">
            <a:off x="7696200" y="4648200"/>
            <a:ext cx="1424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651454" y="4599801"/>
            <a:ext cx="654346" cy="276999"/>
          </a:xfrm>
          <a:prstGeom prst="rect">
            <a:avLst/>
          </a:prstGeom>
          <a:noFill/>
        </p:spPr>
        <p:txBody>
          <a:bodyPr wrap="none" rtlCol="0">
            <a:spAutoFit/>
          </a:bodyPr>
          <a:lstStyle/>
          <a:p>
            <a:r>
              <a:rPr lang="en-US" sz="1200" dirty="0" smtClean="0"/>
              <a:t>AI(1-2)</a:t>
            </a:r>
            <a:endParaRPr lang="en-US" sz="1200" dirty="0"/>
          </a:p>
        </p:txBody>
      </p:sp>
      <p:sp>
        <p:nvSpPr>
          <p:cNvPr id="28" name="TextBox 27"/>
          <p:cNvSpPr txBox="1"/>
          <p:nvPr/>
        </p:nvSpPr>
        <p:spPr>
          <a:xfrm>
            <a:off x="8285730" y="4599801"/>
            <a:ext cx="739305" cy="276999"/>
          </a:xfrm>
          <a:prstGeom prst="rect">
            <a:avLst/>
          </a:prstGeom>
          <a:noFill/>
        </p:spPr>
        <p:txBody>
          <a:bodyPr wrap="none" rtlCol="0">
            <a:spAutoFit/>
          </a:bodyPr>
          <a:lstStyle/>
          <a:p>
            <a:r>
              <a:rPr lang="en-US" sz="1200" dirty="0" smtClean="0"/>
              <a:t>DO(1-2)</a:t>
            </a:r>
            <a:endParaRPr lang="en-US" sz="1200" dirty="0"/>
          </a:p>
        </p:txBody>
      </p:sp>
      <p:cxnSp>
        <p:nvCxnSpPr>
          <p:cNvPr id="30" name="Elbow Connector 29"/>
          <p:cNvCxnSpPr>
            <a:stCxn id="28" idx="2"/>
          </p:cNvCxnSpPr>
          <p:nvPr/>
        </p:nvCxnSpPr>
        <p:spPr>
          <a:xfrm rot="5400000" flipH="1">
            <a:off x="6454933" y="2676351"/>
            <a:ext cx="3320297" cy="1080603"/>
          </a:xfrm>
          <a:prstGeom prst="bentConnector4">
            <a:avLst>
              <a:gd name="adj1" fmla="val -6885"/>
              <a:gd name="adj2" fmla="val 164346"/>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122795" y="2009001"/>
            <a:ext cx="662361" cy="276999"/>
          </a:xfrm>
          <a:prstGeom prst="rect">
            <a:avLst/>
          </a:prstGeom>
          <a:noFill/>
        </p:spPr>
        <p:txBody>
          <a:bodyPr wrap="none" rtlCol="0">
            <a:spAutoFit/>
          </a:bodyPr>
          <a:lstStyle/>
          <a:p>
            <a:r>
              <a:rPr lang="en-US" sz="1200" dirty="0" smtClean="0"/>
              <a:t>DI(1-4)</a:t>
            </a:r>
            <a:endParaRPr lang="en-US" sz="1200" dirty="0"/>
          </a:p>
        </p:txBody>
      </p:sp>
      <p:cxnSp>
        <p:nvCxnSpPr>
          <p:cNvPr id="36" name="Straight Arrow Connector 35"/>
          <p:cNvCxnSpPr/>
          <p:nvPr/>
        </p:nvCxnSpPr>
        <p:spPr>
          <a:xfrm>
            <a:off x="8174824" y="1957638"/>
            <a:ext cx="0" cy="315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9795943" y="4599801"/>
            <a:ext cx="678391" cy="461665"/>
          </a:xfrm>
          <a:prstGeom prst="rect">
            <a:avLst/>
          </a:prstGeom>
          <a:noFill/>
        </p:spPr>
        <p:txBody>
          <a:bodyPr wrap="none" rtlCol="0">
            <a:spAutoFit/>
          </a:bodyPr>
          <a:lstStyle/>
          <a:p>
            <a:r>
              <a:rPr lang="en-US" sz="1200" dirty="0" smtClean="0"/>
              <a:t>PWR</a:t>
            </a:r>
          </a:p>
          <a:p>
            <a:r>
              <a:rPr lang="en-US" sz="1200" dirty="0" smtClean="0"/>
              <a:t>DC12V</a:t>
            </a:r>
            <a:endParaRPr lang="en-US" sz="1200" dirty="0"/>
          </a:p>
        </p:txBody>
      </p:sp>
      <p:cxnSp>
        <p:nvCxnSpPr>
          <p:cNvPr id="43" name="Elbow Connector 42"/>
          <p:cNvCxnSpPr>
            <a:stCxn id="10" idx="0"/>
          </p:cNvCxnSpPr>
          <p:nvPr/>
        </p:nvCxnSpPr>
        <p:spPr>
          <a:xfrm rot="5400000" flipH="1" flipV="1">
            <a:off x="10050354" y="768768"/>
            <a:ext cx="196448" cy="2838016"/>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117096" y="2775486"/>
            <a:ext cx="628698" cy="276999"/>
          </a:xfrm>
          <a:prstGeom prst="rect">
            <a:avLst/>
          </a:prstGeom>
          <a:noFill/>
        </p:spPr>
        <p:txBody>
          <a:bodyPr wrap="none" rtlCol="0">
            <a:spAutoFit/>
          </a:bodyPr>
          <a:lstStyle/>
          <a:p>
            <a:r>
              <a:rPr lang="en-US" sz="1200" dirty="0" smtClean="0"/>
              <a:t>Masks</a:t>
            </a:r>
            <a:endParaRPr lang="en-US" sz="1200" dirty="0"/>
          </a:p>
        </p:txBody>
      </p:sp>
      <p:cxnSp>
        <p:nvCxnSpPr>
          <p:cNvPr id="51" name="Straight Arrow Connector 50"/>
          <p:cNvCxnSpPr>
            <a:stCxn id="49" idx="3"/>
          </p:cNvCxnSpPr>
          <p:nvPr/>
        </p:nvCxnSpPr>
        <p:spPr>
          <a:xfrm flipV="1">
            <a:off x="6745794" y="2913985"/>
            <a:ext cx="34080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2" name="Picture 51"/>
          <p:cNvPicPr>
            <a:picLocks noChangeAspect="1"/>
          </p:cNvPicPr>
          <p:nvPr/>
        </p:nvPicPr>
        <p:blipFill>
          <a:blip r:embed="rId4"/>
          <a:stretch>
            <a:fillRect/>
          </a:stretch>
        </p:blipFill>
        <p:spPr>
          <a:xfrm>
            <a:off x="7595943" y="1066925"/>
            <a:ext cx="1929057" cy="868493"/>
          </a:xfrm>
          <a:prstGeom prst="rect">
            <a:avLst/>
          </a:prstGeom>
        </p:spPr>
      </p:pic>
      <p:sp>
        <p:nvSpPr>
          <p:cNvPr id="53" name="TextBox 52"/>
          <p:cNvSpPr txBox="1"/>
          <p:nvPr/>
        </p:nvSpPr>
        <p:spPr>
          <a:xfrm>
            <a:off x="9466793" y="1085974"/>
            <a:ext cx="508473" cy="461665"/>
          </a:xfrm>
          <a:prstGeom prst="rect">
            <a:avLst/>
          </a:prstGeom>
          <a:noFill/>
        </p:spPr>
        <p:txBody>
          <a:bodyPr wrap="none" rtlCol="0">
            <a:spAutoFit/>
          </a:bodyPr>
          <a:lstStyle/>
          <a:p>
            <a:r>
              <a:rPr lang="en-US" sz="1200" dirty="0" smtClean="0"/>
              <a:t>AHU</a:t>
            </a:r>
          </a:p>
          <a:p>
            <a:r>
              <a:rPr lang="en-US" sz="1200" dirty="0" smtClean="0"/>
              <a:t>ESP</a:t>
            </a:r>
            <a:endParaRPr lang="en-US" sz="1200" dirty="0"/>
          </a:p>
        </p:txBody>
      </p:sp>
    </p:spTree>
    <p:extLst>
      <p:ext uri="{BB962C8B-B14F-4D97-AF65-F5344CB8AC3E}">
        <p14:creationId xmlns:p14="http://schemas.microsoft.com/office/powerpoint/2010/main" val="98752033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Supervisory Controller Hardware</a:t>
            </a:r>
            <a:endParaRPr lang="en-US" dirty="0"/>
          </a:p>
        </p:txBody>
      </p:sp>
      <p:sp>
        <p:nvSpPr>
          <p:cNvPr id="4" name="Text Placeholder 3"/>
          <p:cNvSpPr>
            <a:spLocks noGrp="1"/>
          </p:cNvSpPr>
          <p:nvPr>
            <p:ph type="body" sz="quarter" idx="11"/>
          </p:nvPr>
        </p:nvSpPr>
        <p:spPr/>
        <p:txBody>
          <a:bodyPr/>
          <a:lstStyle/>
          <a:p>
            <a:r>
              <a:rPr lang="en-US" dirty="0" smtClean="0"/>
              <a:t>Provides </a:t>
            </a:r>
            <a:r>
              <a:rPr lang="en-US" dirty="0"/>
              <a:t>integrated control, supervision and network management services to one or more </a:t>
            </a:r>
            <a:r>
              <a:rPr lang="en-US" dirty="0" smtClean="0"/>
              <a:t>field </a:t>
            </a:r>
            <a:r>
              <a:rPr lang="en-US" dirty="0"/>
              <a:t>controllers. </a:t>
            </a:r>
            <a:endParaRPr lang="en-US" dirty="0" smtClean="0"/>
          </a:p>
          <a:p>
            <a:r>
              <a:rPr lang="en-US" dirty="0"/>
              <a:t>A</a:t>
            </a:r>
            <a:r>
              <a:rPr lang="en-US" dirty="0" smtClean="0"/>
              <a:t>lso provides </a:t>
            </a:r>
            <a:r>
              <a:rPr lang="en-US" dirty="0"/>
              <a:t>system-wide coordination to automate </a:t>
            </a:r>
            <a:r>
              <a:rPr lang="en-US" dirty="0" smtClean="0"/>
              <a:t>operations</a:t>
            </a:r>
            <a:r>
              <a:rPr lang="en-US" dirty="0"/>
              <a:t>, improve occupant comfort, reduce energy usage, and optimize operating efficiencies. </a:t>
            </a:r>
            <a:endParaRPr lang="en-US" dirty="0" smtClean="0"/>
          </a:p>
          <a:p>
            <a:r>
              <a:rPr lang="en-US" dirty="0" smtClean="0"/>
              <a:t>Specifications</a:t>
            </a:r>
          </a:p>
          <a:p>
            <a:pPr lvl="1"/>
            <a:r>
              <a:rPr lang="en-US" sz="1000" dirty="0" smtClean="0"/>
              <a:t>IPC-S2221</a:t>
            </a:r>
            <a:r>
              <a:rPr lang="en-US" sz="1000" dirty="0"/>
              <a:t> Non-Fan</a:t>
            </a:r>
            <a:r>
              <a:rPr lang="en-US" sz="1000" dirty="0" smtClean="0"/>
              <a:t> Industry Computer</a:t>
            </a:r>
            <a:endParaRPr lang="en-US" sz="1000" dirty="0"/>
          </a:p>
          <a:p>
            <a:pPr lvl="1"/>
            <a:r>
              <a:rPr lang="en-US" sz="1000" dirty="0" smtClean="0"/>
              <a:t>CPU: </a:t>
            </a:r>
            <a:r>
              <a:rPr lang="pt-BR" sz="1000" dirty="0"/>
              <a:t>Intel® 1037U Dual-core 22nm Processor 1.8GHz  TDP 17W</a:t>
            </a:r>
            <a:endParaRPr lang="en-US" sz="1000" dirty="0" smtClean="0"/>
          </a:p>
          <a:p>
            <a:pPr lvl="1"/>
            <a:r>
              <a:rPr lang="en-US" sz="1000" dirty="0" smtClean="0"/>
              <a:t>Memory</a:t>
            </a:r>
            <a:r>
              <a:rPr lang="en-US" sz="1000" dirty="0"/>
              <a:t>: Integrated DDR3 4GB Memory inboard</a:t>
            </a:r>
            <a:endParaRPr lang="en-US" sz="1000" dirty="0" smtClean="0"/>
          </a:p>
          <a:p>
            <a:pPr lvl="1"/>
            <a:r>
              <a:rPr lang="en-US" sz="1000" dirty="0" smtClean="0"/>
              <a:t>Storage: 32G </a:t>
            </a:r>
            <a:r>
              <a:rPr lang="en-US" sz="1000" dirty="0"/>
              <a:t>SSD</a:t>
            </a:r>
            <a:endParaRPr lang="en-US" sz="1000" dirty="0" smtClean="0"/>
          </a:p>
          <a:p>
            <a:pPr lvl="1"/>
            <a:r>
              <a:rPr lang="en-US" altLang="zh-CN" sz="1000" dirty="0" smtClean="0"/>
              <a:t>LAN</a:t>
            </a:r>
            <a:r>
              <a:rPr lang="en-US" altLang="zh-CN" sz="1000" dirty="0"/>
              <a:t>: 2* Intel 82583V 10/100/1000Mbps Ethernet</a:t>
            </a:r>
            <a:r>
              <a:rPr lang="en-US" altLang="zh-CN" sz="1000" dirty="0" smtClean="0"/>
              <a:t>, </a:t>
            </a:r>
          </a:p>
          <a:p>
            <a:pPr lvl="1"/>
            <a:r>
              <a:rPr lang="en-US" altLang="zh-CN" sz="1000" dirty="0" smtClean="0"/>
              <a:t>Dimension</a:t>
            </a:r>
            <a:r>
              <a:rPr lang="en-US" altLang="zh-CN" sz="1000" dirty="0"/>
              <a:t>: 193 × 157 × 54mm</a:t>
            </a:r>
            <a:endParaRPr lang="en-US" sz="1000" dirty="0"/>
          </a:p>
          <a:p>
            <a:pPr lvl="1"/>
            <a:r>
              <a:rPr lang="en-US" altLang="zh-CN" sz="1000" dirty="0"/>
              <a:t>Operating Temp.</a:t>
            </a:r>
            <a:r>
              <a:rPr lang="zh-CN" altLang="en-US" sz="1000" dirty="0" smtClean="0"/>
              <a:t>：</a:t>
            </a:r>
            <a:r>
              <a:rPr lang="en-US" altLang="zh-CN" sz="1000" dirty="0" smtClean="0"/>
              <a:t>0</a:t>
            </a:r>
            <a:r>
              <a:rPr lang="en-US" altLang="zh-CN" sz="1000" dirty="0"/>
              <a:t>℃</a:t>
            </a:r>
            <a:r>
              <a:rPr lang="zh-CN" altLang="en-US" sz="1000" dirty="0" smtClean="0"/>
              <a:t>～</a:t>
            </a:r>
            <a:r>
              <a:rPr lang="en-US" altLang="zh-CN" sz="1000" dirty="0" smtClean="0"/>
              <a:t>55℃</a:t>
            </a:r>
          </a:p>
          <a:p>
            <a:pPr lvl="1"/>
            <a:r>
              <a:rPr lang="en-US" sz="1000" dirty="0" smtClean="0"/>
              <a:t>WLAN: WIFI or 3G</a:t>
            </a:r>
          </a:p>
          <a:p>
            <a:pPr lvl="1"/>
            <a:r>
              <a:rPr lang="en-US" sz="1000" dirty="0" smtClean="0"/>
              <a:t>I/O: 4 </a:t>
            </a:r>
            <a:r>
              <a:rPr lang="en-US" sz="1000" dirty="0"/>
              <a:t>× </a:t>
            </a:r>
            <a:r>
              <a:rPr lang="en-US" sz="1000" dirty="0" smtClean="0"/>
              <a:t>USB2.0, 6 </a:t>
            </a:r>
            <a:r>
              <a:rPr lang="en-US" sz="1000" dirty="0"/>
              <a:t>× </a:t>
            </a:r>
            <a:r>
              <a:rPr lang="en-US" sz="1000" dirty="0" smtClean="0"/>
              <a:t>COM</a:t>
            </a:r>
            <a:r>
              <a:rPr lang="en-US" sz="800" dirty="0" smtClean="0"/>
              <a:t>, </a:t>
            </a:r>
            <a:r>
              <a:rPr lang="en-US" sz="1000" dirty="0">
                <a:solidFill>
                  <a:srgbClr val="000000"/>
                </a:solidFill>
                <a:latin typeface="Calibri" panose="020F0502020204030204" pitchFamily="34" charset="0"/>
              </a:rPr>
              <a:t>COM2 supports RS485, others support RS232</a:t>
            </a:r>
            <a:endParaRPr lang="en-US" sz="1000" dirty="0" smtClean="0"/>
          </a:p>
          <a:p>
            <a:endParaRPr lang="en-US" dirty="0" smtClean="0"/>
          </a:p>
          <a:p>
            <a:endParaRPr lang="en-US" dirty="0"/>
          </a:p>
        </p:txBody>
      </p:sp>
      <p:pic>
        <p:nvPicPr>
          <p:cNvPr id="10" name="Picture 9"/>
          <p:cNvPicPr>
            <a:picLocks noChangeAspect="1"/>
          </p:cNvPicPr>
          <p:nvPr/>
        </p:nvPicPr>
        <p:blipFill>
          <a:blip r:embed="rId2"/>
          <a:stretch>
            <a:fillRect/>
          </a:stretch>
        </p:blipFill>
        <p:spPr>
          <a:xfrm>
            <a:off x="6324867" y="4953000"/>
            <a:ext cx="1129453" cy="572542"/>
          </a:xfrm>
          <a:prstGeom prst="rect">
            <a:avLst/>
          </a:prstGeom>
        </p:spPr>
      </p:pic>
      <p:pic>
        <p:nvPicPr>
          <p:cNvPr id="11" name="Picture 10"/>
          <p:cNvPicPr>
            <a:picLocks noChangeAspect="1"/>
          </p:cNvPicPr>
          <p:nvPr/>
        </p:nvPicPr>
        <p:blipFill>
          <a:blip r:embed="rId3"/>
          <a:stretch>
            <a:fillRect/>
          </a:stretch>
        </p:blipFill>
        <p:spPr>
          <a:xfrm>
            <a:off x="7272341" y="1281092"/>
            <a:ext cx="4238095" cy="1666667"/>
          </a:xfrm>
          <a:prstGeom prst="rect">
            <a:avLst/>
          </a:prstGeom>
        </p:spPr>
      </p:pic>
      <p:pic>
        <p:nvPicPr>
          <p:cNvPr id="13" name="Picture 12"/>
          <p:cNvPicPr>
            <a:picLocks noChangeAspect="1"/>
          </p:cNvPicPr>
          <p:nvPr/>
        </p:nvPicPr>
        <p:blipFill>
          <a:blip r:embed="rId2"/>
          <a:stretch>
            <a:fillRect/>
          </a:stretch>
        </p:blipFill>
        <p:spPr>
          <a:xfrm>
            <a:off x="6329313" y="4316390"/>
            <a:ext cx="1129453" cy="572542"/>
          </a:xfrm>
          <a:prstGeom prst="rect">
            <a:avLst/>
          </a:prstGeom>
        </p:spPr>
      </p:pic>
      <p:sp>
        <p:nvSpPr>
          <p:cNvPr id="15" name="TextBox 14"/>
          <p:cNvSpPr txBox="1"/>
          <p:nvPr/>
        </p:nvSpPr>
        <p:spPr>
          <a:xfrm>
            <a:off x="6324600" y="3886200"/>
            <a:ext cx="966931" cy="369332"/>
          </a:xfrm>
          <a:prstGeom prst="rect">
            <a:avLst/>
          </a:prstGeom>
          <a:noFill/>
        </p:spPr>
        <p:txBody>
          <a:bodyPr wrap="none" rtlCol="0">
            <a:spAutoFit/>
          </a:bodyPr>
          <a:lstStyle/>
          <a:p>
            <a:r>
              <a:rPr lang="en-US" dirty="0" smtClean="0"/>
              <a:t>6xCOM</a:t>
            </a:r>
          </a:p>
        </p:txBody>
      </p:sp>
      <p:pic>
        <p:nvPicPr>
          <p:cNvPr id="5" name="Picture 4"/>
          <p:cNvPicPr>
            <a:picLocks noChangeAspect="1"/>
          </p:cNvPicPr>
          <p:nvPr/>
        </p:nvPicPr>
        <p:blipFill>
          <a:blip r:embed="rId4"/>
          <a:stretch>
            <a:fillRect/>
          </a:stretch>
        </p:blipFill>
        <p:spPr>
          <a:xfrm>
            <a:off x="7732821" y="3453156"/>
            <a:ext cx="3762375" cy="2164198"/>
          </a:xfrm>
          <a:prstGeom prst="rect">
            <a:avLst/>
          </a:prstGeom>
        </p:spPr>
      </p:pic>
    </p:spTree>
    <p:extLst>
      <p:ext uri="{BB962C8B-B14F-4D97-AF65-F5344CB8AC3E}">
        <p14:creationId xmlns:p14="http://schemas.microsoft.com/office/powerpoint/2010/main" val="75221259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Supervisory Controller </a:t>
            </a:r>
            <a:r>
              <a:rPr lang="en-US" dirty="0" smtClean="0"/>
              <a:t>Software</a:t>
            </a:r>
            <a:endParaRPr lang="en-US" dirty="0"/>
          </a:p>
        </p:txBody>
      </p:sp>
      <p:pic>
        <p:nvPicPr>
          <p:cNvPr id="4" name="Picture 3"/>
          <p:cNvPicPr>
            <a:picLocks noChangeAspect="1"/>
          </p:cNvPicPr>
          <p:nvPr/>
        </p:nvPicPr>
        <p:blipFill>
          <a:blip r:embed="rId2"/>
          <a:stretch>
            <a:fillRect/>
          </a:stretch>
        </p:blipFill>
        <p:spPr>
          <a:xfrm>
            <a:off x="624419" y="1144194"/>
            <a:ext cx="8443381" cy="4862071"/>
          </a:xfrm>
          <a:prstGeom prst="rect">
            <a:avLst/>
          </a:prstGeom>
        </p:spPr>
      </p:pic>
      <p:pic>
        <p:nvPicPr>
          <p:cNvPr id="5" name="Picture 4"/>
          <p:cNvPicPr>
            <a:picLocks noChangeAspect="1"/>
          </p:cNvPicPr>
          <p:nvPr/>
        </p:nvPicPr>
        <p:blipFill>
          <a:blip r:embed="rId3"/>
          <a:stretch>
            <a:fillRect/>
          </a:stretch>
        </p:blipFill>
        <p:spPr>
          <a:xfrm>
            <a:off x="9220200" y="1219200"/>
            <a:ext cx="2286000" cy="1324465"/>
          </a:xfrm>
          <a:prstGeom prst="rect">
            <a:avLst/>
          </a:prstGeom>
        </p:spPr>
      </p:pic>
      <p:pic>
        <p:nvPicPr>
          <p:cNvPr id="6" name="Picture 5"/>
          <p:cNvPicPr>
            <a:picLocks noChangeAspect="1"/>
          </p:cNvPicPr>
          <p:nvPr/>
        </p:nvPicPr>
        <p:blipFill>
          <a:blip r:embed="rId4"/>
          <a:stretch>
            <a:fillRect/>
          </a:stretch>
        </p:blipFill>
        <p:spPr>
          <a:xfrm>
            <a:off x="9281587" y="2538089"/>
            <a:ext cx="2332842" cy="1424311"/>
          </a:xfrm>
          <a:prstGeom prst="rect">
            <a:avLst/>
          </a:prstGeom>
        </p:spPr>
      </p:pic>
      <p:pic>
        <p:nvPicPr>
          <p:cNvPr id="7" name="Picture 6"/>
          <p:cNvPicPr>
            <a:picLocks noChangeAspect="1"/>
          </p:cNvPicPr>
          <p:nvPr/>
        </p:nvPicPr>
        <p:blipFill>
          <a:blip r:embed="rId5"/>
          <a:stretch>
            <a:fillRect/>
          </a:stretch>
        </p:blipFill>
        <p:spPr>
          <a:xfrm>
            <a:off x="9281587" y="3962400"/>
            <a:ext cx="2286000" cy="1463627"/>
          </a:xfrm>
          <a:prstGeom prst="rect">
            <a:avLst/>
          </a:prstGeom>
        </p:spPr>
      </p:pic>
      <p:pic>
        <p:nvPicPr>
          <p:cNvPr id="8" name="Picture 7"/>
          <p:cNvPicPr>
            <a:picLocks noChangeAspect="1"/>
          </p:cNvPicPr>
          <p:nvPr/>
        </p:nvPicPr>
        <p:blipFill>
          <a:blip r:embed="rId6"/>
          <a:stretch>
            <a:fillRect/>
          </a:stretch>
        </p:blipFill>
        <p:spPr>
          <a:xfrm>
            <a:off x="9274793" y="5410200"/>
            <a:ext cx="2612407" cy="707431"/>
          </a:xfrm>
          <a:prstGeom prst="rect">
            <a:avLst/>
          </a:prstGeom>
        </p:spPr>
      </p:pic>
      <p:pic>
        <p:nvPicPr>
          <p:cNvPr id="9" name="Picture 8"/>
          <p:cNvPicPr>
            <a:picLocks noChangeAspect="1"/>
          </p:cNvPicPr>
          <p:nvPr/>
        </p:nvPicPr>
        <p:blipFill>
          <a:blip r:embed="rId7"/>
          <a:stretch>
            <a:fillRect/>
          </a:stretch>
        </p:blipFill>
        <p:spPr>
          <a:xfrm>
            <a:off x="7162800" y="5978388"/>
            <a:ext cx="2209800" cy="234708"/>
          </a:xfrm>
          <a:prstGeom prst="rect">
            <a:avLst/>
          </a:prstGeom>
        </p:spPr>
      </p:pic>
      <p:pic>
        <p:nvPicPr>
          <p:cNvPr id="10" name="Picture 9"/>
          <p:cNvPicPr>
            <a:picLocks noChangeAspect="1"/>
          </p:cNvPicPr>
          <p:nvPr/>
        </p:nvPicPr>
        <p:blipFill>
          <a:blip r:embed="rId8"/>
          <a:stretch>
            <a:fillRect/>
          </a:stretch>
        </p:blipFill>
        <p:spPr>
          <a:xfrm>
            <a:off x="7162800" y="6240764"/>
            <a:ext cx="2768952" cy="316579"/>
          </a:xfrm>
          <a:prstGeom prst="rect">
            <a:avLst/>
          </a:prstGeom>
        </p:spPr>
      </p:pic>
    </p:spTree>
    <p:extLst>
      <p:ext uri="{BB962C8B-B14F-4D97-AF65-F5344CB8AC3E}">
        <p14:creationId xmlns:p14="http://schemas.microsoft.com/office/powerpoint/2010/main" val="153433294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 Map</a:t>
            </a:r>
            <a:endParaRPr lang="en-US" dirty="0"/>
          </a:p>
        </p:txBody>
      </p:sp>
      <p:sp>
        <p:nvSpPr>
          <p:cNvPr id="4" name="Text Placeholder 3"/>
          <p:cNvSpPr>
            <a:spLocks noGrp="1"/>
          </p:cNvSpPr>
          <p:nvPr>
            <p:ph type="body" sz="quarter" idx="11"/>
          </p:nvPr>
        </p:nvSpPr>
        <p:spPr/>
        <p:txBody>
          <a:bodyPr/>
          <a:lstStyle/>
          <a:p>
            <a:r>
              <a:rPr lang="en-US" dirty="0" smtClean="0"/>
              <a:t>Protocols:</a:t>
            </a:r>
          </a:p>
          <a:p>
            <a:pPr lvl="1"/>
            <a:r>
              <a:rPr lang="en-US" dirty="0" smtClean="0"/>
              <a:t>BACnet MQTT Gateway</a:t>
            </a:r>
          </a:p>
          <a:p>
            <a:pPr lvl="1"/>
            <a:r>
              <a:rPr lang="en-US" dirty="0" smtClean="0"/>
              <a:t>BACnet Server (as data provider to 3</a:t>
            </a:r>
            <a:r>
              <a:rPr lang="en-US" baseline="30000" dirty="0" smtClean="0"/>
              <a:t>rd</a:t>
            </a:r>
            <a:r>
              <a:rPr lang="en-US" dirty="0" smtClean="0"/>
              <a:t> party)</a:t>
            </a:r>
          </a:p>
          <a:p>
            <a:r>
              <a:rPr lang="en-US" dirty="0" smtClean="0"/>
              <a:t>APPs:</a:t>
            </a:r>
          </a:p>
          <a:p>
            <a:pPr lvl="1"/>
            <a:r>
              <a:rPr lang="en-US" dirty="0" smtClean="0"/>
              <a:t>Kiosk in Lobby</a:t>
            </a:r>
          </a:p>
          <a:p>
            <a:pPr lvl="1"/>
            <a:r>
              <a:rPr lang="en-US" dirty="0" smtClean="0"/>
              <a:t>Wall </a:t>
            </a:r>
            <a:r>
              <a:rPr lang="en-US" dirty="0"/>
              <a:t>Mount </a:t>
            </a:r>
            <a:r>
              <a:rPr lang="en-US" dirty="0" smtClean="0"/>
              <a:t>Tablet</a:t>
            </a:r>
          </a:p>
          <a:p>
            <a:pPr lvl="1"/>
            <a:r>
              <a:rPr lang="en-US" dirty="0" smtClean="0"/>
              <a:t>Android APP</a:t>
            </a:r>
          </a:p>
          <a:p>
            <a:pPr lvl="1"/>
            <a:r>
              <a:rPr lang="en-US" dirty="0" smtClean="0"/>
              <a:t>iOS APP</a:t>
            </a:r>
          </a:p>
          <a:p>
            <a:r>
              <a:rPr lang="en-US" dirty="0" smtClean="0"/>
              <a:t>Hardware:</a:t>
            </a:r>
          </a:p>
          <a:p>
            <a:pPr lvl="1"/>
            <a:r>
              <a:rPr lang="en-US" dirty="0" smtClean="0"/>
              <a:t>Programmable Field Controllers</a:t>
            </a:r>
          </a:p>
          <a:p>
            <a:pPr lvl="1"/>
            <a:r>
              <a:rPr lang="en-US" dirty="0" smtClean="0"/>
              <a:t>Third Party AHUs</a:t>
            </a:r>
          </a:p>
          <a:p>
            <a:pPr lvl="1"/>
            <a:r>
              <a:rPr lang="en-US" dirty="0" smtClean="0"/>
              <a:t>Sensors: CO2, VOC, Formaldehyde, Temperature, Humidity, Pressure and Wind Speed</a:t>
            </a:r>
          </a:p>
          <a:p>
            <a:endParaRPr lang="en-US" dirty="0" smtClean="0"/>
          </a:p>
          <a:p>
            <a:endParaRPr lang="en-US" dirty="0"/>
          </a:p>
        </p:txBody>
      </p:sp>
      <p:pic>
        <p:nvPicPr>
          <p:cNvPr id="7" name="Picture 6"/>
          <p:cNvPicPr>
            <a:picLocks noChangeAspect="1"/>
          </p:cNvPicPr>
          <p:nvPr/>
        </p:nvPicPr>
        <p:blipFill>
          <a:blip r:embed="rId2"/>
          <a:stretch>
            <a:fillRect/>
          </a:stretch>
        </p:blipFill>
        <p:spPr>
          <a:xfrm>
            <a:off x="8153400" y="3405189"/>
            <a:ext cx="2590800" cy="1380426"/>
          </a:xfrm>
          <a:prstGeom prst="rect">
            <a:avLst/>
          </a:prstGeom>
        </p:spPr>
      </p:pic>
      <p:pic>
        <p:nvPicPr>
          <p:cNvPr id="8" name="Picture 7"/>
          <p:cNvPicPr>
            <a:picLocks noChangeAspect="1"/>
          </p:cNvPicPr>
          <p:nvPr/>
        </p:nvPicPr>
        <p:blipFill>
          <a:blip r:embed="rId3"/>
          <a:stretch>
            <a:fillRect/>
          </a:stretch>
        </p:blipFill>
        <p:spPr>
          <a:xfrm>
            <a:off x="6248400" y="5025559"/>
            <a:ext cx="2534943" cy="1275691"/>
          </a:xfrm>
          <a:prstGeom prst="rect">
            <a:avLst/>
          </a:prstGeom>
        </p:spPr>
      </p:pic>
      <p:pic>
        <p:nvPicPr>
          <p:cNvPr id="9" name="Picture 8"/>
          <p:cNvPicPr>
            <a:picLocks noChangeAspect="1"/>
          </p:cNvPicPr>
          <p:nvPr/>
        </p:nvPicPr>
        <p:blipFill>
          <a:blip r:embed="rId4"/>
          <a:stretch>
            <a:fillRect/>
          </a:stretch>
        </p:blipFill>
        <p:spPr>
          <a:xfrm>
            <a:off x="6072418" y="1144589"/>
            <a:ext cx="1390419" cy="1845530"/>
          </a:xfrm>
          <a:prstGeom prst="rect">
            <a:avLst/>
          </a:prstGeom>
        </p:spPr>
      </p:pic>
      <p:pic>
        <p:nvPicPr>
          <p:cNvPr id="10" name="Picture 9"/>
          <p:cNvPicPr>
            <a:picLocks noChangeAspect="1"/>
          </p:cNvPicPr>
          <p:nvPr/>
        </p:nvPicPr>
        <p:blipFill>
          <a:blip r:embed="rId5"/>
          <a:stretch>
            <a:fillRect/>
          </a:stretch>
        </p:blipFill>
        <p:spPr>
          <a:xfrm>
            <a:off x="8031001" y="1144589"/>
            <a:ext cx="2713199" cy="1658552"/>
          </a:xfrm>
          <a:prstGeom prst="rect">
            <a:avLst/>
          </a:prstGeom>
        </p:spPr>
      </p:pic>
      <p:pic>
        <p:nvPicPr>
          <p:cNvPr id="11" name="Picture 10"/>
          <p:cNvPicPr>
            <a:picLocks noChangeAspect="1"/>
          </p:cNvPicPr>
          <p:nvPr/>
        </p:nvPicPr>
        <p:blipFill>
          <a:blip r:embed="rId6"/>
          <a:stretch>
            <a:fillRect/>
          </a:stretch>
        </p:blipFill>
        <p:spPr>
          <a:xfrm>
            <a:off x="6219825" y="3298555"/>
            <a:ext cx="946330" cy="1569846"/>
          </a:xfrm>
          <a:prstGeom prst="rect">
            <a:avLst/>
          </a:prstGeom>
        </p:spPr>
      </p:pic>
      <p:pic>
        <p:nvPicPr>
          <p:cNvPr id="12" name="Picture 11"/>
          <p:cNvPicPr>
            <a:picLocks noChangeAspect="1"/>
          </p:cNvPicPr>
          <p:nvPr/>
        </p:nvPicPr>
        <p:blipFill>
          <a:blip r:embed="rId7"/>
          <a:stretch>
            <a:fillRect/>
          </a:stretch>
        </p:blipFill>
        <p:spPr>
          <a:xfrm>
            <a:off x="9514418" y="5025559"/>
            <a:ext cx="752706" cy="1145221"/>
          </a:xfrm>
          <a:prstGeom prst="rect">
            <a:avLst/>
          </a:prstGeom>
        </p:spPr>
      </p:pic>
    </p:spTree>
    <p:extLst>
      <p:ext uri="{BB962C8B-B14F-4D97-AF65-F5344CB8AC3E}">
        <p14:creationId xmlns:p14="http://schemas.microsoft.com/office/powerpoint/2010/main" val="3865176402"/>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1173fc5972541ec77ac3d57ad745b490b5cec9"/>
</p:tagLst>
</file>

<file path=ppt/theme/theme1.xml><?xml version="1.0" encoding="utf-8"?>
<a:theme xmlns:a="http://schemas.openxmlformats.org/drawingml/2006/main" name="JCI Master template 1.0">
  <a:themeElements>
    <a:clrScheme name="GWS Blue">
      <a:dk1>
        <a:sysClr val="windowText" lastClr="000000"/>
      </a:dk1>
      <a:lt1>
        <a:sysClr val="window" lastClr="FFFFFF"/>
      </a:lt1>
      <a:dk2>
        <a:srgbClr val="08338F"/>
      </a:dk2>
      <a:lt2>
        <a:srgbClr val="878785"/>
      </a:lt2>
      <a:accent1>
        <a:srgbClr val="7DBA00"/>
      </a:accent1>
      <a:accent2>
        <a:srgbClr val="00B8E0"/>
      </a:accent2>
      <a:accent3>
        <a:srgbClr val="85248F"/>
      </a:accent3>
      <a:accent4>
        <a:srgbClr val="A8034F"/>
      </a:accent4>
      <a:accent5>
        <a:srgbClr val="DE3B21"/>
      </a:accent5>
      <a:accent6>
        <a:srgbClr val="00C4B5"/>
      </a:accent6>
      <a:hlink>
        <a:srgbClr val="08338F"/>
      </a:hlink>
      <a:folHlink>
        <a:srgbClr val="800080"/>
      </a:folHlink>
    </a:clrScheme>
    <a:fontScheme name="JC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ohnson Controls_Template_2.4-wide.pptx" id="{1BC139F9-329B-4B33-8E68-1DF693626159}" vid="{EB898AE2-7611-4CA6-8040-84A9751CB741}"/>
    </a:ext>
  </a:extLst>
</a:theme>
</file>

<file path=ppt/theme/theme2.xml><?xml version="1.0" encoding="utf-8"?>
<a:theme xmlns:a="http://schemas.openxmlformats.org/drawingml/2006/main" name="Office Theme">
  <a:themeElements>
    <a:clrScheme name="GWS Blue">
      <a:dk1>
        <a:sysClr val="windowText" lastClr="000000"/>
      </a:dk1>
      <a:lt1>
        <a:sysClr val="window" lastClr="FFFFFF"/>
      </a:lt1>
      <a:dk2>
        <a:srgbClr val="08338F"/>
      </a:dk2>
      <a:lt2>
        <a:srgbClr val="878785"/>
      </a:lt2>
      <a:accent1>
        <a:srgbClr val="7DBA00"/>
      </a:accent1>
      <a:accent2>
        <a:srgbClr val="00B8E0"/>
      </a:accent2>
      <a:accent3>
        <a:srgbClr val="85248F"/>
      </a:accent3>
      <a:accent4>
        <a:srgbClr val="A8034F"/>
      </a:accent4>
      <a:accent5>
        <a:srgbClr val="DE3B21"/>
      </a:accent5>
      <a:accent6>
        <a:srgbClr val="00C4B5"/>
      </a:accent6>
      <a:hlink>
        <a:srgbClr val="08338F"/>
      </a:hlink>
      <a:folHlink>
        <a:srgbClr val="800080"/>
      </a:folHlink>
    </a:clrScheme>
    <a:fontScheme name="JC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rand_x0020_Download_x0020_Category xmlns="19bdb2b9-0888-439a-8d3b-e4fa9356f0b5">PowerPoint Templates</Brand_x0020_Download_x0020_Categor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78E1D97BCB1DF42B99BE505AC1C90E0" ma:contentTypeVersion="1" ma:contentTypeDescription="Create a new document." ma:contentTypeScope="" ma:versionID="3bba570b9366b078d4d2de7c570f5044">
  <xsd:schema xmlns:xsd="http://www.w3.org/2001/XMLSchema" xmlns:xs="http://www.w3.org/2001/XMLSchema" xmlns:p="http://schemas.microsoft.com/office/2006/metadata/properties" xmlns:ns2="19bdb2b9-0888-439a-8d3b-e4fa9356f0b5" targetNamespace="http://schemas.microsoft.com/office/2006/metadata/properties" ma:root="true" ma:fieldsID="5f9c38a18a565b66196494f066b1a091" ns2:_="">
    <xsd:import namespace="19bdb2b9-0888-439a-8d3b-e4fa9356f0b5"/>
    <xsd:element name="properties">
      <xsd:complexType>
        <xsd:sequence>
          <xsd:element name="documentManagement">
            <xsd:complexType>
              <xsd:all>
                <xsd:element ref="ns2:Brand_x0020_Download_x0020_Category"/>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bdb2b9-0888-439a-8d3b-e4fa9356f0b5" elementFormDefault="qualified">
    <xsd:import namespace="http://schemas.microsoft.com/office/2006/documentManagement/types"/>
    <xsd:import namespace="http://schemas.microsoft.com/office/infopath/2007/PartnerControls"/>
    <xsd:element name="Brand_x0020_Download_x0020_Category" ma:index="8" ma:displayName="Category" ma:default="Advertising" ma:format="RadioButtons" ma:internalName="Brand_x0020_Download_x0020_Category">
      <xsd:simpleType>
        <xsd:union memberTypes="dms:Text">
          <xsd:simpleType>
            <xsd:restriction base="dms:Choice">
              <xsd:enumeration value="Advertising"/>
              <xsd:enumeration value="Brochures"/>
              <xsd:enumeration value="Brand guidelines"/>
              <xsd:enumeration value="Certificates"/>
              <xsd:enumeration value="Communication Policy"/>
              <xsd:enumeration value="Company messaging"/>
              <xsd:enumeration value="Logo"/>
              <xsd:enumeration value="Microsoft Office Templates"/>
              <xsd:enumeration value="Model release forms"/>
              <xsd:enumeration value="Organizational news, appointment templates"/>
              <xsd:enumeration value="Posters"/>
              <xsd:enumeration value="Product Spec Sheet Stationery"/>
              <xsd:enumeration value="Thank you templates"/>
              <xsd:enumeration value="Visual Design Templates"/>
              <xsd:enumeration value="Corporate Responsibility Magazine"/>
              <xsd:enumeration value="Templates"/>
              <xsd:enumeration value="Newsletter Templates"/>
              <xsd:enumeration value="ID Badges"/>
              <xsd:enumeration value="Posters"/>
              <xsd:enumeration value="PowerPoint Templates"/>
              <xsd:enumeration value="Product Spec Sheet Templates"/>
              <xsd:enumeration value="Social Media Brand Guidelines"/>
              <xsd:enumeration value="Business Cards"/>
              <xsd:enumeration value="Envelopes"/>
              <xsd:enumeration value="Fax Cover Sheet"/>
              <xsd:enumeration value="Interoffice Correspondence"/>
              <xsd:enumeration value="Letterhead"/>
              <xsd:enumeration value="News Release"/>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D64F43-4B49-47D3-9904-46F5641F2D15}">
  <ds:schemaRefs>
    <ds:schemaRef ds:uri="http://purl.org/dc/elements/1.1/"/>
    <ds:schemaRef ds:uri="http://schemas.microsoft.com/office/2006/metadata/properties"/>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19bdb2b9-0888-439a-8d3b-e4fa9356f0b5"/>
    <ds:schemaRef ds:uri="http://www.w3.org/XML/1998/namespace"/>
    <ds:schemaRef ds:uri="http://purl.org/dc/dcmitype/"/>
  </ds:schemaRefs>
</ds:datastoreItem>
</file>

<file path=customXml/itemProps2.xml><?xml version="1.0" encoding="utf-8"?>
<ds:datastoreItem xmlns:ds="http://schemas.openxmlformats.org/officeDocument/2006/customXml" ds:itemID="{DF3CC1D9-2DD1-4DA7-85D4-EA03E994DE2C}">
  <ds:schemaRefs>
    <ds:schemaRef ds:uri="http://schemas.microsoft.com/sharepoint/v3/contenttype/forms"/>
  </ds:schemaRefs>
</ds:datastoreItem>
</file>

<file path=customXml/itemProps3.xml><?xml version="1.0" encoding="utf-8"?>
<ds:datastoreItem xmlns:ds="http://schemas.openxmlformats.org/officeDocument/2006/customXml" ds:itemID="{42B6FD68-23E3-4F61-A9D8-39167674F7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9bdb2b9-0888-439a-8d3b-e4fa9356f0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Johnson Controls_Template_2.4-wide</Template>
  <TotalTime>505</TotalTime>
  <Words>646</Words>
  <Application>Microsoft Office PowerPoint</Application>
  <PresentationFormat>Widescreen</PresentationFormat>
  <Paragraphs>94</Paragraphs>
  <Slides>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Helvetica Neue</vt:lpstr>
      <vt:lpstr>Arial</vt:lpstr>
      <vt:lpstr>Calibri</vt:lpstr>
      <vt:lpstr>Verdana</vt:lpstr>
      <vt:lpstr>Wingdings</vt:lpstr>
      <vt:lpstr>JCI Master template 1.0</vt:lpstr>
      <vt:lpstr>IAQ Keeper – Indoor Air Quality Monitoring and Control System</vt:lpstr>
      <vt:lpstr>System Architecture</vt:lpstr>
      <vt:lpstr>Field Controller</vt:lpstr>
      <vt:lpstr>Supervisory Controller Hardware</vt:lpstr>
      <vt:lpstr>Supervisory Controller Software</vt:lpstr>
      <vt:lpstr>Road Map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Guangyu Zhang</dc:creator>
  <dc:description/>
  <cp:lastModifiedBy>Guangyu Zhang</cp:lastModifiedBy>
  <cp:revision>413</cp:revision>
  <cp:lastPrinted>2015-12-09T08:51:44Z</cp:lastPrinted>
  <dcterms:created xsi:type="dcterms:W3CDTF">2015-12-02T09:05:14Z</dcterms:created>
  <dcterms:modified xsi:type="dcterms:W3CDTF">2016-01-14T05:39:26Z</dcterms:modified>
  <cp:contentStatus>Version 2.4-wide</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0x010100178E1D97BCB1DF42B99BE505AC1C90E0</vt:lpwstr>
  </property>
</Properties>
</file>