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140" r:id="rId5"/>
    <p:sldId id="259" r:id="rId6"/>
    <p:sldId id="264" r:id="rId7"/>
    <p:sldId id="263" r:id="rId8"/>
    <p:sldId id="4177" r:id="rId9"/>
    <p:sldId id="4161" r:id="rId10"/>
    <p:sldId id="4162" r:id="rId11"/>
    <p:sldId id="4164" r:id="rId12"/>
    <p:sldId id="4163" r:id="rId13"/>
    <p:sldId id="4125" r:id="rId14"/>
    <p:sldId id="4126" r:id="rId15"/>
    <p:sldId id="4127" r:id="rId16"/>
    <p:sldId id="4128" r:id="rId17"/>
    <p:sldId id="4120" r:id="rId18"/>
    <p:sldId id="4121" r:id="rId19"/>
    <p:sldId id="4138" r:id="rId20"/>
    <p:sldId id="4139" r:id="rId21"/>
    <p:sldId id="4205" r:id="rId22"/>
    <p:sldId id="4192" r:id="rId23"/>
    <p:sldId id="4193" r:id="rId24"/>
    <p:sldId id="4194" r:id="rId25"/>
    <p:sldId id="4195" r:id="rId26"/>
    <p:sldId id="4196" r:id="rId27"/>
    <p:sldId id="4198" r:id="rId28"/>
    <p:sldId id="4199" r:id="rId29"/>
    <p:sldId id="4201" r:id="rId30"/>
    <p:sldId id="4202" r:id="rId31"/>
    <p:sldId id="4203" r:id="rId32"/>
    <p:sldId id="4204" r:id="rId33"/>
    <p:sldId id="266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E8"/>
    <a:srgbClr val="E1E2E5"/>
    <a:srgbClr val="F57129"/>
    <a:srgbClr val="0E163B"/>
    <a:srgbClr val="AFABAB"/>
    <a:srgbClr val="FF7903"/>
    <a:srgbClr val="CDC074"/>
    <a:srgbClr val="F4BA80"/>
    <a:srgbClr val="7FA0A5"/>
    <a:srgbClr val="82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2808-4946-4D10-B3C6-CFECB6B88B6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06C32C2-2B81-43D2-8731-7AA5BC539E85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适用</a:t>
          </a:r>
          <a:r>
            <a:rPr lang="zh-CN" altLang="en-US"/>
            <a:t>场景</a:t>
          </a:r>
          <a:r>
            <a:rPr lang="zh-CN" altLang="en-US"/>
            <a:t/>
          </a:r>
          <a:endParaRPr lang="zh-CN" altLang="en-US"/>
        </a:p>
      </dgm:t>
    </dgm:pt>
    <dgm:pt modelId="{6A930F7C-102B-4B74-A810-0EF8A77C9C80}" cxnId="{87DBC41D-5B22-4554-BA49-D4C43CAB9D43}" type="parTrans">
      <dgm:prSet/>
      <dgm:spPr/>
      <dgm:t>
        <a:bodyPr/>
        <a:p>
          <a:endParaRPr lang="zh-CN" altLang="en-US"/>
        </a:p>
      </dgm:t>
    </dgm:pt>
    <dgm:pt modelId="{6834A72C-D888-4AEC-9D62-346A2EEC237F}" cxnId="{87DBC41D-5B22-4554-BA49-D4C43CAB9D43}" type="sibTrans">
      <dgm:prSet/>
      <dgm:spPr/>
      <dgm:t>
        <a:bodyPr/>
        <a:p>
          <a:endParaRPr lang="zh-CN" altLang="en-US"/>
        </a:p>
      </dgm:t>
    </dgm:pt>
    <dgm:pt modelId="{9EB41CF7-2687-4840-AAF4-087A996B7653}">
      <dgm:prSet phldrT="[文本]" phldr="0" custT="1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互联网领域</a:t>
          </a:r>
          <a:r>
            <a:rPr lang="zh-CN" altLang="en-US" sz="1400"/>
            <a:t/>
          </a:r>
          <a:endParaRPr lang="zh-CN" altLang="en-US" sz="1400"/>
        </a:p>
      </dgm:t>
    </dgm:pt>
    <dgm:pt modelId="{F725B255-70E4-4BF2-A614-1EEFDC4C0EBD}" cxnId="{B421043E-17E7-485F-9F68-2843A0660634}" type="parTrans">
      <dgm:prSet/>
      <dgm:spPr/>
      <dgm:t>
        <a:bodyPr/>
        <a:p>
          <a:endParaRPr lang="zh-CN" altLang="en-US"/>
        </a:p>
      </dgm:t>
    </dgm:pt>
    <dgm:pt modelId="{BE024001-52C8-4377-9A93-EA2645AD60B3}" cxnId="{B421043E-17E7-485F-9F68-2843A0660634}" type="sibTrans">
      <dgm:prSet/>
      <dgm:spPr/>
      <dgm:t>
        <a:bodyPr/>
        <a:p>
          <a:endParaRPr lang="zh-CN" altLang="en-US"/>
        </a:p>
      </dgm:t>
    </dgm:pt>
    <dgm:pt modelId="{1FD7F08B-44CE-4CDA-8621-DB00C9588F7D}">
      <dgm:prSet phldrT="[文本]" phldr="0" custT="0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大数据分布式计算领域</a:t>
          </a:r>
          <a:endParaRPr lang="zh-CN" altLang="en-US"/>
        </a:p>
      </dgm:t>
    </dgm:pt>
    <dgm:pt modelId="{3006E1B4-77FC-4EBD-A8B7-17D26EF2CDA2}" cxnId="{4BDA57BF-8C6E-4F59-9190-80E9FBF004BF}" type="parTrans">
      <dgm:prSet/>
      <dgm:spPr/>
      <dgm:t>
        <a:bodyPr/>
        <a:p>
          <a:endParaRPr lang="zh-CN" altLang="en-US"/>
        </a:p>
      </dgm:t>
    </dgm:pt>
    <dgm:pt modelId="{397A3741-028F-425D-9B8D-8571BF64A664}" cxnId="{4BDA57BF-8C6E-4F59-9190-80E9FBF004BF}" type="sibTrans">
      <dgm:prSet/>
      <dgm:spPr/>
      <dgm:t>
        <a:bodyPr/>
        <a:p>
          <a:endParaRPr lang="zh-CN" altLang="en-US"/>
        </a:p>
      </dgm:t>
    </dgm:pt>
    <dgm:pt modelId="{31D1D303-25E8-4D32-91E3-085595839514}">
      <dgm:prSet phldrT="[文本]" phldr="0" custT="0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游戏行业</a:t>
          </a:r>
          <a:endParaRPr lang="zh-CN" altLang="en-US"/>
        </a:p>
      </dgm:t>
    </dgm:pt>
    <dgm:pt modelId="{E7143639-131F-4238-BF6C-40B660E1F12E}" cxnId="{3585E661-A84B-4957-9C75-D78F14C6831E}" type="parTrans">
      <dgm:prSet/>
      <dgm:spPr/>
      <dgm:t>
        <a:bodyPr/>
        <a:p>
          <a:endParaRPr lang="zh-CN" altLang="en-US"/>
        </a:p>
      </dgm:t>
    </dgm:pt>
    <dgm:pt modelId="{5A4727C6-0B9F-4DBB-9FD5-4817C9BACE96}" cxnId="{3585E661-A84B-4957-9C75-D78F14C6831E}" type="sibTrans">
      <dgm:prSet/>
      <dgm:spPr/>
      <dgm:t>
        <a:bodyPr/>
        <a:p>
          <a:endParaRPr lang="zh-CN" altLang="en-US"/>
        </a:p>
      </dgm:t>
    </dgm:pt>
    <dgm:pt modelId="{ACC556BC-B091-4088-80C6-AED14A312FB5}">
      <dgm:prSet phldrT="[文本]" phldr="0" custT="0"/>
      <dgm:spPr/>
      <dgm:t>
        <a:bodyPr vert="horz" wrap="square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通信行业</a:t>
          </a:r>
          <a:endParaRPr lang="zh-CN" altLang="en-US"/>
        </a:p>
      </dgm:t>
    </dgm:pt>
    <dgm:pt modelId="{D8C837FD-B8AC-4CC7-A639-B541B9D52215}" cxnId="{9217B4E1-703A-41B7-BF96-0ABDEB4559E0}" type="parTrans">
      <dgm:prSet/>
      <dgm:spPr/>
      <dgm:t>
        <a:bodyPr/>
        <a:p>
          <a:endParaRPr lang="zh-CN" altLang="en-US"/>
        </a:p>
      </dgm:t>
    </dgm:pt>
    <dgm:pt modelId="{F98D1FBC-D7A2-45AF-ABA0-D342C8F70BC4}" cxnId="{9217B4E1-703A-41B7-BF96-0ABDEB4559E0}" type="sibTrans">
      <dgm:prSet/>
      <dgm:spPr/>
      <dgm:t>
        <a:bodyPr/>
        <a:p>
          <a:endParaRPr lang="zh-CN" altLang="en-US"/>
        </a:p>
      </dgm:t>
    </dgm:pt>
    <dgm:pt modelId="{3159887D-BC34-4F44-B574-5DC0809E4A70}" type="pres">
      <dgm:prSet presAssocID="{E06C2808-4946-4D10-B3C6-CFECB6B88B6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9960C0-2478-4BCF-A9C0-745AB8F5088C}" type="pres">
      <dgm:prSet presAssocID="{606C32C2-2B81-43D2-8731-7AA5BC539E85}" presName="centerShape" presStyleLbl="node0" presStyleIdx="0" presStyleCnt="1"/>
      <dgm:spPr/>
    </dgm:pt>
    <dgm:pt modelId="{EC0B8BA3-D1A0-4681-887A-385E8DD367D4}" type="pres">
      <dgm:prSet presAssocID="{F725B255-70E4-4BF2-A614-1EEFDC4C0EBD}" presName="parTrans" presStyleLbl="sibTrans2D1" presStyleIdx="0" presStyleCnt="4"/>
      <dgm:spPr/>
    </dgm:pt>
    <dgm:pt modelId="{3EC7B1D9-2BD6-405A-B2BE-EE40634A0814}" type="pres">
      <dgm:prSet presAssocID="{F725B255-70E4-4BF2-A614-1EEFDC4C0EBD}" presName="connectorText" presStyleCnt="0"/>
      <dgm:spPr/>
    </dgm:pt>
    <dgm:pt modelId="{E439FB7C-643C-454F-9092-F27C7C66C5B0}" type="pres">
      <dgm:prSet presAssocID="{9EB41CF7-2687-4840-AAF4-087A996B7653}" presName="node" presStyleLbl="node1" presStyleIdx="0" presStyleCnt="4">
        <dgm:presLayoutVars>
          <dgm:bulletEnabled val="1"/>
        </dgm:presLayoutVars>
      </dgm:prSet>
      <dgm:spPr/>
    </dgm:pt>
    <dgm:pt modelId="{7B6555EF-08DC-4AF8-B351-7FF0D98BC600}" type="pres">
      <dgm:prSet presAssocID="{3006E1B4-77FC-4EBD-A8B7-17D26EF2CDA2}" presName="parTrans" presStyleLbl="sibTrans2D1" presStyleIdx="1" presStyleCnt="4"/>
      <dgm:spPr/>
    </dgm:pt>
    <dgm:pt modelId="{54D044D7-DDFF-4962-9EA3-1FA11B88BED4}" type="pres">
      <dgm:prSet presAssocID="{3006E1B4-77FC-4EBD-A8B7-17D26EF2CDA2}" presName="connectorText" presStyleCnt="0"/>
      <dgm:spPr/>
    </dgm:pt>
    <dgm:pt modelId="{DA72E5D4-62CF-433D-B5E8-B21F597C9891}" type="pres">
      <dgm:prSet presAssocID="{1FD7F08B-44CE-4CDA-8621-DB00C9588F7D}" presName="node" presStyleLbl="node1" presStyleIdx="1" presStyleCnt="4">
        <dgm:presLayoutVars>
          <dgm:bulletEnabled val="1"/>
        </dgm:presLayoutVars>
      </dgm:prSet>
      <dgm:spPr/>
    </dgm:pt>
    <dgm:pt modelId="{BAA4AF61-D85D-4172-B49F-287A0B9C89FD}" type="pres">
      <dgm:prSet presAssocID="{E7143639-131F-4238-BF6C-40B660E1F12E}" presName="parTrans" presStyleLbl="sibTrans2D1" presStyleIdx="2" presStyleCnt="4"/>
      <dgm:spPr/>
    </dgm:pt>
    <dgm:pt modelId="{0EA34702-5ACE-401D-9EDC-0AEAC90B2447}" type="pres">
      <dgm:prSet presAssocID="{E7143639-131F-4238-BF6C-40B660E1F12E}" presName="connectorText" presStyleCnt="0"/>
      <dgm:spPr/>
    </dgm:pt>
    <dgm:pt modelId="{9E9F3594-8892-41E8-B3EB-FCDEECCFF202}" type="pres">
      <dgm:prSet presAssocID="{31D1D303-25E8-4D32-91E3-085595839514}" presName="node" presStyleLbl="node1" presStyleIdx="2" presStyleCnt="4">
        <dgm:presLayoutVars>
          <dgm:bulletEnabled val="1"/>
        </dgm:presLayoutVars>
      </dgm:prSet>
      <dgm:spPr/>
    </dgm:pt>
    <dgm:pt modelId="{61326397-1233-4C08-8969-7FBCBC2B26B2}" type="pres">
      <dgm:prSet presAssocID="{D8C837FD-B8AC-4CC7-A639-B541B9D52215}" presName="parTrans" presStyleLbl="sibTrans2D1" presStyleIdx="3" presStyleCnt="4"/>
      <dgm:spPr/>
    </dgm:pt>
    <dgm:pt modelId="{6505D330-90B3-4BB2-8F76-B02E19E3B067}" type="pres">
      <dgm:prSet presAssocID="{D8C837FD-B8AC-4CC7-A639-B541B9D52215}" presName="connectorText" presStyleCnt="0"/>
      <dgm:spPr/>
    </dgm:pt>
    <dgm:pt modelId="{EFD94A1D-1705-44D4-9F71-52ACA21AC469}" type="pres">
      <dgm:prSet presAssocID="{ACC556BC-B091-4088-80C6-AED14A312FB5}" presName="node" presStyleLbl="node1" presStyleIdx="3" presStyleCnt="4">
        <dgm:presLayoutVars>
          <dgm:bulletEnabled val="1"/>
        </dgm:presLayoutVars>
      </dgm:prSet>
      <dgm:spPr/>
    </dgm:pt>
  </dgm:ptLst>
  <dgm:cxnLst>
    <dgm:cxn modelId="{87DBC41D-5B22-4554-BA49-D4C43CAB9D43}" srcId="{E06C2808-4946-4D10-B3C6-CFECB6B88B69}" destId="{606C32C2-2B81-43D2-8731-7AA5BC539E85}" srcOrd="0" destOrd="0" parTransId="{6A930F7C-102B-4B74-A810-0EF8A77C9C80}" sibTransId="{6834A72C-D888-4AEC-9D62-346A2EEC237F}"/>
    <dgm:cxn modelId="{B421043E-17E7-485F-9F68-2843A0660634}" srcId="{606C32C2-2B81-43D2-8731-7AA5BC539E85}" destId="{9EB41CF7-2687-4840-AAF4-087A996B7653}" srcOrd="0" destOrd="0" parTransId="{F725B255-70E4-4BF2-A614-1EEFDC4C0EBD}" sibTransId="{BE024001-52C8-4377-9A93-EA2645AD60B3}"/>
    <dgm:cxn modelId="{4BDA57BF-8C6E-4F59-9190-80E9FBF004BF}" srcId="{606C32C2-2B81-43D2-8731-7AA5BC539E85}" destId="{1FD7F08B-44CE-4CDA-8621-DB00C9588F7D}" srcOrd="1" destOrd="0" parTransId="{3006E1B4-77FC-4EBD-A8B7-17D26EF2CDA2}" sibTransId="{397A3741-028F-425D-9B8D-8571BF64A664}"/>
    <dgm:cxn modelId="{3585E661-A84B-4957-9C75-D78F14C6831E}" srcId="{606C32C2-2B81-43D2-8731-7AA5BC539E85}" destId="{31D1D303-25E8-4D32-91E3-085595839514}" srcOrd="2" destOrd="0" parTransId="{E7143639-131F-4238-BF6C-40B660E1F12E}" sibTransId="{5A4727C6-0B9F-4DBB-9FD5-4817C9BACE96}"/>
    <dgm:cxn modelId="{9217B4E1-703A-41B7-BF96-0ABDEB4559E0}" srcId="{606C32C2-2B81-43D2-8731-7AA5BC539E85}" destId="{ACC556BC-B091-4088-80C6-AED14A312FB5}" srcOrd="3" destOrd="0" parTransId="{D8C837FD-B8AC-4CC7-A639-B541B9D52215}" sibTransId="{F98D1FBC-D7A2-45AF-ABA0-D342C8F70BC4}"/>
    <dgm:cxn modelId="{602F1DA9-EABA-4448-85D8-FC661EEDE443}" type="presOf" srcId="{E06C2808-4946-4D10-B3C6-CFECB6B88B69}" destId="{3159887D-BC34-4F44-B574-5DC0809E4A70}" srcOrd="0" destOrd="0" presId="urn:microsoft.com/office/officeart/2005/8/layout/radial5"/>
    <dgm:cxn modelId="{A744A3EB-20F5-47E4-899C-19C702CFB6A1}" type="presParOf" srcId="{3159887D-BC34-4F44-B574-5DC0809E4A70}" destId="{B49960C0-2478-4BCF-A9C0-745AB8F5088C}" srcOrd="0" destOrd="0" presId="urn:microsoft.com/office/officeart/2005/8/layout/radial5"/>
    <dgm:cxn modelId="{5565B2F5-67E8-4A2E-A1E8-F2DF391C4865}" type="presOf" srcId="{606C32C2-2B81-43D2-8731-7AA5BC539E85}" destId="{B49960C0-2478-4BCF-A9C0-745AB8F5088C}" srcOrd="0" destOrd="0" presId="urn:microsoft.com/office/officeart/2005/8/layout/radial5"/>
    <dgm:cxn modelId="{1C052BD5-1A78-4CAA-BA56-79B0C52501AE}" type="presParOf" srcId="{3159887D-BC34-4F44-B574-5DC0809E4A70}" destId="{EC0B8BA3-D1A0-4681-887A-385E8DD367D4}" srcOrd="1" destOrd="0" presId="urn:microsoft.com/office/officeart/2005/8/layout/radial5"/>
    <dgm:cxn modelId="{1D54F431-C027-409E-B1DE-EB264D7485DF}" type="presOf" srcId="{F725B255-70E4-4BF2-A614-1EEFDC4C0EBD}" destId="{EC0B8BA3-D1A0-4681-887A-385E8DD367D4}" srcOrd="0" destOrd="0" presId="urn:microsoft.com/office/officeart/2005/8/layout/radial5"/>
    <dgm:cxn modelId="{2CBAE381-0CA7-44F1-B549-17457E8FF67B}" type="presParOf" srcId="{EC0B8BA3-D1A0-4681-887A-385E8DD367D4}" destId="{3EC7B1D9-2BD6-405A-B2BE-EE40634A0814}" srcOrd="0" destOrd="1" presId="urn:microsoft.com/office/officeart/2005/8/layout/radial5"/>
    <dgm:cxn modelId="{9E42523F-1366-4163-8843-EE6D640BF540}" type="presOf" srcId="{F725B255-70E4-4BF2-A614-1EEFDC4C0EBD}" destId="{3EC7B1D9-2BD6-405A-B2BE-EE40634A0814}" srcOrd="1" destOrd="0" presId="urn:microsoft.com/office/officeart/2005/8/layout/radial5"/>
    <dgm:cxn modelId="{FE314FA3-3ED0-484F-8B6D-02EAC0915E20}" type="presParOf" srcId="{3159887D-BC34-4F44-B574-5DC0809E4A70}" destId="{E439FB7C-643C-454F-9092-F27C7C66C5B0}" srcOrd="2" destOrd="0" presId="urn:microsoft.com/office/officeart/2005/8/layout/radial5"/>
    <dgm:cxn modelId="{42E258F2-127E-42B3-ADBB-C62B651B1C1D}" type="presOf" srcId="{9EB41CF7-2687-4840-AAF4-087A996B7653}" destId="{E439FB7C-643C-454F-9092-F27C7C66C5B0}" srcOrd="0" destOrd="0" presId="urn:microsoft.com/office/officeart/2005/8/layout/radial5"/>
    <dgm:cxn modelId="{A8BF1610-F594-4D77-A14B-997CE626F2C2}" type="presParOf" srcId="{3159887D-BC34-4F44-B574-5DC0809E4A70}" destId="{7B6555EF-08DC-4AF8-B351-7FF0D98BC600}" srcOrd="3" destOrd="0" presId="urn:microsoft.com/office/officeart/2005/8/layout/radial5"/>
    <dgm:cxn modelId="{4B74FC31-B284-47CD-B980-0DC84475D45E}" type="presOf" srcId="{3006E1B4-77FC-4EBD-A8B7-17D26EF2CDA2}" destId="{7B6555EF-08DC-4AF8-B351-7FF0D98BC600}" srcOrd="0" destOrd="0" presId="urn:microsoft.com/office/officeart/2005/8/layout/radial5"/>
    <dgm:cxn modelId="{BBD167D0-4ACE-4AC9-9881-904E572FA516}" type="presParOf" srcId="{7B6555EF-08DC-4AF8-B351-7FF0D98BC600}" destId="{54D044D7-DDFF-4962-9EA3-1FA11B88BED4}" srcOrd="0" destOrd="3" presId="urn:microsoft.com/office/officeart/2005/8/layout/radial5"/>
    <dgm:cxn modelId="{7ACC203F-E036-43C3-9A0D-3271A1D4E176}" type="presOf" srcId="{3006E1B4-77FC-4EBD-A8B7-17D26EF2CDA2}" destId="{54D044D7-DDFF-4962-9EA3-1FA11B88BED4}" srcOrd="1" destOrd="0" presId="urn:microsoft.com/office/officeart/2005/8/layout/radial5"/>
    <dgm:cxn modelId="{8D2490EB-E0DD-4DEC-8E3B-DF5EA63994AE}" type="presParOf" srcId="{3159887D-BC34-4F44-B574-5DC0809E4A70}" destId="{DA72E5D4-62CF-433D-B5E8-B21F597C9891}" srcOrd="4" destOrd="0" presId="urn:microsoft.com/office/officeart/2005/8/layout/radial5"/>
    <dgm:cxn modelId="{D2B1AD78-A73F-4F17-9944-8DBDAC7FBE9B}" type="presOf" srcId="{1FD7F08B-44CE-4CDA-8621-DB00C9588F7D}" destId="{DA72E5D4-62CF-433D-B5E8-B21F597C9891}" srcOrd="0" destOrd="0" presId="urn:microsoft.com/office/officeart/2005/8/layout/radial5"/>
    <dgm:cxn modelId="{2DF2DF00-9AA6-4C3B-ADEB-0A8C679B03CA}" type="presParOf" srcId="{3159887D-BC34-4F44-B574-5DC0809E4A70}" destId="{BAA4AF61-D85D-4172-B49F-287A0B9C89FD}" srcOrd="5" destOrd="0" presId="urn:microsoft.com/office/officeart/2005/8/layout/radial5"/>
    <dgm:cxn modelId="{645DF6FF-1661-4BA0-BD71-B298958DE192}" type="presOf" srcId="{E7143639-131F-4238-BF6C-40B660E1F12E}" destId="{BAA4AF61-D85D-4172-B49F-287A0B9C89FD}" srcOrd="0" destOrd="0" presId="urn:microsoft.com/office/officeart/2005/8/layout/radial5"/>
    <dgm:cxn modelId="{9E9785BA-95DF-4685-8939-39E530DE59D8}" type="presParOf" srcId="{BAA4AF61-D85D-4172-B49F-287A0B9C89FD}" destId="{0EA34702-5ACE-401D-9EDC-0AEAC90B2447}" srcOrd="0" destOrd="5" presId="urn:microsoft.com/office/officeart/2005/8/layout/radial5"/>
    <dgm:cxn modelId="{B7FEC9E2-9FC2-4AA6-8D2B-CD6B1681798B}" type="presOf" srcId="{E7143639-131F-4238-BF6C-40B660E1F12E}" destId="{0EA34702-5ACE-401D-9EDC-0AEAC90B2447}" srcOrd="1" destOrd="0" presId="urn:microsoft.com/office/officeart/2005/8/layout/radial5"/>
    <dgm:cxn modelId="{5B022B30-CEE6-4E62-8E89-6437EDF8A744}" type="presParOf" srcId="{3159887D-BC34-4F44-B574-5DC0809E4A70}" destId="{9E9F3594-8892-41E8-B3EB-FCDEECCFF202}" srcOrd="6" destOrd="0" presId="urn:microsoft.com/office/officeart/2005/8/layout/radial5"/>
    <dgm:cxn modelId="{28A167AA-041F-4216-A51E-73F67830F679}" type="presOf" srcId="{31D1D303-25E8-4D32-91E3-085595839514}" destId="{9E9F3594-8892-41E8-B3EB-FCDEECCFF202}" srcOrd="0" destOrd="0" presId="urn:microsoft.com/office/officeart/2005/8/layout/radial5"/>
    <dgm:cxn modelId="{C7350A2C-4861-4757-9EF3-D9D58BC6A73E}" type="presParOf" srcId="{3159887D-BC34-4F44-B574-5DC0809E4A70}" destId="{61326397-1233-4C08-8969-7FBCBC2B26B2}" srcOrd="7" destOrd="0" presId="urn:microsoft.com/office/officeart/2005/8/layout/radial5"/>
    <dgm:cxn modelId="{54DE466F-3AC4-4722-8AEB-98FD7A708358}" type="presOf" srcId="{D8C837FD-B8AC-4CC7-A639-B541B9D52215}" destId="{61326397-1233-4C08-8969-7FBCBC2B26B2}" srcOrd="0" destOrd="0" presId="urn:microsoft.com/office/officeart/2005/8/layout/radial5"/>
    <dgm:cxn modelId="{C92301C2-DBA2-485B-82AE-E6BD739DA33B}" type="presParOf" srcId="{61326397-1233-4C08-8969-7FBCBC2B26B2}" destId="{6505D330-90B3-4BB2-8F76-B02E19E3B067}" srcOrd="0" destOrd="7" presId="urn:microsoft.com/office/officeart/2005/8/layout/radial5"/>
    <dgm:cxn modelId="{1482514B-B926-4273-B337-EB1333C1FDA3}" type="presOf" srcId="{D8C837FD-B8AC-4CC7-A639-B541B9D52215}" destId="{6505D330-90B3-4BB2-8F76-B02E19E3B067}" srcOrd="1" destOrd="0" presId="urn:microsoft.com/office/officeart/2005/8/layout/radial5"/>
    <dgm:cxn modelId="{8F924301-C3D0-4243-A090-924AB0570A7B}" type="presParOf" srcId="{3159887D-BC34-4F44-B574-5DC0809E4A70}" destId="{EFD94A1D-1705-44D4-9F71-52ACA21AC469}" srcOrd="8" destOrd="0" presId="urn:microsoft.com/office/officeart/2005/8/layout/radial5"/>
    <dgm:cxn modelId="{B5C4D4E1-D4AA-4A8E-96E6-96BC342EE8A6}" type="presOf" srcId="{ACC556BC-B091-4088-80C6-AED14A312FB5}" destId="{EFD94A1D-1705-44D4-9F71-52ACA21AC469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/>
            <a:t>收获</a:t>
          </a:r>
          <a:r>
            <a:rPr lang="zh-CN" altLang="en-US" sz="3600"/>
            <a:t/>
          </a:r>
          <a:endParaRPr lang="zh-CN" altLang="en-US" sz="3600"/>
        </a:p>
      </dgm:t>
    </dgm:pt>
    <dgm:pt modelId="{C7F2A52F-E9AF-4FE6-B5CD-C166BF0ADD11}" cxnId="{68D19EAF-E6BD-46A1-B0D9-E1A8205B4CB8}" type="parTrans">
      <dgm:prSet/>
      <dgm:spPr/>
      <dgm:t>
        <a:bodyPr/>
        <a:p>
          <a:endParaRPr lang="zh-CN" altLang="en-US"/>
        </a:p>
      </dgm:t>
    </dgm:pt>
    <dgm:pt modelId="{30BC1A13-A670-40BD-AA58-D31C951E8C01}" cxnId="{68D19EAF-E6BD-46A1-B0D9-E1A8205B4CB8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可以</a:t>
          </a:r>
          <a:r>
            <a:rPr lang="zh-CN" altLang="en-US"/>
            <a:t>手写</a:t>
          </a:r>
          <a:r>
            <a:rPr lang="zh-CN" altLang="en-US"/>
            <a:t>一个</a:t>
          </a:r>
          <a:r>
            <a:rPr lang="zh-CN" altLang="en-US"/>
            <a:t>推送</a:t>
          </a:r>
          <a:r>
            <a:rPr lang="zh-CN" altLang="en-US"/>
            <a:t>系统</a:t>
          </a:r>
          <a:r>
            <a:rPr lang="zh-CN" altLang="en-US"/>
            <a:t/>
          </a:r>
          <a:endParaRPr lang="zh-CN" altLang="en-US"/>
        </a:p>
      </dgm:t>
    </dgm:pt>
    <dgm:pt modelId="{BDBB4B8B-EAF7-4324-AC79-B5938C48C343}" cxnId="{FF1D4A71-8414-42B1-9822-7E44960B1987}" type="parTrans">
      <dgm:prSet/>
      <dgm:spPr/>
      <dgm:t>
        <a:bodyPr/>
        <a:p>
          <a:endParaRPr lang="zh-CN" altLang="en-US"/>
        </a:p>
      </dgm:t>
    </dgm:pt>
    <dgm:pt modelId="{33450FBC-DB64-439A-8E3F-E2574AEFCA86}" cxnId="{FF1D4A71-8414-42B1-9822-7E44960B1987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熟悉如何使用</a:t>
          </a:r>
          <a:r>
            <a:rPr lang="en-US" altLang="zh-CN"/>
            <a:t>Netty</a:t>
          </a:r>
          <a:r>
            <a:rPr lang="en-US" altLang="zh-CN"/>
            <a:t/>
          </a:r>
          <a:endParaRPr lang="en-US" altLang="zh-CN"/>
        </a:p>
      </dgm:t>
    </dgm:pt>
    <dgm:pt modelId="{42C2D6D1-657F-4D95-8E73-20ABF221F4DE}" cxnId="{DFE01B65-AD58-4118-AC71-AF2B849F903B}" type="parTrans">
      <dgm:prSet/>
      <dgm:spPr/>
      <dgm:t>
        <a:bodyPr/>
        <a:p>
          <a:endParaRPr lang="zh-CN" altLang="en-US"/>
        </a:p>
      </dgm:t>
    </dgm:pt>
    <dgm:pt modelId="{2EBAC0DD-319C-4E29-BF39-DF789C3A671B}" cxnId="{DFE01B65-AD58-4118-AC71-AF2B849F903B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了解</a:t>
          </a:r>
          <a:r>
            <a:rPr lang="en-US" altLang="zh-CN"/>
            <a:t>Netty</a:t>
          </a:r>
          <a:r>
            <a:rPr lang="zh-CN" altLang="en-US"/>
            <a:t>实现</a:t>
          </a:r>
          <a:r>
            <a:rPr lang="zh-CN" altLang="en-US"/>
            <a:t>原理</a:t>
          </a:r>
          <a:r>
            <a:rPr lang="zh-CN" altLang="en-US"/>
            <a:t/>
          </a:r>
          <a:endParaRPr lang="zh-CN" altLang="en-US"/>
        </a:p>
      </dgm:t>
    </dgm:pt>
    <dgm:pt modelId="{2FC43F87-80F9-4689-A911-01FBE8108216}" cxnId="{B787351A-6219-4005-BCCA-642F455E26E3}" type="parTrans">
      <dgm:prSet/>
      <dgm:spPr/>
      <dgm:t>
        <a:bodyPr/>
        <a:p>
          <a:endParaRPr lang="zh-CN" altLang="en-US"/>
        </a:p>
      </dgm:t>
    </dgm:pt>
    <dgm:pt modelId="{12DBAD54-938D-421B-8D70-FD589A3A24B7}" cxnId="{B787351A-6219-4005-BCCA-642F455E26E3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了解</a:t>
          </a:r>
          <a:r>
            <a:rPr lang="zh-CN" altLang="en-US"/>
            <a:t>主流</a:t>
          </a:r>
          <a:r>
            <a:rPr lang="zh-CN" altLang="en-US"/>
            <a:t>的</a:t>
          </a:r>
          <a:r>
            <a:rPr lang="en-US" altLang="zh-CN"/>
            <a:t>IO</a:t>
          </a:r>
          <a:r>
            <a:rPr lang="zh-CN" altLang="en-US"/>
            <a:t>模型</a:t>
          </a:r>
          <a:r>
            <a:rPr lang="zh-CN" altLang="en-US"/>
            <a:t/>
          </a:r>
          <a:endParaRPr lang="zh-CN" altLang="en-US"/>
        </a:p>
      </dgm:t>
    </dgm:pt>
    <dgm:pt modelId="{76E20547-2B14-46FF-8876-56FF1C0E3AD3}" cxnId="{BBD8B7AE-7F4F-40D9-AC8C-3FB8CD3EB35E}" type="parTrans">
      <dgm:prSet/>
      <dgm:spPr/>
      <dgm:t>
        <a:bodyPr/>
        <a:p>
          <a:endParaRPr lang="zh-CN" altLang="en-US"/>
        </a:p>
      </dgm:t>
    </dgm:pt>
    <dgm:pt modelId="{5D0F8D1F-49D5-4EDC-83FB-B27D620915A5}" cxnId="{BBD8B7AE-7F4F-40D9-AC8C-3FB8CD3EB35E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68D19EAF-E6BD-46A1-B0D9-E1A8205B4CB8}" srcId="{08DCCA84-845D-4AFA-B5C9-F6524C28B363}" destId="{3B7D232D-7CD3-4CE8-9F64-CD8AC0A8F086}" srcOrd="0" destOrd="0" parTransId="{C7F2A52F-E9AF-4FE6-B5CD-C166BF0ADD11}" sibTransId="{30BC1A13-A670-40BD-AA58-D31C951E8C01}"/>
    <dgm:cxn modelId="{FF1D4A71-8414-42B1-9822-7E44960B1987}" srcId="{3B7D232D-7CD3-4CE8-9F64-CD8AC0A8F086}" destId="{C7B2594F-967C-49BB-B2B4-428D59DF0E5B}" srcOrd="0" destOrd="0" parTransId="{BDBB4B8B-EAF7-4324-AC79-B5938C48C343}" sibTransId="{33450FBC-DB64-439A-8E3F-E2574AEFCA86}"/>
    <dgm:cxn modelId="{DFE01B65-AD58-4118-AC71-AF2B849F903B}" srcId="{3B7D232D-7CD3-4CE8-9F64-CD8AC0A8F086}" destId="{2754153E-2870-4A58-BD98-DAF85237F37A}" srcOrd="1" destOrd="0" parTransId="{42C2D6D1-657F-4D95-8E73-20ABF221F4DE}" sibTransId="{2EBAC0DD-319C-4E29-BF39-DF789C3A671B}"/>
    <dgm:cxn modelId="{B787351A-6219-4005-BCCA-642F455E26E3}" srcId="{3B7D232D-7CD3-4CE8-9F64-CD8AC0A8F086}" destId="{958CABDF-7852-497F-8010-4C61E7F717F8}" srcOrd="2" destOrd="0" parTransId="{2FC43F87-80F9-4689-A911-01FBE8108216}" sibTransId="{12DBAD54-938D-421B-8D70-FD589A3A24B7}"/>
    <dgm:cxn modelId="{BBD8B7AE-7F4F-40D9-AC8C-3FB8CD3EB35E}" srcId="{3B7D232D-7CD3-4CE8-9F64-CD8AC0A8F086}" destId="{82717C1F-66C6-4A94-9A71-62F2105F77AB}" srcOrd="3" destOrd="0" parTransId="{76E20547-2B14-46FF-8876-56FF1C0E3AD3}" sibTransId="{5D0F8D1F-49D5-4EDC-83FB-B27D620915A5}"/>
    <dgm:cxn modelId="{858DDE67-8C04-4876-9F2C-95ECC29CD58B}" type="presOf" srcId="{08DCCA84-845D-4AFA-B5C9-F6524C28B363}" destId="{C397CB15-7790-4F1A-896D-7552F2F7F294}" srcOrd="0" destOrd="0" presId="urn:microsoft.com/office/officeart/2005/8/layout/radial3"/>
    <dgm:cxn modelId="{395FC6DF-F5CB-41FD-A47A-A53268EF34A5}" type="presParOf" srcId="{C397CB15-7790-4F1A-896D-7552F2F7F294}" destId="{947B5A56-686A-4842-A85E-F213490D2A53}" srcOrd="0" destOrd="0" presId="urn:microsoft.com/office/officeart/2005/8/layout/radial3"/>
    <dgm:cxn modelId="{7514ECA9-3508-4290-8610-193A248A64FD}" type="presParOf" srcId="{947B5A56-686A-4842-A85E-F213490D2A53}" destId="{4D249092-DA8C-4681-AA9C-207F2DFD3154}" srcOrd="0" destOrd="0" presId="urn:microsoft.com/office/officeart/2005/8/layout/radial3"/>
    <dgm:cxn modelId="{C01FBBA7-3855-4451-8CCB-63A00170906F}" type="presOf" srcId="{3B7D232D-7CD3-4CE8-9F64-CD8AC0A8F086}" destId="{4D249092-DA8C-4681-AA9C-207F2DFD3154}" srcOrd="0" destOrd="0" presId="urn:microsoft.com/office/officeart/2005/8/layout/radial3"/>
    <dgm:cxn modelId="{00E2AB16-E2C0-403E-A189-1AECCFB2EDEB}" type="presParOf" srcId="{947B5A56-686A-4842-A85E-F213490D2A53}" destId="{0ABA4A14-2574-4777-939A-8A91AE25FBF5}" srcOrd="1" destOrd="0" presId="urn:microsoft.com/office/officeart/2005/8/layout/radial3"/>
    <dgm:cxn modelId="{C8B42C40-E87C-4EAE-90C6-A02E45644EF5}" type="presOf" srcId="{C7B2594F-967C-49BB-B2B4-428D59DF0E5B}" destId="{0ABA4A14-2574-4777-939A-8A91AE25FBF5}" srcOrd="0" destOrd="0" presId="urn:microsoft.com/office/officeart/2005/8/layout/radial3"/>
    <dgm:cxn modelId="{5C31FD1D-AFFB-463B-A156-7DAAEB4C07EC}" type="presParOf" srcId="{947B5A56-686A-4842-A85E-F213490D2A53}" destId="{A9981A18-75F3-41F3-9957-B40659E402CE}" srcOrd="2" destOrd="0" presId="urn:microsoft.com/office/officeart/2005/8/layout/radial3"/>
    <dgm:cxn modelId="{358790D9-18E8-4A00-8990-1A963BC227C2}" type="presOf" srcId="{2754153E-2870-4A58-BD98-DAF85237F37A}" destId="{A9981A18-75F3-41F3-9957-B40659E402CE}" srcOrd="0" destOrd="0" presId="urn:microsoft.com/office/officeart/2005/8/layout/radial3"/>
    <dgm:cxn modelId="{40C1A95B-807F-4F88-B3B7-9D6B51FF1025}" type="presParOf" srcId="{947B5A56-686A-4842-A85E-F213490D2A53}" destId="{5EBE0206-6FD5-462B-AC34-DF1594CC1BEE}" srcOrd="3" destOrd="0" presId="urn:microsoft.com/office/officeart/2005/8/layout/radial3"/>
    <dgm:cxn modelId="{047CCFC5-3BA3-4E5C-AF6B-968EA5CA746D}" type="presOf" srcId="{958CABDF-7852-497F-8010-4C61E7F717F8}" destId="{5EBE0206-6FD5-462B-AC34-DF1594CC1BEE}" srcOrd="0" destOrd="0" presId="urn:microsoft.com/office/officeart/2005/8/layout/radial3"/>
    <dgm:cxn modelId="{CD0193E8-176B-4A97-8D02-C29EC7A5A461}" type="presParOf" srcId="{947B5A56-686A-4842-A85E-F213490D2A53}" destId="{5BB31F2C-9F6F-461E-B8AE-DAD63322F779}" srcOrd="4" destOrd="0" presId="urn:microsoft.com/office/officeart/2005/8/layout/radial3"/>
    <dgm:cxn modelId="{CE4C4728-9475-4267-A4F7-C89E816BA042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156960" cy="3923030"/>
        <a:chOff x="0" y="0"/>
        <a:chExt cx="6156960" cy="3923030"/>
      </a:xfrm>
    </dsp:grpSpPr>
    <dsp:sp modelId="{B49960C0-2478-4BCF-A9C0-745AB8F5088C}">
      <dsp:nvSpPr>
        <dsp:cNvPr id="3" name="椭圆 2"/>
        <dsp:cNvSpPr/>
      </dsp:nvSpPr>
      <dsp:spPr bwMode="white">
        <a:xfrm>
          <a:off x="2562292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9210" tIns="29210" rIns="29210" bIns="2921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Netty</a:t>
          </a:r>
          <a:endParaRPr lang="en-US" altLang="zh-CN"/>
        </a:p>
      </dsp:txBody>
      <dsp:txXfrm>
        <a:off x="2562292" y="1445327"/>
        <a:ext cx="1032376" cy="1032376"/>
      </dsp:txXfrm>
    </dsp:sp>
    <dsp:sp modelId="{EC0B8BA3-D1A0-4681-887A-385E8DD367D4}">
      <dsp:nvSpPr>
        <dsp:cNvPr id="4" name="右箭头 3"/>
        <dsp:cNvSpPr/>
      </dsp:nvSpPr>
      <dsp:spPr bwMode="white">
        <a:xfrm rot="16199999">
          <a:off x="2969048" y="1063348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2969048" y="1063348"/>
        <a:ext cx="218864" cy="351008"/>
      </dsp:txXfrm>
    </dsp:sp>
    <dsp:sp modelId="{E439FB7C-643C-454F-9092-F27C7C66C5B0}">
      <dsp:nvSpPr>
        <dsp:cNvPr id="6" name="椭圆 5"/>
        <dsp:cNvSpPr/>
      </dsp:nvSpPr>
      <dsp:spPr bwMode="white">
        <a:xfrm>
          <a:off x="2562292" y="0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高性能</a:t>
          </a:r>
          <a:endParaRPr lang="zh-CN" altLang="en-US"/>
        </a:p>
      </dsp:txBody>
      <dsp:txXfrm>
        <a:off x="2562292" y="0"/>
        <a:ext cx="1032376" cy="1032376"/>
      </dsp:txXfrm>
    </dsp:sp>
    <dsp:sp modelId="{7B6555EF-08DC-4AF8-B351-7FF0D98BC600}">
      <dsp:nvSpPr>
        <dsp:cNvPr id="7" name="右箭头 6"/>
        <dsp:cNvSpPr/>
      </dsp:nvSpPr>
      <dsp:spPr bwMode="white">
        <a:xfrm>
          <a:off x="3691712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691712" y="1786011"/>
        <a:ext cx="218864" cy="351008"/>
      </dsp:txXfrm>
    </dsp:sp>
    <dsp:sp modelId="{DA72E5D4-62CF-433D-B5E8-B21F597C9891}">
      <dsp:nvSpPr>
        <dsp:cNvPr id="9" name="椭圆 8"/>
        <dsp:cNvSpPr/>
      </dsp:nvSpPr>
      <dsp:spPr bwMode="white">
        <a:xfrm>
          <a:off x="4007619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异步事件驱动</a:t>
          </a:r>
          <a:endParaRPr lang="zh-CN" altLang="en-US"/>
        </a:p>
      </dsp:txBody>
      <dsp:txXfrm>
        <a:off x="4007619" y="1445327"/>
        <a:ext cx="1032376" cy="1032376"/>
      </dsp:txXfrm>
    </dsp:sp>
    <dsp:sp modelId="{BAA4AF61-D85D-4172-B49F-287A0B9C89FD}">
      <dsp:nvSpPr>
        <dsp:cNvPr id="10" name="右箭头 9"/>
        <dsp:cNvSpPr/>
      </dsp:nvSpPr>
      <dsp:spPr bwMode="white">
        <a:xfrm rot="5400000">
          <a:off x="2969048" y="2508674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969048" y="2508674"/>
        <a:ext cx="218864" cy="351008"/>
      </dsp:txXfrm>
    </dsp:sp>
    <dsp:sp modelId="{9E9F3594-8892-41E8-B3EB-FCDEECCFF202}">
      <dsp:nvSpPr>
        <dsp:cNvPr id="12" name="椭圆 11"/>
        <dsp:cNvSpPr/>
      </dsp:nvSpPr>
      <dsp:spPr bwMode="white">
        <a:xfrm>
          <a:off x="2562292" y="2890654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异步非阻塞</a:t>
          </a:r>
          <a:endParaRPr lang="zh-CN" altLang="en-US"/>
        </a:p>
      </dsp:txBody>
      <dsp:txXfrm>
        <a:off x="2562292" y="2890654"/>
        <a:ext cx="1032376" cy="1032376"/>
      </dsp:txXfrm>
    </dsp:sp>
    <dsp:sp modelId="{61326397-1233-4C08-8969-7FBCBC2B26B2}">
      <dsp:nvSpPr>
        <dsp:cNvPr id="13" name="右箭头 12"/>
        <dsp:cNvSpPr/>
      </dsp:nvSpPr>
      <dsp:spPr bwMode="white">
        <a:xfrm rot="10800000">
          <a:off x="2246385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800000">
        <a:off x="2246385" y="1786011"/>
        <a:ext cx="218864" cy="351008"/>
      </dsp:txXfrm>
    </dsp:sp>
    <dsp:sp modelId="{EFD94A1D-1705-44D4-9F71-52ACA21AC469}">
      <dsp:nvSpPr>
        <dsp:cNvPr id="15" name="椭圆 14"/>
        <dsp:cNvSpPr/>
      </dsp:nvSpPr>
      <dsp:spPr bwMode="white">
        <a:xfrm>
          <a:off x="1116965" y="1445327"/>
          <a:ext cx="1032376" cy="10323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Future-Listener</a:t>
          </a:r>
          <a:endParaRPr lang="zh-CN" altLang="en-US"/>
        </a:p>
      </dsp:txBody>
      <dsp:txXfrm>
        <a:off x="1116965" y="1445327"/>
        <a:ext cx="1032376" cy="1032376"/>
      </dsp:txXfrm>
    </dsp:sp>
    <dsp:sp modelId="{3EC7B1D9-2BD6-405A-B2BE-EE40634A0814}">
      <dsp:nvSpPr>
        <dsp:cNvPr id="5" name="右箭头 4"/>
        <dsp:cNvSpPr/>
      </dsp:nvSpPr>
      <dsp:spPr bwMode="white">
        <a:xfrm rot="16199999">
          <a:off x="2969048" y="1063348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6199999">
        <a:off x="2969048" y="1063348"/>
        <a:ext cx="218864" cy="351008"/>
      </dsp:txXfrm>
    </dsp:sp>
    <dsp:sp modelId="{54D044D7-DDFF-4962-9EA3-1FA11B88BED4}">
      <dsp:nvSpPr>
        <dsp:cNvPr id="8" name="右箭头 7"/>
        <dsp:cNvSpPr/>
      </dsp:nvSpPr>
      <dsp:spPr bwMode="white">
        <a:xfrm>
          <a:off x="3691712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691712" y="1786011"/>
        <a:ext cx="218864" cy="351008"/>
      </dsp:txXfrm>
    </dsp:sp>
    <dsp:sp modelId="{0EA34702-5ACE-401D-9EDC-0AEAC90B2447}">
      <dsp:nvSpPr>
        <dsp:cNvPr id="11" name="右箭头 10"/>
        <dsp:cNvSpPr/>
      </dsp:nvSpPr>
      <dsp:spPr bwMode="white">
        <a:xfrm rot="5400000">
          <a:off x="2969048" y="2508674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5400000">
        <a:off x="2969048" y="2508674"/>
        <a:ext cx="218864" cy="351008"/>
      </dsp:txXfrm>
    </dsp:sp>
    <dsp:sp modelId="{6505D330-90B3-4BB2-8F76-B02E19E3B067}">
      <dsp:nvSpPr>
        <dsp:cNvPr id="14" name="右箭头 13"/>
        <dsp:cNvSpPr/>
      </dsp:nvSpPr>
      <dsp:spPr bwMode="white">
        <a:xfrm rot="10800000">
          <a:off x="2246385" y="1786011"/>
          <a:ext cx="218864" cy="35100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2246385" y="1786011"/>
        <a:ext cx="218864" cy="351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4D249092-DA8C-4681-AA9C-207F2DFD3154}">
      <dsp:nvSpPr>
        <dsp:cNvPr id="3" name="椭圆 2"/>
        <dsp:cNvSpPr/>
      </dsp:nvSpPr>
      <dsp:spPr bwMode="white">
        <a:xfrm>
          <a:off x="2558874" y="1204101"/>
          <a:ext cx="3010253" cy="301025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55880" tIns="55880" rIns="55880" bIns="558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/>
            <a:t>收获</a:t>
          </a:r>
          <a:endParaRPr lang="zh-CN" altLang="en-US" sz="3600"/>
        </a:p>
      </dsp:txBody>
      <dsp:txXfrm>
        <a:off x="2558874" y="1204101"/>
        <a:ext cx="3010253" cy="3010253"/>
      </dsp:txXfrm>
    </dsp:sp>
    <dsp:sp modelId="{0ABA4A14-2574-4777-939A-8A91AE25FBF5}">
      <dsp:nvSpPr>
        <dsp:cNvPr id="4" name="椭圆 3"/>
        <dsp:cNvSpPr/>
      </dsp:nvSpPr>
      <dsp:spPr bwMode="white">
        <a:xfrm>
          <a:off x="3311437" y="0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可以手写一个推送系统</a:t>
          </a:r>
          <a:endParaRPr lang="zh-CN" altLang="en-US"/>
        </a:p>
      </dsp:txBody>
      <dsp:txXfrm>
        <a:off x="3311437" y="0"/>
        <a:ext cx="1505126" cy="1505126"/>
      </dsp:txXfrm>
    </dsp:sp>
    <dsp:sp modelId="{A9981A18-75F3-41F3-9957-B40659E402CE}">
      <dsp:nvSpPr>
        <dsp:cNvPr id="5" name="椭圆 4"/>
        <dsp:cNvSpPr/>
      </dsp:nvSpPr>
      <dsp:spPr bwMode="white">
        <a:xfrm>
          <a:off x="5268101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熟悉如何使用</a:t>
          </a:r>
          <a:r>
            <a:rPr lang="en-US" altLang="zh-CN"/>
            <a:t>Netty</a:t>
          </a:r>
          <a:endParaRPr lang="en-US" altLang="zh-CN"/>
        </a:p>
      </dsp:txBody>
      <dsp:txXfrm>
        <a:off x="5268101" y="1956664"/>
        <a:ext cx="1505126" cy="1505126"/>
      </dsp:txXfrm>
    </dsp:sp>
    <dsp:sp modelId="{5EBE0206-6FD5-462B-AC34-DF1594CC1BEE}">
      <dsp:nvSpPr>
        <dsp:cNvPr id="6" name="椭圆 5"/>
        <dsp:cNvSpPr/>
      </dsp:nvSpPr>
      <dsp:spPr bwMode="white">
        <a:xfrm>
          <a:off x="3311437" y="3913329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了解</a:t>
          </a:r>
          <a:r>
            <a:rPr lang="en-US" altLang="zh-CN"/>
            <a:t>Netty</a:t>
          </a:r>
          <a:r>
            <a:rPr lang="zh-CN" altLang="en-US"/>
            <a:t>实现原理</a:t>
          </a:r>
          <a:endParaRPr lang="zh-CN" altLang="en-US"/>
        </a:p>
      </dsp:txBody>
      <dsp:txXfrm>
        <a:off x="3311437" y="3913329"/>
        <a:ext cx="1505126" cy="1505126"/>
      </dsp:txXfrm>
    </dsp:sp>
    <dsp:sp modelId="{5BB31F2C-9F6F-461E-B8AE-DAD63322F779}">
      <dsp:nvSpPr>
        <dsp:cNvPr id="7" name="椭圆 6"/>
        <dsp:cNvSpPr/>
      </dsp:nvSpPr>
      <dsp:spPr bwMode="white">
        <a:xfrm>
          <a:off x="1354773" y="1956664"/>
          <a:ext cx="1505126" cy="15051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了解主流的</a:t>
          </a:r>
          <a:r>
            <a:rPr lang="en-US" altLang="zh-CN"/>
            <a:t>IO</a:t>
          </a:r>
          <a:r>
            <a:rPr lang="zh-CN" altLang="en-US"/>
            <a:t>模型</a:t>
          </a:r>
          <a:endParaRPr lang="zh-CN" altLang="en-US"/>
        </a:p>
      </dsp:txBody>
      <dsp:txXfrm>
        <a:off x="1354773" y="1956664"/>
        <a:ext cx="1505126" cy="1505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模型缺点：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1）服务端线程个数与客户端并发访问连接数是1：1的关系；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2）随着客户端并发访问量增大，服务端线程个数线性膨胀，系统性能急剧下降。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模型缺点：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1）BIO的读和写操作都是同步阻塞的，阻塞时间取决于对端IO线程的处理速度和网络IO的传输速度，可靠性差；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2）当线程池中所有线程都因对端IO线程处理速度慢导致阻塞时，所有后续接入的客户端连接请求都将在任务队列中排队阻塞堆积；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3）任务队列堆积满后，新的客户端连接请求将被服务端单线程Acceptor阻塞或拒绝，客户端会发生大量连接失败和连接超时。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模型优缺点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a、单线程版本Reactor模型优点是不需要做并发控制，代码实现简单清晰；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b、缺点是不能利用多核CPU，一个线程需要执行处理所有的accept、read、decode、process、encode、send事件，如果其中decode、process、encode事件的处理很耗时，则服务端无法及时响应其他客户端的请求事件。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模型缺点：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a、因为Reactor仍是单线程，无法并行响应多个客户端的请求事件（比如同一时刻只能read一个客户端的请求数据）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模型优缺点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a、单线程版本Reactor模型优点是不需要做并发控制，代码实现简单清晰；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b、缺点是不能利用多核CPU，一个线程需要执行处理所有的accept、read、decode、process、encode、send事件，如果其中decode、process、encode事件的处理很耗时，则服务端无法及时响应其他客户端的请求事件。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模型优缺点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a、单线程版本Reactor模型优点是不需要做并发控制，代码实现简单清晰；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b、缺点是不能利用多核CPU，一个线程需要执行处理所有的accept、read、decode、process、encode、send事件，如果其中decode、process、encode事件的处理很耗时，则服务端无法及时响应其他客户端的请求事件。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0387" y="6535198"/>
            <a:ext cx="1211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microsoft.com/office/2007/relationships/diagramDrawing" Target="../diagrams/drawing2.xml"/><Relationship Id="rId7" Type="http://schemas.openxmlformats.org/officeDocument/2006/relationships/diagramColors" Target="../diagrams/colors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7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30912" y="2318151"/>
            <a:ext cx="5427345" cy="1420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[</a:t>
            </a:r>
            <a:r>
              <a:rPr 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咕泡学院</a:t>
            </a:r>
            <a:r>
              <a:rPr lang="en-US" altLang="zh-CN" sz="3000" dirty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]</a:t>
            </a:r>
            <a:endParaRPr lang="en-US" altLang="zh-CN" sz="4200" b="1" dirty="0">
              <a:solidFill>
                <a:srgbClr val="FF7800"/>
              </a:solidFill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en-US" altLang="zh-CN" sz="4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Netty</a:t>
            </a:r>
            <a:r>
              <a:rPr lang="zh-CN" altLang="en-US" sz="4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实战及源码分析</a:t>
            </a:r>
            <a:endParaRPr lang="zh-CN" altLang="en-US" sz="4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矩形 259"/>
          <p:cNvSpPr>
            <a:spLocks noChangeArrowheads="1"/>
          </p:cNvSpPr>
          <p:nvPr/>
        </p:nvSpPr>
        <p:spPr bwMode="auto">
          <a:xfrm>
            <a:off x="4406540" y="3877285"/>
            <a:ext cx="491166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95" dirty="0">
                <a:solidFill>
                  <a:schemeClr val="bg1"/>
                </a:solidFill>
                <a:cs typeface="Arial" panose="020B0604020202020204" pitchFamily="34" charset="0"/>
              </a:rPr>
              <a:t>做技术人的指路明灯，职场生涯的精神导师！</a:t>
            </a:r>
            <a:endParaRPr lang="zh-CN" altLang="en-US" sz="189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2" grpId="0" bldLvl="0" animBg="1"/>
      <p:bldP spid="62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学习前提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411480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语法：熟悉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熟悉基础类库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JUC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NIO/TCP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编程模型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课程大纲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6926" y="1752056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课程大纲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pic>
        <p:nvPicPr>
          <p:cNvPr id="5" name="图片 4" descr="Netty实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830" y="955675"/>
            <a:ext cx="7542530" cy="4969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内容特色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内容特色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551116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有浅入深、系统学习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纯一线大厂干货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以项目为主导，融汇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Netty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各个知识点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攻破面试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Netty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中的难点和常规题讲解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运行环境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运行环境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627951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JDK版本：Java8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IDE版本：IntelliJ IDEA Community 201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代码构建：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Maven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3+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源码版本：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Netty 4.12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课程收获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课程收获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</a:t>
            </a:r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普及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讲师介绍</a:t>
            </a:r>
            <a:endParaRPr lang="zh-CN" altLang="zh-CN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7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</a:t>
            </a:r>
            <a:r>
              <a:rPr lang="en-US" altLang="zh-CN"/>
              <a:t>1</a:t>
            </a:r>
            <a:r>
              <a:rPr lang="zh-CN" altLang="en-US"/>
              <a:t>、阻塞I/O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40" y="1197610"/>
            <a:ext cx="6116955" cy="426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1.2、非阻塞I/O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405" y="955675"/>
            <a:ext cx="5795645" cy="4416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</a:t>
            </a:r>
            <a:r>
              <a:rPr lang="en-US" altLang="zh-CN"/>
              <a:t>3</a:t>
            </a:r>
            <a:r>
              <a:rPr lang="zh-CN" altLang="en-US"/>
              <a:t>、I/O复用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565" y="1565910"/>
            <a:ext cx="6682740" cy="4490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</a:t>
            </a:r>
            <a:r>
              <a:rPr lang="en-US" altLang="zh-CN"/>
              <a:t>4</a:t>
            </a:r>
            <a:r>
              <a:rPr lang="zh-CN" altLang="en-US"/>
              <a:t>、信号驱动的I/O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890" y="1052830"/>
            <a:ext cx="6416040" cy="4264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一、了解Unix网络编程5种I/O模型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09980" y="1778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</a:t>
            </a:r>
            <a:r>
              <a:rPr lang="en-US" altLang="zh-CN"/>
              <a:t>5</a:t>
            </a:r>
            <a:r>
              <a:rPr lang="zh-CN" altLang="en-US"/>
              <a:t>、异步I/O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155" y="955675"/>
            <a:ext cx="6189980" cy="5213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24535" y="1778000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1:1</a:t>
            </a:r>
            <a:r>
              <a:rPr lang="zh-CN" altLang="en-US"/>
              <a:t>同步阻塞IO通信模型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" y="2462530"/>
            <a:ext cx="9586595" cy="3331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24535" y="1778000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2</a:t>
            </a:r>
            <a:r>
              <a:rPr lang="zh-CN" altLang="en-US"/>
              <a:t>、M:N形式的同步阻塞IO通信模型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2623820"/>
            <a:ext cx="8969375" cy="3133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24535" y="1778000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3</a:t>
            </a:r>
            <a:r>
              <a:rPr lang="zh-CN" altLang="en-US"/>
              <a:t>、非阻塞式IO模型(NIO)</a:t>
            </a:r>
            <a:endParaRPr lang="zh-CN" altLang="en-US"/>
          </a:p>
          <a:p>
            <a:r>
              <a:rPr lang="zh-CN" altLang="en-US"/>
              <a:t> NIO+单线程Reactor模式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2449830"/>
            <a:ext cx="9047480" cy="3771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724535" y="1778000"/>
            <a:ext cx="292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4</a:t>
            </a:r>
            <a:r>
              <a:rPr lang="zh-CN" altLang="en-US"/>
              <a:t>、非阻塞式IO模型(NIO)</a:t>
            </a:r>
            <a:endParaRPr lang="zh-CN" altLang="en-US"/>
          </a:p>
          <a:p>
            <a:r>
              <a:rPr lang="zh-CN" altLang="en-US"/>
              <a:t> NIO+多线程Reactor模式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60" y="955675"/>
            <a:ext cx="7161530" cy="4582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</a:t>
            </a:r>
            <a:r>
              <a:rPr lang="en-US" altLang="zh-CN" sz="2800" b="1"/>
              <a:t>Java IO</a:t>
            </a:r>
            <a:r>
              <a:rPr lang="zh-CN" altLang="en-US" sz="2800" b="1"/>
              <a:t>模型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243205" y="1778000"/>
            <a:ext cx="3406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5</a:t>
            </a:r>
            <a:r>
              <a:rPr lang="zh-CN" altLang="en-US"/>
              <a:t>、NIO+主从多线程Reactor模式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980" y="1084580"/>
            <a:ext cx="6911340" cy="4841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455" y="280035"/>
            <a:ext cx="5588635" cy="598932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186180" y="196215"/>
            <a:ext cx="4822825" cy="58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自我介绍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58" name="Rounded Rectangle 11"/>
          <p:cNvSpPr/>
          <p:nvPr/>
        </p:nvSpPr>
        <p:spPr>
          <a:xfrm>
            <a:off x="2622550" y="2543175"/>
            <a:ext cx="6806565" cy="2174875"/>
          </a:xfrm>
          <a:prstGeom prst="roundRect">
            <a:avLst>
              <a:gd name="adj" fmla="val 1231"/>
            </a:avLst>
          </a:prstGeom>
          <a:noFill/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2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61" name="Title 3"/>
          <p:cNvSpPr txBox="1"/>
          <p:nvPr/>
        </p:nvSpPr>
        <p:spPr>
          <a:xfrm>
            <a:off x="2875915" y="2854325"/>
            <a:ext cx="6553200" cy="2245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140000"/>
              </a:lnSpc>
              <a:spcBef>
                <a:spcPts val="900"/>
              </a:spcBef>
              <a:buClr>
                <a:schemeClr val="accent2"/>
              </a:buClr>
              <a:buSzPct val="150000"/>
            </a:pPr>
            <a:r>
              <a:rPr sz="160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十余年Java经验，曾任职于1号店、大众点评、同程旅游、阿里系公司，担任过技术总监、首席架构师、team leader、系统架构师。有着多年的前后台大型分布式项目架构经验，在处理高并发、性能调优上有独到的方法论。精通Java、J2EE架构、Redis、MongoDB、Netty，消息组件如Kafka、RocketMQ。</a:t>
            </a:r>
            <a:endParaRPr lang="zh-CN" altLang="en-US" sz="1600" b="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Roboto Medium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4990" y="1496695"/>
            <a:ext cx="4351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  <a:sym typeface="+mn-ea"/>
              </a:rPr>
              <a:t>咕泡学院</a:t>
            </a:r>
            <a:r>
              <a:rPr lang="en-US" altLang="zh-CN" sz="24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  <a:sym typeface="+mn-ea"/>
              </a:rPr>
              <a:t>-</a:t>
            </a:r>
            <a:r>
              <a:rPr lang="zh-CN" altLang="en-US" sz="24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  <a:sym typeface="+mn-ea"/>
              </a:rPr>
              <a:t>大白个人介绍</a:t>
            </a:r>
            <a:endParaRPr lang="zh-CN" altLang="en-US" sz="24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Roboto Medium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11675" y="2473960"/>
            <a:ext cx="390525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0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6075" y="280035"/>
            <a:ext cx="31692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</a:rPr>
              <a:t>BIO/NIO/AIO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7060" y="1197610"/>
            <a:ext cx="476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二、</a:t>
            </a:r>
            <a:r>
              <a:rPr lang="en-US" altLang="zh-CN" b="1"/>
              <a:t>Java IO</a:t>
            </a:r>
            <a:r>
              <a:rPr lang="zh-CN" altLang="en-US" b="1"/>
              <a:t>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43205" y="1778000"/>
            <a:ext cx="3406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.</a:t>
            </a:r>
            <a:r>
              <a:rPr lang="en-US" altLang="zh-CN"/>
              <a:t>6</a:t>
            </a:r>
            <a:r>
              <a:rPr lang="zh-CN" altLang="en-US"/>
              <a:t>、总结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815" y="2952115"/>
            <a:ext cx="85128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总结</a:t>
            </a:r>
            <a:r>
              <a:rPr lang="en-US" altLang="zh-CN"/>
              <a:t>:   </a:t>
            </a:r>
            <a:r>
              <a:rPr lang="zh-CN" altLang="en-US"/>
              <a:t>同步IO和异步IO的区别就在于：数据访问的时候进程是否阻塞！</a:t>
            </a:r>
            <a:endParaRPr lang="zh-CN" altLang="en-US"/>
          </a:p>
          <a:p>
            <a:r>
              <a:rPr lang="zh-CN" altLang="en-US"/>
              <a:t>　　　阻塞IO和非阻塞IO的区别就在于：应用程序的调用是否立即返回！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6075" y="280035"/>
            <a:ext cx="46863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BIO/NIO/AIO </a:t>
            </a:r>
            <a:r>
              <a:rPr lang="zh-CN" altLang="en-US" sz="32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基础普及</a:t>
            </a:r>
            <a:endParaRPr lang="en-US" altLang="zh-CN" sz="3200" b="1" dirty="0">
              <a:solidFill>
                <a:srgbClr val="0E16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10485" y="2506980"/>
            <a:ext cx="7134225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谢 谢 观 看</a:t>
            </a:r>
            <a:endParaRPr lang="zh-CN" altLang="zh-CN" sz="48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endParaRPr lang="zh-CN" altLang="zh-CN" sz="24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我是</a:t>
            </a:r>
            <a:r>
              <a:rPr lang="en-US" altLang="zh-CN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Tom</a:t>
            </a:r>
            <a:r>
              <a:rPr lang="zh-CN" altLang="en-US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，我在咕泡学院等你</a:t>
            </a:r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！</a:t>
            </a:r>
            <a:endParaRPr lang="zh-CN" altLang="zh-CN" sz="24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5184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技术背景</a:t>
            </a:r>
            <a:endParaRPr lang="zh-CN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技术背景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03675" y="417830"/>
            <a:ext cx="556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                                      </a:t>
            </a:r>
            <a:r>
              <a:rPr lang="en-US" altLang="zh-CN" sz="4400" b="1">
                <a:solidFill>
                  <a:srgbClr val="FF0000"/>
                </a:solidFill>
              </a:rPr>
              <a:t>Netty</a:t>
            </a:r>
            <a:r>
              <a:rPr lang="zh-CN" altLang="en-US" sz="4400" b="1">
                <a:solidFill>
                  <a:srgbClr val="FF0000"/>
                </a:solidFill>
              </a:rPr>
              <a:t>是什么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70760" y="2068195"/>
            <a:ext cx="68675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异步事件驱动框架，用于快速开发高</a:t>
            </a:r>
            <a:r>
              <a:rPr lang="en-US" altLang="zh-CN"/>
              <a:t>i</a:t>
            </a:r>
            <a:r>
              <a:rPr lang="zh-CN" altLang="en-US"/>
              <a:t>性能服务端和客户端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封装了</a:t>
            </a:r>
            <a:r>
              <a:rPr lang="en-US" altLang="zh-CN"/>
              <a:t>JDK</a:t>
            </a:r>
            <a:r>
              <a:rPr lang="zh-CN" altLang="en-US"/>
              <a:t>底层</a:t>
            </a:r>
            <a:r>
              <a:rPr lang="en-US" altLang="zh-CN"/>
              <a:t>BIO</a:t>
            </a:r>
            <a:r>
              <a:rPr lang="zh-CN" altLang="en-US"/>
              <a:t>和</a:t>
            </a:r>
            <a:r>
              <a:rPr lang="en-US" altLang="zh-CN"/>
              <a:t>NIO</a:t>
            </a:r>
            <a:r>
              <a:rPr lang="zh-CN" altLang="en-US"/>
              <a:t>模型，提供高度可用的</a:t>
            </a:r>
            <a:r>
              <a:rPr lang="en-US" altLang="zh-CN"/>
              <a:t>API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自带编码解码器解决拆包粘包问题，用户只用关心业务逻辑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精心设计的</a:t>
            </a:r>
            <a:r>
              <a:rPr lang="en-US" altLang="zh-CN"/>
              <a:t>Reactor</a:t>
            </a:r>
            <a:r>
              <a:rPr lang="zh-CN" altLang="en-US"/>
              <a:t>线程模型支持高并发海量连接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自带协议栈，无需用户关心</a:t>
            </a:r>
            <a:r>
              <a:rPr lang="zh-CN" altLang="en-US" u="heavy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97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技术背景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853055" y="955675"/>
          <a:ext cx="6919595" cy="506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1825" y="1148080"/>
            <a:ext cx="2963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应用领域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适合人群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80035"/>
            <a:ext cx="5588635" cy="5989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135" y="196215"/>
            <a:ext cx="20135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适合人群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591" y="1382486"/>
            <a:ext cx="461200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-5年Java工作经验的人群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参与中间件二次开发的人群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往Java架构师方向发展的人群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往大数据方向发展的人群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学习前提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96215"/>
            <a:ext cx="1067435" cy="35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WPS 演示</Application>
  <PresentationFormat>宽屏</PresentationFormat>
  <Paragraphs>308</Paragraphs>
  <Slides>31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微软雅黑 Light</vt:lpstr>
      <vt:lpstr>Calibri</vt:lpstr>
      <vt:lpstr>张海山锐线体简</vt:lpstr>
      <vt:lpstr>Roboto Thin</vt:lpstr>
      <vt:lpstr>Roboto Medium</vt:lpstr>
      <vt:lpstr>仿宋</vt:lpstr>
      <vt:lpstr>Arial Unicode MS</vt:lpstr>
      <vt:lpstr>Roboto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大白</cp:lastModifiedBy>
  <cp:revision>475</cp:revision>
  <dcterms:created xsi:type="dcterms:W3CDTF">2018-08-28T02:44:00Z</dcterms:created>
  <dcterms:modified xsi:type="dcterms:W3CDTF">2018-10-29T06:13:07Z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