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109" d="100"/>
          <a:sy n="109" d="100"/>
        </p:scale>
        <p:origin x="-20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 42"/>
          <p:cNvCxnSpPr>
            <a:endCxn id="4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boardList.jsp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4427984" y="2343239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7452320" y="2343239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185136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3176174">
            <a:off x="7585712" y="24646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3768" y="3293922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getBoard.jsp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5816" y="415801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updateBoard.jsp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971600" y="483315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delBoard.jsp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3311860" y="3725970"/>
            <a:ext cx="0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08104" y="415801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updateBoardPro.jsp</a:t>
            </a:r>
            <a:endParaRPr lang="ko-KR" altLang="en-US" sz="1500" dirty="0"/>
          </a:p>
        </p:txBody>
      </p:sp>
      <p:cxnSp>
        <p:nvCxnSpPr>
          <p:cNvPr id="29" name="직선 화살표 연결선 28"/>
          <p:cNvCxnSpPr>
            <a:stCxn id="23" idx="3"/>
            <a:endCxn id="27" idx="1"/>
          </p:cNvCxnSpPr>
          <p:nvPr/>
        </p:nvCxnSpPr>
        <p:spPr>
          <a:xfrm>
            <a:off x="4716016" y="437404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7668344" y="437404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22" idx="1"/>
          </p:cNvCxnSpPr>
          <p:nvPr/>
        </p:nvCxnSpPr>
        <p:spPr>
          <a:xfrm>
            <a:off x="1834925" y="3054666"/>
            <a:ext cx="648843" cy="45528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2"/>
            <a:endCxn id="24" idx="0"/>
          </p:cNvCxnSpPr>
          <p:nvPr/>
        </p:nvCxnSpPr>
        <p:spPr>
          <a:xfrm flipH="1">
            <a:off x="1799692" y="3725970"/>
            <a:ext cx="1512168" cy="110718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3"/>
          </p:cNvCxnSpPr>
          <p:nvPr/>
        </p:nvCxnSpPr>
        <p:spPr>
          <a:xfrm>
            <a:off x="2627784" y="504918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2" idx="3"/>
          </p:cNvCxnSpPr>
          <p:nvPr/>
        </p:nvCxnSpPr>
        <p:spPr>
          <a:xfrm flipH="1" flipV="1">
            <a:off x="4139952" y="3509946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12822" y="3910231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19382006">
            <a:off x="1899020" y="40158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rot="2200531">
            <a:off x="1899020" y="29377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321328">
            <a:off x="5641840" y="332528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72959" y="91765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(board)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63888" y="46792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593142" y="4015866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3448" y="60212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공지사항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" name="꺾인 연결선 3"/>
          <p:cNvCxnSpPr>
            <a:endCxn id="5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qnaList.jsp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addQuestion.jsp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addQuestionPro.jsp</a:t>
            </a:r>
            <a:endParaRPr lang="ko-KR" altLang="en-US" sz="1600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0"/>
            <a:endCxn id="6" idx="1"/>
          </p:cNvCxnSpPr>
          <p:nvPr/>
        </p:nvCxnSpPr>
        <p:spPr>
          <a:xfrm flipV="1">
            <a:off x="970829" y="1976663"/>
            <a:ext cx="1224907" cy="861979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427984" y="1976663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7452320" y="1976663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8654" y="15475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3176174">
            <a:off x="7694652" y="209805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3768" y="3645024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getQna.jsp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915816" y="458112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updateQna.jsp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971600" y="537321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delQna.jsp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stCxn id="14" idx="2"/>
          </p:cNvCxnSpPr>
          <p:nvPr/>
        </p:nvCxnSpPr>
        <p:spPr>
          <a:xfrm>
            <a:off x="3311860" y="4077072"/>
            <a:ext cx="0" cy="50405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08104" y="45811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updateQnaPro.jsp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4716016" y="479715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7668344" y="479715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14" idx="1"/>
          </p:cNvCxnSpPr>
          <p:nvPr/>
        </p:nvCxnSpPr>
        <p:spPr>
          <a:xfrm>
            <a:off x="1834925" y="3054666"/>
            <a:ext cx="648843" cy="806382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6" idx="0"/>
          </p:cNvCxnSpPr>
          <p:nvPr/>
        </p:nvCxnSpPr>
        <p:spPr>
          <a:xfrm flipH="1">
            <a:off x="1799692" y="4077072"/>
            <a:ext cx="1512168" cy="1296144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</p:cNvCxnSpPr>
          <p:nvPr/>
        </p:nvCxnSpPr>
        <p:spPr>
          <a:xfrm>
            <a:off x="2627784" y="558924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4" idx="3"/>
          </p:cNvCxnSpPr>
          <p:nvPr/>
        </p:nvCxnSpPr>
        <p:spPr>
          <a:xfrm flipH="1" flipV="1">
            <a:off x="4139952" y="3861048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024" y="435581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rot="19216907">
            <a:off x="2101055" y="43561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2879415">
            <a:off x="1994475" y="31162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321328">
            <a:off x="5749996" y="367143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2959" y="91765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na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5219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pic>
        <p:nvPicPr>
          <p:cNvPr id="32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68344" y="435616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3448" y="602128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묻고 답하기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94200" y="2686400"/>
            <a:ext cx="223224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addAnswer.jsp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5220072" y="2686400"/>
            <a:ext cx="223224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addAnswerPro.jsp</a:t>
            </a:r>
            <a:endParaRPr lang="ko-KR" altLang="en-US" sz="16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059832" y="3143370"/>
            <a:ext cx="360040" cy="501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7" idx="3"/>
            <a:endCxn id="38" idx="1"/>
          </p:cNvCxnSpPr>
          <p:nvPr/>
        </p:nvCxnSpPr>
        <p:spPr>
          <a:xfrm>
            <a:off x="4726448" y="2902424"/>
            <a:ext cx="493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452320" y="2991042"/>
            <a:ext cx="852392" cy="654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1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db400tea</cp:lastModifiedBy>
  <cp:revision>8</cp:revision>
  <dcterms:created xsi:type="dcterms:W3CDTF">2023-08-07T07:25:29Z</dcterms:created>
  <dcterms:modified xsi:type="dcterms:W3CDTF">2023-08-08T01:00:09Z</dcterms:modified>
</cp:coreProperties>
</file>