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>
      <p:cViewPr varScale="1">
        <p:scale>
          <a:sx n="80" d="100"/>
          <a:sy n="80" d="100"/>
        </p:scale>
        <p:origin x="-57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4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3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8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3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3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3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6190-F7A8-4043-83B7-687FE88626FC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C9F-E639-42FB-8698-7486220A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꺾인 연결선 42"/>
          <p:cNvCxnSpPr>
            <a:endCxn id="4" idx="0"/>
          </p:cNvCxnSpPr>
          <p:nvPr/>
        </p:nvCxnSpPr>
        <p:spPr>
          <a:xfrm rot="10800000">
            <a:off x="970830" y="2838642"/>
            <a:ext cx="7399541" cy="3263592"/>
          </a:xfrm>
          <a:prstGeom prst="bentConnector4">
            <a:avLst>
              <a:gd name="adj1" fmla="val -4328"/>
              <a:gd name="adj2" fmla="val 145697"/>
            </a:avLst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6733" y="2838642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boardList.jsp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2127215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addBoard.jsp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0072" y="2127215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addBoardPro.jsp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8316416" y="2924944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 flipV="1">
            <a:off x="1834925" y="2343239"/>
            <a:ext cx="360811" cy="71142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6" idx="1"/>
          </p:cNvCxnSpPr>
          <p:nvPr/>
        </p:nvCxnSpPr>
        <p:spPr>
          <a:xfrm>
            <a:off x="4427984" y="2343239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</p:cNvCxnSpPr>
          <p:nvPr/>
        </p:nvCxnSpPr>
        <p:spPr>
          <a:xfrm>
            <a:off x="7452320" y="2343239"/>
            <a:ext cx="864096" cy="116670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5976" y="185136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 rot="3176174">
            <a:off x="7585712" y="2464629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483768" y="3293922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getBoard.jsp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15816" y="4158018"/>
            <a:ext cx="18002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updateBoard.jsp</a:t>
            </a:r>
            <a:endParaRPr lang="ko-KR" altLang="en-US" sz="1500" dirty="0"/>
          </a:p>
        </p:txBody>
      </p:sp>
      <p:sp>
        <p:nvSpPr>
          <p:cNvPr id="24" name="직사각형 23"/>
          <p:cNvSpPr/>
          <p:nvPr/>
        </p:nvSpPr>
        <p:spPr>
          <a:xfrm>
            <a:off x="971600" y="4833156"/>
            <a:ext cx="1656184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delBoard.jsp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2" idx="2"/>
          </p:cNvCxnSpPr>
          <p:nvPr/>
        </p:nvCxnSpPr>
        <p:spPr>
          <a:xfrm>
            <a:off x="3311860" y="3725970"/>
            <a:ext cx="0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508104" y="415801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updateBoardPro.jsp</a:t>
            </a:r>
            <a:endParaRPr lang="ko-KR" altLang="en-US" sz="1500" dirty="0"/>
          </a:p>
        </p:txBody>
      </p:sp>
      <p:cxnSp>
        <p:nvCxnSpPr>
          <p:cNvPr id="29" name="직선 화살표 연결선 28"/>
          <p:cNvCxnSpPr>
            <a:stCxn id="23" idx="3"/>
            <a:endCxn id="27" idx="1"/>
          </p:cNvCxnSpPr>
          <p:nvPr/>
        </p:nvCxnSpPr>
        <p:spPr>
          <a:xfrm>
            <a:off x="4716016" y="4374042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3"/>
          </p:cNvCxnSpPr>
          <p:nvPr/>
        </p:nvCxnSpPr>
        <p:spPr>
          <a:xfrm>
            <a:off x="7668344" y="4374042"/>
            <a:ext cx="6480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3"/>
            <a:endCxn id="22" idx="1"/>
          </p:cNvCxnSpPr>
          <p:nvPr/>
        </p:nvCxnSpPr>
        <p:spPr>
          <a:xfrm>
            <a:off x="1834925" y="3054666"/>
            <a:ext cx="648843" cy="45528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2" idx="2"/>
            <a:endCxn id="24" idx="0"/>
          </p:cNvCxnSpPr>
          <p:nvPr/>
        </p:nvCxnSpPr>
        <p:spPr>
          <a:xfrm flipH="1">
            <a:off x="1799692" y="3725970"/>
            <a:ext cx="1512168" cy="1107186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4" idx="3"/>
          </p:cNvCxnSpPr>
          <p:nvPr/>
        </p:nvCxnSpPr>
        <p:spPr>
          <a:xfrm>
            <a:off x="2627784" y="5049180"/>
            <a:ext cx="568863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22" idx="3"/>
          </p:cNvCxnSpPr>
          <p:nvPr/>
        </p:nvCxnSpPr>
        <p:spPr>
          <a:xfrm flipH="1" flipV="1">
            <a:off x="4139952" y="3509946"/>
            <a:ext cx="4176464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12822" y="3910231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 rot="19382006">
            <a:off x="1899020" y="401586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 rot="2200531">
            <a:off x="1899020" y="29377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 rot="321328">
            <a:off x="5641840" y="3325280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272959" y="917658"/>
            <a:ext cx="18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(board)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63888" y="46792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bno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기능 흐름도</a:t>
            </a:r>
            <a:r>
              <a:rPr lang="en-US" altLang="ko-KR" sz="4000" dirty="0" smtClean="0"/>
              <a:t>(Unit Task Flow)</a:t>
            </a:r>
            <a:endParaRPr lang="ko-KR" altLang="en-US" sz="4000" dirty="0"/>
          </a:p>
        </p:txBody>
      </p:sp>
      <p:sp>
        <p:nvSpPr>
          <p:cNvPr id="58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9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5445224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593142" y="4015866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13448" y="60212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rgbClr val="FF0000"/>
                </a:solidFill>
              </a:rPr>
              <a:t>공지사항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4" name="꺾인 연결선 3"/>
          <p:cNvCxnSpPr>
            <a:endCxn id="5" idx="0"/>
          </p:cNvCxnSpPr>
          <p:nvPr/>
        </p:nvCxnSpPr>
        <p:spPr>
          <a:xfrm rot="10800000">
            <a:off x="970830" y="2838642"/>
            <a:ext cx="7399541" cy="3263592"/>
          </a:xfrm>
          <a:prstGeom prst="bentConnector4">
            <a:avLst>
              <a:gd name="adj1" fmla="val -4328"/>
              <a:gd name="adj2" fmla="val 145697"/>
            </a:avLst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6733" y="2838642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qnaList.jsp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195736" y="1760639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addQuestion.jsp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220072" y="1760639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addQuestionPro.jsp</a:t>
            </a:r>
            <a:endParaRPr lang="ko-KR" altLang="en-US" sz="1600" dirty="0"/>
          </a:p>
        </p:txBody>
      </p:sp>
      <p:sp>
        <p:nvSpPr>
          <p:cNvPr id="8" name="원통 7"/>
          <p:cNvSpPr/>
          <p:nvPr/>
        </p:nvSpPr>
        <p:spPr>
          <a:xfrm>
            <a:off x="8316416" y="2924944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0"/>
            <a:endCxn id="6" idx="1"/>
          </p:cNvCxnSpPr>
          <p:nvPr/>
        </p:nvCxnSpPr>
        <p:spPr>
          <a:xfrm flipV="1">
            <a:off x="970829" y="1976663"/>
            <a:ext cx="1224907" cy="861979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>
            <a:off x="4427984" y="1976663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7452320" y="1976663"/>
            <a:ext cx="864096" cy="116670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8654" y="15475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qna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3176174">
            <a:off x="7694652" y="209805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qna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83768" y="3645024"/>
            <a:ext cx="165618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getQna.jsp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915816" y="4581128"/>
            <a:ext cx="18002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updateQna.jsp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971600" y="5373216"/>
            <a:ext cx="1656184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delQna.jsp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>
            <a:stCxn id="14" idx="2"/>
          </p:cNvCxnSpPr>
          <p:nvPr/>
        </p:nvCxnSpPr>
        <p:spPr>
          <a:xfrm>
            <a:off x="3311860" y="4077072"/>
            <a:ext cx="0" cy="504056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508104" y="458112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updateQnaPro.jsp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4716016" y="4797152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8" idx="3"/>
          </p:cNvCxnSpPr>
          <p:nvPr/>
        </p:nvCxnSpPr>
        <p:spPr>
          <a:xfrm>
            <a:off x="7668344" y="4797152"/>
            <a:ext cx="6480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3"/>
            <a:endCxn id="14" idx="1"/>
          </p:cNvCxnSpPr>
          <p:nvPr/>
        </p:nvCxnSpPr>
        <p:spPr>
          <a:xfrm>
            <a:off x="1834925" y="3054666"/>
            <a:ext cx="648843" cy="806382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16" idx="0"/>
          </p:cNvCxnSpPr>
          <p:nvPr/>
        </p:nvCxnSpPr>
        <p:spPr>
          <a:xfrm flipH="1">
            <a:off x="1799692" y="4077072"/>
            <a:ext cx="1512168" cy="1296144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3"/>
          </p:cNvCxnSpPr>
          <p:nvPr/>
        </p:nvCxnSpPr>
        <p:spPr>
          <a:xfrm>
            <a:off x="2627784" y="5589240"/>
            <a:ext cx="568863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4" idx="3"/>
          </p:cNvCxnSpPr>
          <p:nvPr/>
        </p:nvCxnSpPr>
        <p:spPr>
          <a:xfrm flipH="1" flipV="1">
            <a:off x="4139952" y="3861048"/>
            <a:ext cx="4176464" cy="432048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88024" y="435581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qna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 rot="19216907">
            <a:off x="2101055" y="43561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 rot="2879415">
            <a:off x="1994475" y="31162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 rot="321328">
            <a:off x="5749996" y="367143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qna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72959" y="91765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ArrayList(qna)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63888" y="5219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기능 흐름도</a:t>
            </a:r>
            <a:r>
              <a:rPr lang="en-US" altLang="ko-KR" sz="4000" dirty="0" smtClean="0"/>
              <a:t>(Unit Task Flow)</a:t>
            </a:r>
            <a:endParaRPr lang="ko-KR" altLang="en-US" sz="4000" dirty="0"/>
          </a:p>
        </p:txBody>
      </p:sp>
      <p:pic>
        <p:nvPicPr>
          <p:cNvPr id="32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5445224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668344" y="435616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qna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13448" y="602128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묻고 답하기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>
            <a:stCxn id="14" idx="0"/>
          </p:cNvCxnSpPr>
          <p:nvPr/>
        </p:nvCxnSpPr>
        <p:spPr>
          <a:xfrm flipV="1">
            <a:off x="3311860" y="2237225"/>
            <a:ext cx="0" cy="1407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1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ariaDB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4" name="꺾인 연결선 3"/>
          <p:cNvCxnSpPr>
            <a:endCxn id="5" idx="0"/>
          </p:cNvCxnSpPr>
          <p:nvPr/>
        </p:nvCxnSpPr>
        <p:spPr>
          <a:xfrm rot="10800000">
            <a:off x="970830" y="2838642"/>
            <a:ext cx="7399541" cy="3263592"/>
          </a:xfrm>
          <a:prstGeom prst="bentConnector4">
            <a:avLst>
              <a:gd name="adj1" fmla="val -4328"/>
              <a:gd name="adj2" fmla="val 145697"/>
            </a:avLst>
          </a:prstGeom>
          <a:ln>
            <a:tailEnd type="triangle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6733" y="2838642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faqList.jsp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195736" y="1760639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addFaq.jsp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220072" y="1760639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addfaqPro.jsp</a:t>
            </a:r>
            <a:endParaRPr lang="ko-KR" altLang="en-US" sz="1600" dirty="0"/>
          </a:p>
        </p:txBody>
      </p:sp>
      <p:sp>
        <p:nvSpPr>
          <p:cNvPr id="8" name="원통 7"/>
          <p:cNvSpPr/>
          <p:nvPr/>
        </p:nvSpPr>
        <p:spPr>
          <a:xfrm>
            <a:off x="8316416" y="2924944"/>
            <a:ext cx="720080" cy="33123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0"/>
            <a:endCxn id="6" idx="1"/>
          </p:cNvCxnSpPr>
          <p:nvPr/>
        </p:nvCxnSpPr>
        <p:spPr>
          <a:xfrm flipV="1">
            <a:off x="970829" y="1976663"/>
            <a:ext cx="1224907" cy="861979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>
            <a:off x="4427984" y="1976663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7452320" y="1976663"/>
            <a:ext cx="864096" cy="1166707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8654" y="15475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faq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3176174">
            <a:off x="7724308" y="209805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faq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15816" y="4581128"/>
            <a:ext cx="18002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updateFaq.jsp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971600" y="5373216"/>
            <a:ext cx="1656184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delFaq.jsp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5508104" y="458112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updateFaqPro.jsp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4716016" y="4797152"/>
            <a:ext cx="79208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8" idx="3"/>
          </p:cNvCxnSpPr>
          <p:nvPr/>
        </p:nvCxnSpPr>
        <p:spPr>
          <a:xfrm>
            <a:off x="7668344" y="4797152"/>
            <a:ext cx="6480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2"/>
            <a:endCxn id="15" idx="1"/>
          </p:cNvCxnSpPr>
          <p:nvPr/>
        </p:nvCxnSpPr>
        <p:spPr>
          <a:xfrm>
            <a:off x="970829" y="3270690"/>
            <a:ext cx="1944987" cy="1526462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2"/>
            <a:endCxn id="16" idx="0"/>
          </p:cNvCxnSpPr>
          <p:nvPr/>
        </p:nvCxnSpPr>
        <p:spPr>
          <a:xfrm>
            <a:off x="970829" y="3270690"/>
            <a:ext cx="828863" cy="2102526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3"/>
          </p:cNvCxnSpPr>
          <p:nvPr/>
        </p:nvCxnSpPr>
        <p:spPr>
          <a:xfrm>
            <a:off x="2627784" y="5589240"/>
            <a:ext cx="568863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88024" y="435581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faq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 rot="2879415">
            <a:off x="1535035" y="42857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fno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72959" y="917658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faq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63888" y="521930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</a:t>
            </a:r>
            <a:r>
              <a:rPr lang="en-US" altLang="ko-KR" dirty="0" err="1" smtClean="0"/>
              <a:t>no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59632" y="130938"/>
            <a:ext cx="660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기능 흐름도</a:t>
            </a:r>
            <a:r>
              <a:rPr lang="en-US" altLang="ko-KR" sz="4000" dirty="0" smtClean="0"/>
              <a:t>(Unit Task Flow)</a:t>
            </a:r>
            <a:endParaRPr lang="ko-KR" altLang="en-US" sz="4000" dirty="0"/>
          </a:p>
        </p:txBody>
      </p:sp>
      <p:pic>
        <p:nvPicPr>
          <p:cNvPr id="32" name="Picture 4" descr="Amazon RDS for MariaDB – Amazon Web Services(AW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5445224"/>
            <a:ext cx="936104" cy="4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668344" y="43561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faq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13448" y="602128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자주하는 질문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2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74</Words>
  <Application>Microsoft Office PowerPoint</Application>
  <PresentationFormat>화면 슬라이드 쇼(4:3)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db400tea</cp:lastModifiedBy>
  <cp:revision>12</cp:revision>
  <dcterms:created xsi:type="dcterms:W3CDTF">2023-08-07T07:25:29Z</dcterms:created>
  <dcterms:modified xsi:type="dcterms:W3CDTF">2023-08-09T05:33:51Z</dcterms:modified>
</cp:coreProperties>
</file>