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4" autoAdjust="0"/>
    <p:restoredTop sz="94660"/>
  </p:normalViewPr>
  <p:slideViewPr>
    <p:cSldViewPr>
      <p:cViewPr varScale="1">
        <p:scale>
          <a:sx n="80" d="100"/>
          <a:sy n="80" d="100"/>
        </p:scale>
        <p:origin x="-43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6190-F7A8-4043-83B7-687FE88626FC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C9F-E639-42FB-8698-7486220A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844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6190-F7A8-4043-83B7-687FE88626FC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C9F-E639-42FB-8698-7486220A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879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6190-F7A8-4043-83B7-687FE88626FC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C9F-E639-42FB-8698-7486220A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72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6190-F7A8-4043-83B7-687FE88626FC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C9F-E639-42FB-8698-7486220A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335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6190-F7A8-4043-83B7-687FE88626FC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C9F-E639-42FB-8698-7486220A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387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6190-F7A8-4043-83B7-687FE88626FC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C9F-E639-42FB-8698-7486220A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31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6190-F7A8-4043-83B7-687FE88626FC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C9F-E639-42FB-8698-7486220A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834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6190-F7A8-4043-83B7-687FE88626FC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C9F-E639-42FB-8698-7486220A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026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6190-F7A8-4043-83B7-687FE88626FC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C9F-E639-42FB-8698-7486220A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932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6190-F7A8-4043-83B7-687FE88626FC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C9F-E639-42FB-8698-7486220A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93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6190-F7A8-4043-83B7-687FE88626FC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C9F-E639-42FB-8698-7486220A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612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6190-F7A8-4043-83B7-687FE88626FC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E0C9F-E639-42FB-8698-7486220A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38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꺾인 연결선 42"/>
          <p:cNvCxnSpPr>
            <a:endCxn id="4" idx="0"/>
          </p:cNvCxnSpPr>
          <p:nvPr/>
        </p:nvCxnSpPr>
        <p:spPr>
          <a:xfrm rot="10800000">
            <a:off x="970830" y="2838642"/>
            <a:ext cx="7399541" cy="3263592"/>
          </a:xfrm>
          <a:prstGeom prst="bentConnector4">
            <a:avLst>
              <a:gd name="adj1" fmla="val -4328"/>
              <a:gd name="adj2" fmla="val 145697"/>
            </a:avLst>
          </a:prstGeom>
          <a:ln>
            <a:tailEnd type="triangle" w="med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06733" y="2838642"/>
            <a:ext cx="1728192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boardList.jsp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95736" y="2127215"/>
            <a:ext cx="22322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addBoard.jsp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220072" y="2127215"/>
            <a:ext cx="22322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addBoardPro.jsp</a:t>
            </a:r>
            <a:endParaRPr lang="ko-KR" altLang="en-US" dirty="0"/>
          </a:p>
        </p:txBody>
      </p:sp>
      <p:sp>
        <p:nvSpPr>
          <p:cNvPr id="8" name="원통 7"/>
          <p:cNvSpPr/>
          <p:nvPr/>
        </p:nvSpPr>
        <p:spPr>
          <a:xfrm>
            <a:off x="8316416" y="2924944"/>
            <a:ext cx="720080" cy="3312368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화살표 연결선 14"/>
          <p:cNvCxnSpPr>
            <a:stCxn id="4" idx="3"/>
            <a:endCxn id="5" idx="1"/>
          </p:cNvCxnSpPr>
          <p:nvPr/>
        </p:nvCxnSpPr>
        <p:spPr>
          <a:xfrm flipV="1">
            <a:off x="1834925" y="2343239"/>
            <a:ext cx="360811" cy="711427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5" idx="3"/>
            <a:endCxn id="6" idx="1"/>
          </p:cNvCxnSpPr>
          <p:nvPr/>
        </p:nvCxnSpPr>
        <p:spPr>
          <a:xfrm>
            <a:off x="4427984" y="2343239"/>
            <a:ext cx="792088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6" idx="3"/>
          </p:cNvCxnSpPr>
          <p:nvPr/>
        </p:nvCxnSpPr>
        <p:spPr>
          <a:xfrm>
            <a:off x="7452320" y="2343239"/>
            <a:ext cx="864096" cy="1166707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55976" y="1851360"/>
            <a:ext cx="79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board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 rot="3176174">
            <a:off x="7585712" y="2464629"/>
            <a:ext cx="79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board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483768" y="3293922"/>
            <a:ext cx="1656184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getBoard.jsp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915816" y="4158018"/>
            <a:ext cx="1800200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 smtClean="0"/>
              <a:t>updateBoard.jsp</a:t>
            </a:r>
            <a:endParaRPr lang="ko-KR" altLang="en-US" sz="1500" dirty="0"/>
          </a:p>
        </p:txBody>
      </p:sp>
      <p:sp>
        <p:nvSpPr>
          <p:cNvPr id="24" name="직사각형 23"/>
          <p:cNvSpPr/>
          <p:nvPr/>
        </p:nvSpPr>
        <p:spPr>
          <a:xfrm>
            <a:off x="971600" y="4833156"/>
            <a:ext cx="1656184" cy="4320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delBoard.jsp</a:t>
            </a:r>
            <a:endParaRPr lang="ko-KR" altLang="en-US" dirty="0"/>
          </a:p>
        </p:txBody>
      </p:sp>
      <p:cxnSp>
        <p:nvCxnSpPr>
          <p:cNvPr id="26" name="직선 화살표 연결선 25"/>
          <p:cNvCxnSpPr>
            <a:stCxn id="22" idx="2"/>
          </p:cNvCxnSpPr>
          <p:nvPr/>
        </p:nvCxnSpPr>
        <p:spPr>
          <a:xfrm>
            <a:off x="3311860" y="3725970"/>
            <a:ext cx="0" cy="432048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5508104" y="4158018"/>
            <a:ext cx="2160240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 smtClean="0"/>
              <a:t>updateBoardPro.jsp</a:t>
            </a:r>
            <a:endParaRPr lang="ko-KR" altLang="en-US" sz="1500" dirty="0"/>
          </a:p>
        </p:txBody>
      </p:sp>
      <p:cxnSp>
        <p:nvCxnSpPr>
          <p:cNvPr id="29" name="직선 화살표 연결선 28"/>
          <p:cNvCxnSpPr>
            <a:stCxn id="23" idx="3"/>
            <a:endCxn id="27" idx="1"/>
          </p:cNvCxnSpPr>
          <p:nvPr/>
        </p:nvCxnSpPr>
        <p:spPr>
          <a:xfrm>
            <a:off x="4716016" y="4374042"/>
            <a:ext cx="792088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7" idx="3"/>
          </p:cNvCxnSpPr>
          <p:nvPr/>
        </p:nvCxnSpPr>
        <p:spPr>
          <a:xfrm>
            <a:off x="7668344" y="4374042"/>
            <a:ext cx="648072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4" idx="3"/>
            <a:endCxn id="22" idx="1"/>
          </p:cNvCxnSpPr>
          <p:nvPr/>
        </p:nvCxnSpPr>
        <p:spPr>
          <a:xfrm>
            <a:off x="1834925" y="3054666"/>
            <a:ext cx="648843" cy="455280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2" idx="2"/>
            <a:endCxn id="24" idx="0"/>
          </p:cNvCxnSpPr>
          <p:nvPr/>
        </p:nvCxnSpPr>
        <p:spPr>
          <a:xfrm flipH="1">
            <a:off x="1799692" y="3725970"/>
            <a:ext cx="1512168" cy="1107186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24" idx="3"/>
          </p:cNvCxnSpPr>
          <p:nvPr/>
        </p:nvCxnSpPr>
        <p:spPr>
          <a:xfrm>
            <a:off x="2627784" y="5049180"/>
            <a:ext cx="5688632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endCxn id="22" idx="3"/>
          </p:cNvCxnSpPr>
          <p:nvPr/>
        </p:nvCxnSpPr>
        <p:spPr>
          <a:xfrm flipH="1" flipV="1">
            <a:off x="4139952" y="3509946"/>
            <a:ext cx="4176464" cy="432048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712822" y="3910231"/>
            <a:ext cx="79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board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 rot="19382006">
            <a:off x="1899020" y="401586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bno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 rot="2200531">
            <a:off x="1899020" y="293770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bno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 rot="321328">
            <a:off x="5641840" y="3325280"/>
            <a:ext cx="79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board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272959" y="917658"/>
            <a:ext cx="1832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ArrayList</a:t>
            </a:r>
            <a:r>
              <a:rPr lang="en-US" altLang="ko-KR" dirty="0" smtClean="0"/>
              <a:t>(board)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563888" y="467924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bno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259632" y="130938"/>
            <a:ext cx="66005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기능 흐름도</a:t>
            </a:r>
            <a:r>
              <a:rPr lang="en-US" altLang="ko-KR" sz="4000" dirty="0" smtClean="0"/>
              <a:t>(Unit Task Flow)</a:t>
            </a:r>
            <a:endParaRPr lang="ko-KR" altLang="en-US" sz="4000" dirty="0"/>
          </a:p>
        </p:txBody>
      </p:sp>
      <p:sp>
        <p:nvSpPr>
          <p:cNvPr id="58" name="AutoShape 2" descr="MariaDB - 나무위키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9" name="Picture 4" descr="Amazon RDS for MariaDB – Amazon Web Services(AWS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896" y="5445224"/>
            <a:ext cx="936104" cy="48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7593142" y="4015866"/>
            <a:ext cx="79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board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713448" y="602128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mtClean="0">
                <a:solidFill>
                  <a:srgbClr val="FF0000"/>
                </a:solidFill>
              </a:rPr>
              <a:t>공지사항</a:t>
            </a:r>
            <a:endParaRPr lang="ko-KR" altLang="en-US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434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ariaDB - 나무위키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4" name="꺾인 연결선 3"/>
          <p:cNvCxnSpPr>
            <a:endCxn id="5" idx="0"/>
          </p:cNvCxnSpPr>
          <p:nvPr/>
        </p:nvCxnSpPr>
        <p:spPr>
          <a:xfrm rot="10800000">
            <a:off x="970830" y="2838642"/>
            <a:ext cx="7399541" cy="3263592"/>
          </a:xfrm>
          <a:prstGeom prst="bentConnector4">
            <a:avLst>
              <a:gd name="adj1" fmla="val -4328"/>
              <a:gd name="adj2" fmla="val 145697"/>
            </a:avLst>
          </a:prstGeom>
          <a:ln>
            <a:tailEnd type="triangle" w="med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106733" y="2838642"/>
            <a:ext cx="1728192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qnaList.jsp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2195736" y="1760639"/>
            <a:ext cx="22322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addQuestion.jsp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5220072" y="1760639"/>
            <a:ext cx="22322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addQuestionPro.jsp</a:t>
            </a:r>
            <a:endParaRPr lang="ko-KR" altLang="en-US" sz="1600" dirty="0"/>
          </a:p>
        </p:txBody>
      </p:sp>
      <p:sp>
        <p:nvSpPr>
          <p:cNvPr id="8" name="원통 7"/>
          <p:cNvSpPr/>
          <p:nvPr/>
        </p:nvSpPr>
        <p:spPr>
          <a:xfrm>
            <a:off x="8316416" y="2924944"/>
            <a:ext cx="720080" cy="3312368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화살표 연결선 8"/>
          <p:cNvCxnSpPr>
            <a:stCxn id="5" idx="0"/>
            <a:endCxn id="6" idx="1"/>
          </p:cNvCxnSpPr>
          <p:nvPr/>
        </p:nvCxnSpPr>
        <p:spPr>
          <a:xfrm flipV="1">
            <a:off x="970829" y="1976663"/>
            <a:ext cx="1224907" cy="861979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6" idx="3"/>
            <a:endCxn id="7" idx="1"/>
          </p:cNvCxnSpPr>
          <p:nvPr/>
        </p:nvCxnSpPr>
        <p:spPr>
          <a:xfrm>
            <a:off x="4427984" y="1976663"/>
            <a:ext cx="792088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7" idx="3"/>
          </p:cNvCxnSpPr>
          <p:nvPr/>
        </p:nvCxnSpPr>
        <p:spPr>
          <a:xfrm>
            <a:off x="7452320" y="1976663"/>
            <a:ext cx="864096" cy="1166707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98654" y="1547500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qna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 rot="3176174">
            <a:off x="7694652" y="2098053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qna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483768" y="3645024"/>
            <a:ext cx="1656184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getQna.jsp</a:t>
            </a:r>
            <a:endParaRPr lang="ko-KR" altLang="en-US" sz="1600" dirty="0"/>
          </a:p>
        </p:txBody>
      </p:sp>
      <p:sp>
        <p:nvSpPr>
          <p:cNvPr id="15" name="직사각형 14"/>
          <p:cNvSpPr/>
          <p:nvPr/>
        </p:nvSpPr>
        <p:spPr>
          <a:xfrm>
            <a:off x="2915816" y="4581128"/>
            <a:ext cx="1800200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updateQna.jsp</a:t>
            </a:r>
            <a:endParaRPr lang="ko-KR" altLang="en-US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971600" y="5373216"/>
            <a:ext cx="1656184" cy="4320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delQna.jsp</a:t>
            </a:r>
            <a:endParaRPr lang="ko-KR" altLang="en-US" sz="1600" dirty="0"/>
          </a:p>
        </p:txBody>
      </p:sp>
      <p:cxnSp>
        <p:nvCxnSpPr>
          <p:cNvPr id="17" name="직선 화살표 연결선 16"/>
          <p:cNvCxnSpPr>
            <a:stCxn id="14" idx="2"/>
          </p:cNvCxnSpPr>
          <p:nvPr/>
        </p:nvCxnSpPr>
        <p:spPr>
          <a:xfrm>
            <a:off x="3311860" y="4077072"/>
            <a:ext cx="0" cy="504056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5508104" y="4581128"/>
            <a:ext cx="2160240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updateQnaPro.jsp</a:t>
            </a:r>
            <a:endParaRPr lang="ko-KR" altLang="en-US" sz="1600" dirty="0"/>
          </a:p>
        </p:txBody>
      </p:sp>
      <p:cxnSp>
        <p:nvCxnSpPr>
          <p:cNvPr id="19" name="직선 화살표 연결선 18"/>
          <p:cNvCxnSpPr>
            <a:stCxn id="15" idx="3"/>
            <a:endCxn id="18" idx="1"/>
          </p:cNvCxnSpPr>
          <p:nvPr/>
        </p:nvCxnSpPr>
        <p:spPr>
          <a:xfrm>
            <a:off x="4716016" y="4797152"/>
            <a:ext cx="792088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8" idx="3"/>
          </p:cNvCxnSpPr>
          <p:nvPr/>
        </p:nvCxnSpPr>
        <p:spPr>
          <a:xfrm>
            <a:off x="7668344" y="4797152"/>
            <a:ext cx="648072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5" idx="3"/>
            <a:endCxn id="14" idx="1"/>
          </p:cNvCxnSpPr>
          <p:nvPr/>
        </p:nvCxnSpPr>
        <p:spPr>
          <a:xfrm>
            <a:off x="1834925" y="3054666"/>
            <a:ext cx="648843" cy="806382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4" idx="2"/>
            <a:endCxn id="16" idx="0"/>
          </p:cNvCxnSpPr>
          <p:nvPr/>
        </p:nvCxnSpPr>
        <p:spPr>
          <a:xfrm flipH="1">
            <a:off x="1799692" y="4077072"/>
            <a:ext cx="1512168" cy="1296144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6" idx="3"/>
          </p:cNvCxnSpPr>
          <p:nvPr/>
        </p:nvCxnSpPr>
        <p:spPr>
          <a:xfrm>
            <a:off x="2627784" y="5589240"/>
            <a:ext cx="5688632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14" idx="3"/>
          </p:cNvCxnSpPr>
          <p:nvPr/>
        </p:nvCxnSpPr>
        <p:spPr>
          <a:xfrm flipH="1" flipV="1">
            <a:off x="4139952" y="3861048"/>
            <a:ext cx="4176464" cy="432048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788024" y="4355812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qna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 rot="19216907">
            <a:off x="2101055" y="435616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q</a:t>
            </a:r>
            <a:r>
              <a:rPr lang="en-US" altLang="ko-KR" dirty="0" err="1" smtClean="0"/>
              <a:t>no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 rot="2879415">
            <a:off x="1994475" y="311629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q</a:t>
            </a:r>
            <a:r>
              <a:rPr lang="en-US" altLang="ko-KR" dirty="0" err="1" smtClean="0"/>
              <a:t>no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 rot="321328">
            <a:off x="5749996" y="3671432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qna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272959" y="917658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ArrayList</a:t>
            </a:r>
            <a:r>
              <a:rPr lang="en-US" altLang="ko-KR" dirty="0" smtClean="0"/>
              <a:t>(</a:t>
            </a:r>
            <a:r>
              <a:rPr lang="en-US" altLang="ko-KR" dirty="0" err="1"/>
              <a:t>q</a:t>
            </a:r>
            <a:r>
              <a:rPr lang="en-US" altLang="ko-KR" dirty="0" err="1" smtClean="0"/>
              <a:t>na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563888" y="521930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q</a:t>
            </a:r>
            <a:r>
              <a:rPr lang="en-US" altLang="ko-KR" dirty="0" err="1" smtClean="0"/>
              <a:t>no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259632" y="130938"/>
            <a:ext cx="66005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기능 흐름도</a:t>
            </a:r>
            <a:r>
              <a:rPr lang="en-US" altLang="ko-KR" sz="4000" dirty="0" smtClean="0"/>
              <a:t>(Unit Task Flow)</a:t>
            </a:r>
            <a:endParaRPr lang="ko-KR" altLang="en-US" sz="4000" dirty="0"/>
          </a:p>
        </p:txBody>
      </p:sp>
      <p:pic>
        <p:nvPicPr>
          <p:cNvPr id="32" name="Picture 4" descr="Amazon RDS for MariaDB – Amazon Web Services(AWS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896" y="5445224"/>
            <a:ext cx="936104" cy="48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7668344" y="4356166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qna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713448" y="6021288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묻고 답하기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35" name="직선 화살표 연결선 34"/>
          <p:cNvCxnSpPr>
            <a:stCxn id="14" idx="0"/>
          </p:cNvCxnSpPr>
          <p:nvPr/>
        </p:nvCxnSpPr>
        <p:spPr>
          <a:xfrm flipV="1">
            <a:off x="3311860" y="2237225"/>
            <a:ext cx="0" cy="14077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218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51</Words>
  <Application>Microsoft Office PowerPoint</Application>
  <PresentationFormat>화면 슬라이드 쇼(4:3)</PresentationFormat>
  <Paragraphs>36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db400tea</cp:lastModifiedBy>
  <cp:revision>10</cp:revision>
  <dcterms:created xsi:type="dcterms:W3CDTF">2023-08-07T07:25:29Z</dcterms:created>
  <dcterms:modified xsi:type="dcterms:W3CDTF">2023-08-09T03:33:32Z</dcterms:modified>
</cp:coreProperties>
</file>