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4770C-9418-4CF5-82F0-4028EE0C0F7B}" v="33" dt="2019-12-23T02:18:1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 Jie Tan" userId="bb11b0a0-aa59-4a9c-92fa-ac2e6239daed" providerId="ADAL" clId="{5B24770C-9418-4CF5-82F0-4028EE0C0F7B}"/>
    <pc:docChg chg="undo custSel addSld delSld modSld">
      <pc:chgData name="Zong Jie Tan" userId="bb11b0a0-aa59-4a9c-92fa-ac2e6239daed" providerId="ADAL" clId="{5B24770C-9418-4CF5-82F0-4028EE0C0F7B}" dt="2019-12-23T02:19:51.431" v="1110" actId="478"/>
      <pc:docMkLst>
        <pc:docMk/>
      </pc:docMkLst>
      <pc:sldChg chg="delSp modSp">
        <pc:chgData name="Zong Jie Tan" userId="bb11b0a0-aa59-4a9c-92fa-ac2e6239daed" providerId="ADAL" clId="{5B24770C-9418-4CF5-82F0-4028EE0C0F7B}" dt="2019-12-19T08:12:52.055" v="47" actId="478"/>
        <pc:sldMkLst>
          <pc:docMk/>
          <pc:sldMk cId="3996127579" sldId="256"/>
        </pc:sldMkLst>
        <pc:spChg chg="mod">
          <ac:chgData name="Zong Jie Tan" userId="bb11b0a0-aa59-4a9c-92fa-ac2e6239daed" providerId="ADAL" clId="{5B24770C-9418-4CF5-82F0-4028EE0C0F7B}" dt="2019-12-19T08:06:28.026" v="45" actId="20577"/>
          <ac:spMkLst>
            <pc:docMk/>
            <pc:sldMk cId="3996127579" sldId="256"/>
            <ac:spMk id="2" creationId="{BF0E2058-0BB2-4346-885D-08861CBF6F97}"/>
          </ac:spMkLst>
        </pc:spChg>
        <pc:spChg chg="del">
          <ac:chgData name="Zong Jie Tan" userId="bb11b0a0-aa59-4a9c-92fa-ac2e6239daed" providerId="ADAL" clId="{5B24770C-9418-4CF5-82F0-4028EE0C0F7B}" dt="2019-12-19T08:12:52.055" v="47" actId="478"/>
          <ac:spMkLst>
            <pc:docMk/>
            <pc:sldMk cId="3996127579" sldId="256"/>
            <ac:spMk id="3" creationId="{F1312759-DA87-4FC1-B552-7C5768CE06F0}"/>
          </ac:spMkLst>
        </pc:spChg>
      </pc:sldChg>
      <pc:sldChg chg="modSp add">
        <pc:chgData name="Zong Jie Tan" userId="bb11b0a0-aa59-4a9c-92fa-ac2e6239daed" providerId="ADAL" clId="{5B24770C-9418-4CF5-82F0-4028EE0C0F7B}" dt="2019-12-19T08:25:50.307" v="185" actId="20577"/>
        <pc:sldMkLst>
          <pc:docMk/>
          <pc:sldMk cId="2760552429" sldId="257"/>
        </pc:sldMkLst>
        <pc:spChg chg="mod">
          <ac:chgData name="Zong Jie Tan" userId="bb11b0a0-aa59-4a9c-92fa-ac2e6239daed" providerId="ADAL" clId="{5B24770C-9418-4CF5-82F0-4028EE0C0F7B}" dt="2019-12-19T08:12:56.903" v="53" actId="20577"/>
          <ac:spMkLst>
            <pc:docMk/>
            <pc:sldMk cId="2760552429" sldId="257"/>
            <ac:spMk id="2" creationId="{CDE1878C-7E91-4D84-97D5-AE78B33A46BD}"/>
          </ac:spMkLst>
        </pc:spChg>
        <pc:spChg chg="mod">
          <ac:chgData name="Zong Jie Tan" userId="bb11b0a0-aa59-4a9c-92fa-ac2e6239daed" providerId="ADAL" clId="{5B24770C-9418-4CF5-82F0-4028EE0C0F7B}" dt="2019-12-19T08:25:50.307" v="185" actId="20577"/>
          <ac:spMkLst>
            <pc:docMk/>
            <pc:sldMk cId="2760552429" sldId="257"/>
            <ac:spMk id="3" creationId="{BCEC5E2C-5E6D-4145-AD41-64EBD4E65EF9}"/>
          </ac:spMkLst>
        </pc:spChg>
      </pc:sldChg>
      <pc:sldChg chg="addSp delSp modSp add">
        <pc:chgData name="Zong Jie Tan" userId="bb11b0a0-aa59-4a9c-92fa-ac2e6239daed" providerId="ADAL" clId="{5B24770C-9418-4CF5-82F0-4028EE0C0F7B}" dt="2019-12-23T01:36:23.026" v="188" actId="478"/>
        <pc:sldMkLst>
          <pc:docMk/>
          <pc:sldMk cId="1871369180" sldId="258"/>
        </pc:sldMkLst>
        <pc:spChg chg="del">
          <ac:chgData name="Zong Jie Tan" userId="bb11b0a0-aa59-4a9c-92fa-ac2e6239daed" providerId="ADAL" clId="{5B24770C-9418-4CF5-82F0-4028EE0C0F7B}" dt="2019-12-19T08:25:15.534" v="125"/>
          <ac:spMkLst>
            <pc:docMk/>
            <pc:sldMk cId="1871369180" sldId="258"/>
            <ac:spMk id="2" creationId="{6A421ED9-B89B-4C61-99B7-50F6C5FAFF4B}"/>
          </ac:spMkLst>
        </pc:spChg>
        <pc:spChg chg="del">
          <ac:chgData name="Zong Jie Tan" userId="bb11b0a0-aa59-4a9c-92fa-ac2e6239daed" providerId="ADAL" clId="{5B24770C-9418-4CF5-82F0-4028EE0C0F7B}" dt="2019-12-19T08:25:15.534" v="125"/>
          <ac:spMkLst>
            <pc:docMk/>
            <pc:sldMk cId="1871369180" sldId="258"/>
            <ac:spMk id="3" creationId="{6DC0C887-74B0-40CA-A851-77EFCBB80827}"/>
          </ac:spMkLst>
        </pc:spChg>
        <pc:spChg chg="add mod">
          <ac:chgData name="Zong Jie Tan" userId="bb11b0a0-aa59-4a9c-92fa-ac2e6239daed" providerId="ADAL" clId="{5B24770C-9418-4CF5-82F0-4028EE0C0F7B}" dt="2019-12-19T08:25:30.607" v="154" actId="20577"/>
          <ac:spMkLst>
            <pc:docMk/>
            <pc:sldMk cId="1871369180" sldId="258"/>
            <ac:spMk id="4" creationId="{7B9A2AD3-2442-4C80-8277-BF9173641051}"/>
          </ac:spMkLst>
        </pc:spChg>
        <pc:spChg chg="add del mod">
          <ac:chgData name="Zong Jie Tan" userId="bb11b0a0-aa59-4a9c-92fa-ac2e6239daed" providerId="ADAL" clId="{5B24770C-9418-4CF5-82F0-4028EE0C0F7B}" dt="2019-12-23T01:36:23.026" v="188" actId="478"/>
          <ac:spMkLst>
            <pc:docMk/>
            <pc:sldMk cId="1871369180" sldId="258"/>
            <ac:spMk id="5" creationId="{2603B5F5-C814-46C9-8D6F-1B43B08F7843}"/>
          </ac:spMkLst>
        </pc:spChg>
      </pc:sldChg>
      <pc:sldChg chg="delSp modSp add">
        <pc:chgData name="Zong Jie Tan" userId="bb11b0a0-aa59-4a9c-92fa-ac2e6239daed" providerId="ADAL" clId="{5B24770C-9418-4CF5-82F0-4028EE0C0F7B}" dt="2019-12-23T02:19:51.431" v="1110" actId="478"/>
        <pc:sldMkLst>
          <pc:docMk/>
          <pc:sldMk cId="3102832466" sldId="259"/>
        </pc:sldMkLst>
        <pc:spChg chg="mod">
          <ac:chgData name="Zong Jie Tan" userId="bb11b0a0-aa59-4a9c-92fa-ac2e6239daed" providerId="ADAL" clId="{5B24770C-9418-4CF5-82F0-4028EE0C0F7B}" dt="2019-12-19T08:25:38.196" v="165" actId="20577"/>
          <ac:spMkLst>
            <pc:docMk/>
            <pc:sldMk cId="3102832466" sldId="259"/>
            <ac:spMk id="4" creationId="{7B9A2AD3-2442-4C80-8277-BF9173641051}"/>
          </ac:spMkLst>
        </pc:spChg>
        <pc:spChg chg="del">
          <ac:chgData name="Zong Jie Tan" userId="bb11b0a0-aa59-4a9c-92fa-ac2e6239daed" providerId="ADAL" clId="{5B24770C-9418-4CF5-82F0-4028EE0C0F7B}" dt="2019-12-23T02:19:51.431" v="1110" actId="478"/>
          <ac:spMkLst>
            <pc:docMk/>
            <pc:sldMk cId="3102832466" sldId="259"/>
            <ac:spMk id="5" creationId="{2603B5F5-C814-46C9-8D6F-1B43B08F7843}"/>
          </ac:spMkLst>
        </pc:spChg>
      </pc:sldChg>
      <pc:sldChg chg="delSp modSp add">
        <pc:chgData name="Zong Jie Tan" userId="bb11b0a0-aa59-4a9c-92fa-ac2e6239daed" providerId="ADAL" clId="{5B24770C-9418-4CF5-82F0-4028EE0C0F7B}" dt="2019-12-23T02:19:47.433" v="1109" actId="478"/>
        <pc:sldMkLst>
          <pc:docMk/>
          <pc:sldMk cId="2450524380" sldId="260"/>
        </pc:sldMkLst>
        <pc:spChg chg="mod">
          <ac:chgData name="Zong Jie Tan" userId="bb11b0a0-aa59-4a9c-92fa-ac2e6239daed" providerId="ADAL" clId="{5B24770C-9418-4CF5-82F0-4028EE0C0F7B}" dt="2019-12-19T08:25:45.886" v="179" actId="20577"/>
          <ac:spMkLst>
            <pc:docMk/>
            <pc:sldMk cId="2450524380" sldId="260"/>
            <ac:spMk id="4" creationId="{7B9A2AD3-2442-4C80-8277-BF9173641051}"/>
          </ac:spMkLst>
        </pc:spChg>
        <pc:spChg chg="del">
          <ac:chgData name="Zong Jie Tan" userId="bb11b0a0-aa59-4a9c-92fa-ac2e6239daed" providerId="ADAL" clId="{5B24770C-9418-4CF5-82F0-4028EE0C0F7B}" dt="2019-12-23T02:19:47.433" v="1109" actId="478"/>
          <ac:spMkLst>
            <pc:docMk/>
            <pc:sldMk cId="2450524380" sldId="260"/>
            <ac:spMk id="5" creationId="{2603B5F5-C814-46C9-8D6F-1B43B08F7843}"/>
          </ac:spMkLst>
        </pc:spChg>
      </pc:sldChg>
      <pc:sldChg chg="addSp delSp modSp add">
        <pc:chgData name="Zong Jie Tan" userId="bb11b0a0-aa59-4a9c-92fa-ac2e6239daed" providerId="ADAL" clId="{5B24770C-9418-4CF5-82F0-4028EE0C0F7B}" dt="2019-12-23T01:39:56.390" v="356" actId="1076"/>
        <pc:sldMkLst>
          <pc:docMk/>
          <pc:sldMk cId="1301518016" sldId="261"/>
        </pc:sldMkLst>
        <pc:spChg chg="add mod">
          <ac:chgData name="Zong Jie Tan" userId="bb11b0a0-aa59-4a9c-92fa-ac2e6239daed" providerId="ADAL" clId="{5B24770C-9418-4CF5-82F0-4028EE0C0F7B}" dt="2019-12-23T01:39:14.063" v="353" actId="20577"/>
          <ac:spMkLst>
            <pc:docMk/>
            <pc:sldMk cId="1301518016" sldId="261"/>
            <ac:spMk id="2" creationId="{AC62D6C1-CAC8-408C-B688-426EEAC97B49}"/>
          </ac:spMkLst>
        </pc:spChg>
        <pc:spChg chg="del">
          <ac:chgData name="Zong Jie Tan" userId="bb11b0a0-aa59-4a9c-92fa-ac2e6239daed" providerId="ADAL" clId="{5B24770C-9418-4CF5-82F0-4028EE0C0F7B}" dt="2019-12-19T08:25:59.674" v="187"/>
          <ac:spMkLst>
            <pc:docMk/>
            <pc:sldMk cId="1301518016" sldId="261"/>
            <ac:spMk id="5" creationId="{2603B5F5-C814-46C9-8D6F-1B43B08F7843}"/>
          </ac:spMkLst>
        </pc:spChg>
        <pc:picChg chg="add mod">
          <ac:chgData name="Zong Jie Tan" userId="bb11b0a0-aa59-4a9c-92fa-ac2e6239daed" providerId="ADAL" clId="{5B24770C-9418-4CF5-82F0-4028EE0C0F7B}" dt="2019-12-23T01:39:03.221" v="344" actId="1076"/>
          <ac:picMkLst>
            <pc:docMk/>
            <pc:sldMk cId="1301518016" sldId="261"/>
            <ac:picMk id="3" creationId="{C807D6C7-4646-4201-B813-DF3E0C782BEE}"/>
          </ac:picMkLst>
        </pc:picChg>
        <pc:picChg chg="add mod">
          <ac:chgData name="Zong Jie Tan" userId="bb11b0a0-aa59-4a9c-92fa-ac2e6239daed" providerId="ADAL" clId="{5B24770C-9418-4CF5-82F0-4028EE0C0F7B}" dt="2019-12-23T01:39:56.390" v="356" actId="1076"/>
          <ac:picMkLst>
            <pc:docMk/>
            <pc:sldMk cId="1301518016" sldId="261"/>
            <ac:picMk id="1026" creationId="{AD9AC1E4-3004-4EF9-8CCA-41208687616A}"/>
          </ac:picMkLst>
        </pc:picChg>
      </pc:sldChg>
      <pc:sldChg chg="addSp delSp modSp add">
        <pc:chgData name="Zong Jie Tan" userId="bb11b0a0-aa59-4a9c-92fa-ac2e6239daed" providerId="ADAL" clId="{5B24770C-9418-4CF5-82F0-4028EE0C0F7B}" dt="2019-12-23T02:02:16.045" v="902" actId="20577"/>
        <pc:sldMkLst>
          <pc:docMk/>
          <pc:sldMk cId="3943260332" sldId="262"/>
        </pc:sldMkLst>
        <pc:spChg chg="del">
          <ac:chgData name="Zong Jie Tan" userId="bb11b0a0-aa59-4a9c-92fa-ac2e6239daed" providerId="ADAL" clId="{5B24770C-9418-4CF5-82F0-4028EE0C0F7B}" dt="2019-12-23T01:45:08.275" v="358"/>
          <ac:spMkLst>
            <pc:docMk/>
            <pc:sldMk cId="3943260332" sldId="262"/>
            <ac:spMk id="2" creationId="{1EC8CC42-2A54-4ACA-AB68-9E384D5DA7E2}"/>
          </ac:spMkLst>
        </pc:spChg>
        <pc:spChg chg="del">
          <ac:chgData name="Zong Jie Tan" userId="bb11b0a0-aa59-4a9c-92fa-ac2e6239daed" providerId="ADAL" clId="{5B24770C-9418-4CF5-82F0-4028EE0C0F7B}" dt="2019-12-23T01:45:08.275" v="358"/>
          <ac:spMkLst>
            <pc:docMk/>
            <pc:sldMk cId="3943260332" sldId="262"/>
            <ac:spMk id="3" creationId="{7E348656-4929-4637-A79D-656587E2A1C0}"/>
          </ac:spMkLst>
        </pc:spChg>
        <pc:spChg chg="add mod">
          <ac:chgData name="Zong Jie Tan" userId="bb11b0a0-aa59-4a9c-92fa-ac2e6239daed" providerId="ADAL" clId="{5B24770C-9418-4CF5-82F0-4028EE0C0F7B}" dt="2019-12-23T01:47:17.171" v="390" actId="20577"/>
          <ac:spMkLst>
            <pc:docMk/>
            <pc:sldMk cId="3943260332" sldId="262"/>
            <ac:spMk id="4" creationId="{626AD41F-6678-413E-813C-199F516A56BA}"/>
          </ac:spMkLst>
        </pc:spChg>
        <pc:spChg chg="add mod">
          <ac:chgData name="Zong Jie Tan" userId="bb11b0a0-aa59-4a9c-92fa-ac2e6239daed" providerId="ADAL" clId="{5B24770C-9418-4CF5-82F0-4028EE0C0F7B}" dt="2019-12-23T02:02:16.045" v="902" actId="20577"/>
          <ac:spMkLst>
            <pc:docMk/>
            <pc:sldMk cId="3943260332" sldId="262"/>
            <ac:spMk id="5" creationId="{C1070064-A64B-4CD9-8C3C-B9EBCA7C3620}"/>
          </ac:spMkLst>
        </pc:spChg>
      </pc:sldChg>
      <pc:sldChg chg="modSp add">
        <pc:chgData name="Zong Jie Tan" userId="bb11b0a0-aa59-4a9c-92fa-ac2e6239daed" providerId="ADAL" clId="{5B24770C-9418-4CF5-82F0-4028EE0C0F7B}" dt="2019-12-23T02:13:35.055" v="1046" actId="20577"/>
        <pc:sldMkLst>
          <pc:docMk/>
          <pc:sldMk cId="250006766" sldId="263"/>
        </pc:sldMkLst>
        <pc:spChg chg="mod">
          <ac:chgData name="Zong Jie Tan" userId="bb11b0a0-aa59-4a9c-92fa-ac2e6239daed" providerId="ADAL" clId="{5B24770C-9418-4CF5-82F0-4028EE0C0F7B}" dt="2019-12-23T01:50:39.810" v="631" actId="20577"/>
          <ac:spMkLst>
            <pc:docMk/>
            <pc:sldMk cId="250006766" sldId="263"/>
            <ac:spMk id="4" creationId="{626AD41F-6678-413E-813C-199F516A56BA}"/>
          </ac:spMkLst>
        </pc:spChg>
        <pc:spChg chg="mod">
          <ac:chgData name="Zong Jie Tan" userId="bb11b0a0-aa59-4a9c-92fa-ac2e6239daed" providerId="ADAL" clId="{5B24770C-9418-4CF5-82F0-4028EE0C0F7B}" dt="2019-12-23T02:13:35.055" v="1046" actId="20577"/>
          <ac:spMkLst>
            <pc:docMk/>
            <pc:sldMk cId="250006766" sldId="263"/>
            <ac:spMk id="5" creationId="{C1070064-A64B-4CD9-8C3C-B9EBCA7C3620}"/>
          </ac:spMkLst>
        </pc:spChg>
      </pc:sldChg>
      <pc:sldChg chg="addSp delSp modSp add">
        <pc:chgData name="Zong Jie Tan" userId="bb11b0a0-aa59-4a9c-92fa-ac2e6239daed" providerId="ADAL" clId="{5B24770C-9418-4CF5-82F0-4028EE0C0F7B}" dt="2019-12-23T02:18:51.019" v="1108" actId="1036"/>
        <pc:sldMkLst>
          <pc:docMk/>
          <pc:sldMk cId="175534013" sldId="264"/>
        </pc:sldMkLst>
        <pc:spChg chg="mod">
          <ac:chgData name="Zong Jie Tan" userId="bb11b0a0-aa59-4a9c-92fa-ac2e6239daed" providerId="ADAL" clId="{5B24770C-9418-4CF5-82F0-4028EE0C0F7B}" dt="2019-12-23T02:15:20.775" v="1071" actId="20577"/>
          <ac:spMkLst>
            <pc:docMk/>
            <pc:sldMk cId="175534013" sldId="264"/>
            <ac:spMk id="4" creationId="{626AD41F-6678-413E-813C-199F516A56BA}"/>
          </ac:spMkLst>
        </pc:spChg>
        <pc:spChg chg="del mod">
          <ac:chgData name="Zong Jie Tan" userId="bb11b0a0-aa59-4a9c-92fa-ac2e6239daed" providerId="ADAL" clId="{5B24770C-9418-4CF5-82F0-4028EE0C0F7B}" dt="2019-12-23T02:15:25.608" v="1074" actId="478"/>
          <ac:spMkLst>
            <pc:docMk/>
            <pc:sldMk cId="175534013" sldId="264"/>
            <ac:spMk id="5" creationId="{C1070064-A64B-4CD9-8C3C-B9EBCA7C3620}"/>
          </ac:spMkLst>
        </pc:spChg>
        <pc:graphicFrameChg chg="add mod modGraphic">
          <ac:chgData name="Zong Jie Tan" userId="bb11b0a0-aa59-4a9c-92fa-ac2e6239daed" providerId="ADAL" clId="{5B24770C-9418-4CF5-82F0-4028EE0C0F7B}" dt="2019-12-23T02:18:51.019" v="1108" actId="1036"/>
          <ac:graphicFrameMkLst>
            <pc:docMk/>
            <pc:sldMk cId="175534013" sldId="264"/>
            <ac:graphicFrameMk id="2" creationId="{5498DFD7-8591-454A-9C70-6FF86FDE6241}"/>
          </ac:graphicFrameMkLst>
        </pc:graphicFrameChg>
      </pc:sldChg>
      <pc:sldChg chg="add del">
        <pc:chgData name="Zong Jie Tan" userId="bb11b0a0-aa59-4a9c-92fa-ac2e6239daed" providerId="ADAL" clId="{5B24770C-9418-4CF5-82F0-4028EE0C0F7B}" dt="2019-12-23T02:15:11.350" v="1048"/>
        <pc:sldMkLst>
          <pc:docMk/>
          <pc:sldMk cId="264738189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73DB-AECA-4892-BCEE-4443257E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5A1DF-3917-466E-8BB1-D2A1F226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C7EB-6A8A-40C7-BE1B-34157C7C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5D7E-AE2C-4FFA-A85A-7D4F192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79A1-8304-42F1-8DAB-82D0BD23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40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7A78-CB5A-4817-A878-9AD0A0C2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285CC-659F-4756-BA2A-A7C490135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2FAA-D3A5-4D75-A090-02CE08D5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95CE-1D7F-4A23-9F53-FC1AD89E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A8FF-913D-4A56-8A70-CB458D0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900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07F47-AA66-4FCA-8CA2-E94D4559F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E686D-9D5D-4FD4-AE12-8035FC38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29B4-ACD0-4163-AF7A-789637A7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7C52-72D3-4F26-9913-3C4D7C43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ED62-13B6-4E9E-A109-0BD3C92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D5CE-04EB-433E-81EB-15AFE39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E5B3-5EB8-4249-A1B6-13307379F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E512-F5D2-4672-93F2-779700D7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DACC-40E3-410A-93B6-1581637A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41BB-D781-486D-8455-5B585156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6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F1F2-C254-4576-AB23-9E73E809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1F43-9CBB-46AE-B598-35AA2B41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BCB1-FE63-40C0-BB5A-BC8EFFF6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099F-B4FF-40B5-8D43-11AA091B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53BC-198A-4BCC-8ACE-1C56A1D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0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679C-6EC5-41DE-A885-06A2F582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BBC5-3E50-42F2-8A55-4B01CF0B7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CEAFF-BAA9-41D5-818B-A707ED20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B864B-3BD5-493A-803B-EDE1BEF4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AF14-1073-43C9-9E60-CB676651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FCE2-23B1-462A-8D6F-D17B2955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DBC8-E24C-4E18-BDA0-13F85B4E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3E044-14E1-42C1-961E-4B386289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8E54D-5F63-4C53-BFEB-C05BDDA9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0F953-BB1A-48A4-A230-C8EA80E23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485B9-633C-4BFA-A1F3-C2915DC2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A51DB-C0B4-4A10-9A2B-EFEB3DFA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0A381-29C1-4136-B4D5-A11D59A2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2DB95-EE05-4DF4-B229-2EA9BA7C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21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9CC1-C2E3-4C43-BEC6-984093F5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3E21C-3C50-4BD6-9AA2-4F86C73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B3092-C539-4DF1-9FF3-ACD4366D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1C3E0-16A8-4DB9-A320-43C8A146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90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28993-635B-40FD-9A81-E9F5BC5E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E6C3D-C415-4835-8FD3-870BF9C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D1E1-9425-44A3-8347-2686C22E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3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C4C1-4318-4597-BF64-68C98866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E758-991A-4C38-AC0D-70D3CF4C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AEFCA-4457-4DAA-8D2A-08F1F6F9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1F1CB-EDFF-4611-95BA-867D94B1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F8432-30F3-4009-8157-3A76C04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A35B-525D-43A6-8D1F-31C8403D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4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2CD7-0BC4-427C-9D74-8EF315B2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37AAD-7127-4683-829A-F5E6569CA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04992-082F-4CB9-9297-1AB455E1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5953-8F35-4261-8039-E8BF0D89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A7B51-6B9F-4B56-A020-B12A352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7D79-554F-45D7-9858-343CEFE5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3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E6B03-0DD7-41D8-B55C-E675DE59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812B-E052-4C22-B5C8-3A96764E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7C80-39B2-4278-AEFE-052FFC3C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2889-CA09-448E-B67B-4B643D626CE4}" type="datetimeFigureOut">
              <a:rPr lang="en-SG" smtClean="0"/>
              <a:t>23/12/2019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8CE0-4684-4309-81B6-FB373E90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0E99-9A52-4446-AF7E-069F610E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563-4A83-4C2B-AF90-8FC10FE8BF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2058-0BB2-4346-885D-08861CBF6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Graph 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12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878C-7E91-4D84-97D5-AE78B33A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5E2C-5E6D-4145-AD41-64EBD4E6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 Structures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Query Runtimes</a:t>
            </a:r>
          </a:p>
        </p:txBody>
      </p:sp>
    </p:spTree>
    <p:extLst>
      <p:ext uri="{BB962C8B-B14F-4D97-AF65-F5344CB8AC3E}">
        <p14:creationId xmlns:p14="http://schemas.microsoft.com/office/powerpoint/2010/main" val="27605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A2AD3-2442-4C80-8277-BF917364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13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A2AD3-2442-4C80-8277-BF917364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Structures</a:t>
            </a:r>
            <a:endParaRPr lang="en-S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62D6C1-CAC8-408C-B688-426EEAC9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Structure to model Entity and Relationship</a:t>
            </a:r>
          </a:p>
          <a:p>
            <a:r>
              <a:rPr lang="en-US" dirty="0"/>
              <a:t>Entities are stored in separate Tables (Excel files)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D6C7-4646-4201-B813-DF3E0C78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28" y="3442867"/>
            <a:ext cx="4387272" cy="2734096"/>
          </a:xfrm>
          <a:prstGeom prst="rect">
            <a:avLst/>
          </a:prstGeom>
        </p:spPr>
      </p:pic>
      <p:pic>
        <p:nvPicPr>
          <p:cNvPr id="1026" name="Picture 2" descr="Image result for graph structures">
            <a:extLst>
              <a:ext uri="{FF2B5EF4-FFF2-40B4-BE49-F238E27FC236}">
                <a16:creationId xmlns:a16="http://schemas.microsoft.com/office/drawing/2014/main" id="{AD9AC1E4-3004-4EF9-8CCA-41208687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2" y="3800265"/>
            <a:ext cx="46767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A2AD3-2442-4C80-8277-BF917364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28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D41F-6678-413E-813C-199F516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 (Internal)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70064-A64B-4CD9-8C3C-B9EBCA7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30740" cy="4351338"/>
          </a:xfrm>
        </p:spPr>
        <p:txBody>
          <a:bodyPr/>
          <a:lstStyle/>
          <a:p>
            <a:r>
              <a:rPr lang="en-US" dirty="0"/>
              <a:t>filter(g, </a:t>
            </a:r>
            <a:r>
              <a:rPr lang="en-US" dirty="0" err="1"/>
              <a:t>filter_dic</a:t>
            </a:r>
            <a:r>
              <a:rPr lang="en-US" dirty="0"/>
              <a:t>)</a:t>
            </a:r>
          </a:p>
          <a:p>
            <a:pPr lvl="1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Inputs:</a:t>
            </a:r>
          </a:p>
          <a:p>
            <a:pPr lvl="2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g: Graph for filtering [Graph]</a:t>
            </a:r>
          </a:p>
          <a:p>
            <a:pPr lvl="2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filter_dic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dictionary for each category (Appointments, SSIC,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to be filtered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[</a:t>
            </a:r>
            <a:r>
              <a:rPr lang="en-SG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of List]</a:t>
            </a:r>
          </a:p>
          <a:p>
            <a:pPr lvl="3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E.g.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{'Shareholder' : [], 'Appointment': [], 'Address': [], 'SSIC': [], 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CorpPass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': []}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SG" dirty="0"/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Output: Filtered Graph</a:t>
            </a:r>
          </a:p>
        </p:txBody>
      </p:sp>
    </p:spTree>
    <p:extLst>
      <p:ext uri="{BB962C8B-B14F-4D97-AF65-F5344CB8AC3E}">
        <p14:creationId xmlns:p14="http://schemas.microsoft.com/office/powerpoint/2010/main" val="394326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D41F-6678-413E-813C-199F516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 (External)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70064-A64B-4CD9-8C3C-B9EBCA7C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G.depth</a:t>
            </a:r>
            <a:r>
              <a:rPr lang="en-US" dirty="0"/>
              <a:t>(node, depth)</a:t>
            </a:r>
          </a:p>
          <a:p>
            <a:pPr lvl="1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Inputs:</a:t>
            </a:r>
          </a:p>
          <a:p>
            <a:pPr lvl="2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node: Node to start retrieving depth from [str]</a:t>
            </a:r>
          </a:p>
          <a:p>
            <a:pPr lvl="2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depth: level of depth to be retrieved [int]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Output: Adjacency List [</a:t>
            </a:r>
            <a:r>
              <a:rPr lang="en-SG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 of List]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err="1"/>
              <a:t>G.shortestPath</a:t>
            </a:r>
            <a:r>
              <a:rPr lang="en-SG" dirty="0"/>
              <a:t>(node1, node2)</a:t>
            </a:r>
          </a:p>
          <a:p>
            <a:pPr lvl="1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Inputs:</a:t>
            </a:r>
          </a:p>
          <a:p>
            <a:pPr lvl="2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node1: start node [str]</a:t>
            </a:r>
          </a:p>
          <a:p>
            <a:pPr lvl="2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node2: end node [str]</a:t>
            </a:r>
          </a:p>
          <a:p>
            <a:pPr lvl="1"/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Output: List of paths [List]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0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A2AD3-2442-4C80-8277-BF917364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Runtimes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52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AD41F-6678-413E-813C-199F516A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Runtimes</a:t>
            </a:r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98DFD7-8591-454A-9C70-6FF86FDE6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80597"/>
              </p:ext>
            </p:extLst>
          </p:nvPr>
        </p:nvGraphicFramePr>
        <p:xfrm>
          <a:off x="319598" y="1544714"/>
          <a:ext cx="11531785" cy="268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726">
                  <a:extLst>
                    <a:ext uri="{9D8B030D-6E8A-4147-A177-3AD203B41FA5}">
                      <a16:colId xmlns:a16="http://schemas.microsoft.com/office/drawing/2014/main" val="4094416940"/>
                    </a:ext>
                  </a:extLst>
                </a:gridCol>
                <a:gridCol w="1903610">
                  <a:extLst>
                    <a:ext uri="{9D8B030D-6E8A-4147-A177-3AD203B41FA5}">
                      <a16:colId xmlns:a16="http://schemas.microsoft.com/office/drawing/2014/main" val="1556636376"/>
                    </a:ext>
                  </a:extLst>
                </a:gridCol>
                <a:gridCol w="1651894">
                  <a:extLst>
                    <a:ext uri="{9D8B030D-6E8A-4147-A177-3AD203B41FA5}">
                      <a16:colId xmlns:a16="http://schemas.microsoft.com/office/drawing/2014/main" val="2040665331"/>
                    </a:ext>
                  </a:extLst>
                </a:gridCol>
                <a:gridCol w="2092397">
                  <a:extLst>
                    <a:ext uri="{9D8B030D-6E8A-4147-A177-3AD203B41FA5}">
                      <a16:colId xmlns:a16="http://schemas.microsoft.com/office/drawing/2014/main" val="2164573587"/>
                    </a:ext>
                  </a:extLst>
                </a:gridCol>
                <a:gridCol w="881010">
                  <a:extLst>
                    <a:ext uri="{9D8B030D-6E8A-4147-A177-3AD203B41FA5}">
                      <a16:colId xmlns:a16="http://schemas.microsoft.com/office/drawing/2014/main" val="2431405460"/>
                    </a:ext>
                  </a:extLst>
                </a:gridCol>
                <a:gridCol w="1101261">
                  <a:extLst>
                    <a:ext uri="{9D8B030D-6E8A-4147-A177-3AD203B41FA5}">
                      <a16:colId xmlns:a16="http://schemas.microsoft.com/office/drawing/2014/main" val="1584353559"/>
                    </a:ext>
                  </a:extLst>
                </a:gridCol>
                <a:gridCol w="2768887">
                  <a:extLst>
                    <a:ext uri="{9D8B030D-6E8A-4147-A177-3AD203B41FA5}">
                      <a16:colId xmlns:a16="http://schemas.microsoft.com/office/drawing/2014/main" val="3660397273"/>
                    </a:ext>
                  </a:extLst>
                </a:gridCol>
              </a:tblGrid>
              <a:tr h="567396">
                <a:tc>
                  <a:txBody>
                    <a:bodyPr/>
                    <a:lstStyle/>
                    <a:p>
                      <a:pPr algn="ctr" fontAlgn="ctr"/>
                      <a:endParaRPr lang="en-SG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SG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sng" strike="noStrike" dirty="0">
                          <a:effectLst/>
                        </a:rPr>
                        <a:t>Runtimes (30 rounds)</a:t>
                      </a:r>
                      <a:endParaRPr lang="en-SG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sng" strike="noStrike">
                          <a:effectLst/>
                        </a:rPr>
                        <a:t>Num Nodes (Unique nodes)</a:t>
                      </a:r>
                      <a:endParaRPr lang="en-SG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sng" strike="noStrike">
                          <a:effectLst/>
                        </a:rPr>
                        <a:t>Num Edges</a:t>
                      </a:r>
                      <a:endParaRPr lang="en-SG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sng" strike="noStrike">
                          <a:effectLst/>
                        </a:rPr>
                        <a:t>Big O notation</a:t>
                      </a:r>
                      <a:endParaRPr lang="en-SG" sz="14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>
                          <a:effectLst/>
                        </a:rPr>
                        <a:t>Estimated Runtimes (for Actual Data)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7723576"/>
                  </a:ext>
                </a:extLst>
              </a:tr>
              <a:tr h="5306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Filter = Selected for each 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Depth = 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0.006849647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O(1)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0.006849647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4013807"/>
                  </a:ext>
                </a:extLst>
              </a:tr>
              <a:tr h="53063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Depth = 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0.007014481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O(v)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0.070144812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569096"/>
                  </a:ext>
                </a:extLst>
              </a:tr>
              <a:tr h="53063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Depth = 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0.007180754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O(v^2)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3.590377172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4146462"/>
                  </a:ext>
                </a:extLst>
              </a:tr>
              <a:tr h="53063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Shortest Path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0.004720942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------------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------------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O(v + e)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2.36047109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6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477D0D98DC664BA91CBEC9A9ACF2B9" ma:contentTypeVersion="11" ma:contentTypeDescription="Create a new document." ma:contentTypeScope="" ma:versionID="a1959c30aeb4e0277fb9d7ed33a24d56">
  <xsd:schema xmlns:xsd="http://www.w3.org/2001/XMLSchema" xmlns:xs="http://www.w3.org/2001/XMLSchema" xmlns:p="http://schemas.microsoft.com/office/2006/metadata/properties" xmlns:ns3="1c5a4cdb-cf1f-4189-9f9d-57300d5db6d2" xmlns:ns4="3ce8712f-b9ab-41c9-b70b-997cb8aa2f45" targetNamespace="http://schemas.microsoft.com/office/2006/metadata/properties" ma:root="true" ma:fieldsID="0ae7f75cefe26a8647b7bff25f567909" ns3:_="" ns4:_="">
    <xsd:import namespace="1c5a4cdb-cf1f-4189-9f9d-57300d5db6d2"/>
    <xsd:import namespace="3ce8712f-b9ab-41c9-b70b-997cb8aa2f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a4cdb-cf1f-4189-9f9d-57300d5db6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8712f-b9ab-41c9-b70b-997cb8aa2f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B5ABC2-390E-4EE9-B1C9-B42606AE1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02CC55-C6C7-4CA2-A728-E3B1540CE1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FCA1DA-AF91-4242-B6E3-A50A124F3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5a4cdb-cf1f-4189-9f9d-57300d5db6d2"/>
    <ds:schemaRef ds:uri="3ce8712f-b9ab-41c9-b70b-997cb8aa2f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Network Graph DB</vt:lpstr>
      <vt:lpstr>Agenda</vt:lpstr>
      <vt:lpstr>Graph Data Structures</vt:lpstr>
      <vt:lpstr>Graph Data Structures</vt:lpstr>
      <vt:lpstr>Functions</vt:lpstr>
      <vt:lpstr>Important Functions (Internal)</vt:lpstr>
      <vt:lpstr>All Functions (External)</vt:lpstr>
      <vt:lpstr>Query Runtimes</vt:lpstr>
      <vt:lpstr>Query Runtimes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Zong Jie</dc:creator>
  <cp:lastModifiedBy>Tan Zong Jie</cp:lastModifiedBy>
  <cp:revision>1</cp:revision>
  <dcterms:created xsi:type="dcterms:W3CDTF">2019-12-19T08:05:25Z</dcterms:created>
  <dcterms:modified xsi:type="dcterms:W3CDTF">2019-12-23T02:19:56Z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0x0101009D477D0D98DC664BA91CBEC9A9ACF2B9</vt:lpwstr>
  </property>
</Properties>
</file>