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B34E-1931-43DE-B41F-EE05D8DB8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C80AD-7C41-40CE-802C-C36439BDD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921A7-AEB6-4D04-A27E-BF8206BB9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471C-766C-460F-A7E1-9309586C420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19BB7-6C26-44BF-BD1C-41F315E5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8C0D8-A37D-42B6-98F9-4561A302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E45D-7AE4-4E41-8C82-6AB75E0F0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7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F151-F916-49F7-99D1-2B70C38A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7ED1A-149C-49A2-862E-516BF8A2D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B20DB-E581-4BBF-9948-992A08C0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471C-766C-460F-A7E1-9309586C420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D7F5-CD9F-428C-B52D-1C36F6AE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D055F-C104-46A2-8EF1-A2002538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E45D-7AE4-4E41-8C82-6AB75E0F0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A1924-989C-495A-8C67-FDDBA1065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706C6-5482-4E27-A60B-14F3E30C3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D79BD-69DE-457B-84EF-1F1F80A3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471C-766C-460F-A7E1-9309586C420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CD829-FCB7-416A-8899-13DA3B39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F51CE-33E1-46B1-A534-72A8F277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E45D-7AE4-4E41-8C82-6AB75E0F0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3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E590-18E2-46BE-A5EC-1892BE35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C5C1-F5E7-45A2-80DB-AC3D9FCA5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04CC8-29C3-4C9B-9BC0-65A64C80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471C-766C-460F-A7E1-9309586C420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DDC19-6948-45CE-8C4C-C01B11E46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5E49-E7A3-4DFC-A78A-C1E6AA12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E45D-7AE4-4E41-8C82-6AB75E0F0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2E7E-A029-42F3-92B2-9450863D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C8B22-9B66-47F6-9E8B-8DEB6F7E4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09C5-469E-4EAB-898F-27E185E0A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471C-766C-460F-A7E1-9309586C420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BEA19-2691-498F-B7A3-D4834047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6FB50-D58F-46D9-887D-9063A5AF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E45D-7AE4-4E41-8C82-6AB75E0F0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6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1DDA-9EB4-4A9E-9DE2-53C01269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9854D-E186-41CC-9061-B5F93BB35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39657-978B-4613-9BDE-CD2D8D0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F5AAE-33A0-4C20-8522-51420F5F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471C-766C-460F-A7E1-9309586C420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7045D-2FCE-40C6-A0E3-BDF04D03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ECA30-2803-4B0A-B9E8-638F4AEF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E45D-7AE4-4E41-8C82-6AB75E0F0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3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2F09-DB55-447D-AB46-7DBAB298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1FA3-FB9F-4C7D-BB60-A36275892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30F5E-19AB-46F8-99E8-B4F6F6BD8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98D3B-A57E-46EF-9F37-08C068C10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84130-6D92-4D38-8398-5D632339D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F4534-7725-4B1B-9146-2E7BF29B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471C-766C-460F-A7E1-9309586C420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60C95-B66B-4724-B398-B58F3FB5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E246B-21E5-4EE8-A612-26D5579E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E45D-7AE4-4E41-8C82-6AB75E0F0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3D59-DC72-449E-A4C3-7C303447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37079-FFCC-47A1-A1A4-FFEC58CD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471C-766C-460F-A7E1-9309586C420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D2D2B-D5FF-4FE3-B8D2-F85633B2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22969-9734-434F-A80A-6CD85613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E45D-7AE4-4E41-8C82-6AB75E0F0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4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528D0-9155-4E6A-BDD9-39938E52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471C-766C-460F-A7E1-9309586C420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E87E4-D142-4FC8-9F0A-BF20260D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8397F-73E9-480D-9EC6-8DC10094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E45D-7AE4-4E41-8C82-6AB75E0F0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7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3116-B81A-4A8B-A24C-851D67F7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41B2E-1CFC-42A3-8E43-C977AC83D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E4F35-6DDC-4C6F-AD83-3CF844FEE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5BEA4-6E28-4B58-9F84-F410CABC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471C-766C-460F-A7E1-9309586C420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6F2DE-B736-4C95-B142-0237D200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3A4ED-6098-4CDD-AEFF-E20AEFDB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E45D-7AE4-4E41-8C82-6AB75E0F0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3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5F88-1406-446F-98C8-8581B7DE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95019-1257-4C4A-8451-D2D499D97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D9E14-79C9-412D-BFE3-F1BE0F73A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99EC2-E9D4-4D98-8ECC-D321387E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471C-766C-460F-A7E1-9309586C420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D3ACC-E521-40E1-86A8-DED7C789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6B9D8-3DA2-4E31-AC88-B8B06E7B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E45D-7AE4-4E41-8C82-6AB75E0F0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9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9485C6-5FAE-4C11-9213-393ADD54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B35EF-C6D2-4A99-8769-74BEAC583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EC82F-70EE-4540-B3EA-E4E2FD22A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471C-766C-460F-A7E1-9309586C420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F9192-3844-4780-BB65-7F1278E61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D4A98-5824-43F2-91C9-073908B37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CE45D-7AE4-4E41-8C82-6AB75E0F0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9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1C062E-48BF-450C-BF02-0D421B758E99}"/>
              </a:ext>
            </a:extLst>
          </p:cNvPr>
          <p:cNvSpPr/>
          <p:nvPr/>
        </p:nvSpPr>
        <p:spPr>
          <a:xfrm>
            <a:off x="355922" y="815052"/>
            <a:ext cx="10571346" cy="50234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>
                    <a:lumMod val="75000"/>
                  </a:schemeClr>
                </a:solidFill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605CD6-5701-4BEF-A212-0916FC601BB2}"/>
              </a:ext>
            </a:extLst>
          </p:cNvPr>
          <p:cNvSpPr/>
          <p:nvPr/>
        </p:nvSpPr>
        <p:spPr>
          <a:xfrm>
            <a:off x="251565" y="320634"/>
            <a:ext cx="10806588" cy="56526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E12EB1-952A-4397-82B6-C58DC1EDD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565" y="320634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501FAAF-10D5-479A-8291-9F27BAE44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96" y="815052"/>
            <a:ext cx="330200" cy="330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3645E7-D0D0-4D54-80C0-14D20AA0FCF0}"/>
              </a:ext>
            </a:extLst>
          </p:cNvPr>
          <p:cNvSpPr txBox="1"/>
          <p:nvPr/>
        </p:nvSpPr>
        <p:spPr>
          <a:xfrm>
            <a:off x="4669570" y="940423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Internet gateway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DE76870-137D-4F6D-B0C7-7A2B266DE8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783" y="548739"/>
            <a:ext cx="469900" cy="4699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87FD7F16-532D-4017-95F9-E280D581F865}"/>
              </a:ext>
            </a:extLst>
          </p:cNvPr>
          <p:cNvSpPr/>
          <p:nvPr/>
        </p:nvSpPr>
        <p:spPr>
          <a:xfrm>
            <a:off x="2073208" y="4355367"/>
            <a:ext cx="7794459" cy="65769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D86613"/>
              </a:solidFill>
            </a:endParaRPr>
          </a:p>
          <a:p>
            <a:pPr algn="ctr"/>
            <a:br>
              <a:rPr lang="en-US" sz="1400" dirty="0">
                <a:solidFill>
                  <a:srgbClr val="D86613"/>
                </a:solidFill>
              </a:rPr>
            </a:br>
            <a:endParaRPr lang="en-US" sz="1400" dirty="0">
              <a:solidFill>
                <a:srgbClr val="D86613"/>
              </a:solidFill>
            </a:endParaRPr>
          </a:p>
        </p:txBody>
      </p:sp>
      <p:grpSp>
        <p:nvGrpSpPr>
          <p:cNvPr id="77" name="Graphic 75">
            <a:extLst>
              <a:ext uri="{FF2B5EF4-FFF2-40B4-BE49-F238E27FC236}">
                <a16:creationId xmlns:a16="http://schemas.microsoft.com/office/drawing/2014/main" id="{7A922315-DA64-4EB3-AE66-159400A0B5BB}"/>
              </a:ext>
            </a:extLst>
          </p:cNvPr>
          <p:cNvGrpSpPr/>
          <p:nvPr/>
        </p:nvGrpSpPr>
        <p:grpSpPr>
          <a:xfrm>
            <a:off x="3656213" y="4363954"/>
            <a:ext cx="261970" cy="261610"/>
            <a:chOff x="2846633" y="4278411"/>
            <a:chExt cx="277535" cy="277535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8C1F4B7-D801-4A7F-9196-A364D2EEC33D}"/>
                </a:ext>
              </a:extLst>
            </p:cNvPr>
            <p:cNvSpPr/>
            <p:nvPr/>
          </p:nvSpPr>
          <p:spPr>
            <a:xfrm>
              <a:off x="2846633" y="4278411"/>
              <a:ext cx="277535" cy="277535"/>
            </a:xfrm>
            <a:custGeom>
              <a:avLst/>
              <a:gdLst>
                <a:gd name="connsiteX0" fmla="*/ 0 w 277535"/>
                <a:gd name="connsiteY0" fmla="*/ 0 h 277535"/>
                <a:gd name="connsiteX1" fmla="*/ 277535 w 277535"/>
                <a:gd name="connsiteY1" fmla="*/ 0 h 277535"/>
                <a:gd name="connsiteX2" fmla="*/ 277535 w 277535"/>
                <a:gd name="connsiteY2" fmla="*/ 277535 h 277535"/>
                <a:gd name="connsiteX3" fmla="*/ 0 w 277535"/>
                <a:gd name="connsiteY3" fmla="*/ 277535 h 27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535" h="277535">
                  <a:moveTo>
                    <a:pt x="0" y="0"/>
                  </a:moveTo>
                  <a:lnTo>
                    <a:pt x="277535" y="0"/>
                  </a:lnTo>
                  <a:lnTo>
                    <a:pt x="277535" y="277535"/>
                  </a:lnTo>
                  <a:lnTo>
                    <a:pt x="0" y="277535"/>
                  </a:lnTo>
                  <a:close/>
                </a:path>
              </a:pathLst>
            </a:custGeom>
            <a:solidFill>
              <a:srgbClr val="D86613"/>
            </a:solidFill>
            <a:ln w="7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A458F4E-640C-4209-B7B6-847F726C6E83}"/>
                </a:ext>
              </a:extLst>
            </p:cNvPr>
            <p:cNvSpPr/>
            <p:nvPr/>
          </p:nvSpPr>
          <p:spPr>
            <a:xfrm>
              <a:off x="2886280" y="4396006"/>
              <a:ext cx="79057" cy="42343"/>
            </a:xfrm>
            <a:custGeom>
              <a:avLst/>
              <a:gdLst>
                <a:gd name="connsiteX0" fmla="*/ 57886 w 79057"/>
                <a:gd name="connsiteY0" fmla="*/ 0 h 42343"/>
                <a:gd name="connsiteX1" fmla="*/ 52256 w 79057"/>
                <a:gd name="connsiteY1" fmla="*/ 5630 h 42343"/>
                <a:gd name="connsiteX2" fmla="*/ 63833 w 79057"/>
                <a:gd name="connsiteY2" fmla="*/ 17207 h 42343"/>
                <a:gd name="connsiteX3" fmla="*/ 0 w 79057"/>
                <a:gd name="connsiteY3" fmla="*/ 17207 h 42343"/>
                <a:gd name="connsiteX4" fmla="*/ 0 w 79057"/>
                <a:gd name="connsiteY4" fmla="*/ 25137 h 42343"/>
                <a:gd name="connsiteX5" fmla="*/ 63833 w 79057"/>
                <a:gd name="connsiteY5" fmla="*/ 25137 h 42343"/>
                <a:gd name="connsiteX6" fmla="*/ 52256 w 79057"/>
                <a:gd name="connsiteY6" fmla="*/ 36714 h 42343"/>
                <a:gd name="connsiteX7" fmla="*/ 57886 w 79057"/>
                <a:gd name="connsiteY7" fmla="*/ 42344 h 42343"/>
                <a:gd name="connsiteX8" fmla="*/ 79058 w 79057"/>
                <a:gd name="connsiteY8" fmla="*/ 21172 h 42343"/>
                <a:gd name="connsiteX9" fmla="*/ 57886 w 79057"/>
                <a:gd name="connsiteY9" fmla="*/ 0 h 42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42343">
                  <a:moveTo>
                    <a:pt x="57886" y="0"/>
                  </a:moveTo>
                  <a:lnTo>
                    <a:pt x="52256" y="5630"/>
                  </a:lnTo>
                  <a:lnTo>
                    <a:pt x="63833" y="17207"/>
                  </a:lnTo>
                  <a:lnTo>
                    <a:pt x="0" y="17207"/>
                  </a:lnTo>
                  <a:lnTo>
                    <a:pt x="0" y="25137"/>
                  </a:lnTo>
                  <a:lnTo>
                    <a:pt x="63833" y="25137"/>
                  </a:lnTo>
                  <a:lnTo>
                    <a:pt x="52256" y="36714"/>
                  </a:lnTo>
                  <a:lnTo>
                    <a:pt x="57886" y="42344"/>
                  </a:lnTo>
                  <a:lnTo>
                    <a:pt x="79058" y="21172"/>
                  </a:lnTo>
                  <a:lnTo>
                    <a:pt x="57886" y="0"/>
                  </a:lnTo>
                  <a:close/>
                </a:path>
              </a:pathLst>
            </a:custGeom>
            <a:solidFill>
              <a:srgbClr val="FFFFFF"/>
            </a:solidFill>
            <a:ln w="7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26C4124-2E57-471E-B5FA-A28F89E04692}"/>
                </a:ext>
              </a:extLst>
            </p:cNvPr>
            <p:cNvSpPr/>
            <p:nvPr/>
          </p:nvSpPr>
          <p:spPr>
            <a:xfrm>
              <a:off x="3005462" y="4396006"/>
              <a:ext cx="79057" cy="42343"/>
            </a:xfrm>
            <a:custGeom>
              <a:avLst/>
              <a:gdLst>
                <a:gd name="connsiteX0" fmla="*/ 79058 w 79057"/>
                <a:gd name="connsiteY0" fmla="*/ 17207 h 42343"/>
                <a:gd name="connsiteX1" fmla="*/ 15225 w 79057"/>
                <a:gd name="connsiteY1" fmla="*/ 17207 h 42343"/>
                <a:gd name="connsiteX2" fmla="*/ 26802 w 79057"/>
                <a:gd name="connsiteY2" fmla="*/ 5630 h 42343"/>
                <a:gd name="connsiteX3" fmla="*/ 21172 w 79057"/>
                <a:gd name="connsiteY3" fmla="*/ 0 h 42343"/>
                <a:gd name="connsiteX4" fmla="*/ 0 w 79057"/>
                <a:gd name="connsiteY4" fmla="*/ 21172 h 42343"/>
                <a:gd name="connsiteX5" fmla="*/ 21172 w 79057"/>
                <a:gd name="connsiteY5" fmla="*/ 42344 h 42343"/>
                <a:gd name="connsiteX6" fmla="*/ 26802 w 79057"/>
                <a:gd name="connsiteY6" fmla="*/ 36714 h 42343"/>
                <a:gd name="connsiteX7" fmla="*/ 15225 w 79057"/>
                <a:gd name="connsiteY7" fmla="*/ 25137 h 42343"/>
                <a:gd name="connsiteX8" fmla="*/ 79058 w 79057"/>
                <a:gd name="connsiteY8" fmla="*/ 25137 h 42343"/>
                <a:gd name="connsiteX9" fmla="*/ 79058 w 79057"/>
                <a:gd name="connsiteY9" fmla="*/ 17207 h 42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42343">
                  <a:moveTo>
                    <a:pt x="79058" y="17207"/>
                  </a:moveTo>
                  <a:lnTo>
                    <a:pt x="15225" y="17207"/>
                  </a:lnTo>
                  <a:lnTo>
                    <a:pt x="26802" y="5630"/>
                  </a:lnTo>
                  <a:lnTo>
                    <a:pt x="21172" y="0"/>
                  </a:lnTo>
                  <a:lnTo>
                    <a:pt x="0" y="21172"/>
                  </a:lnTo>
                  <a:lnTo>
                    <a:pt x="21172" y="42344"/>
                  </a:lnTo>
                  <a:lnTo>
                    <a:pt x="26802" y="36714"/>
                  </a:lnTo>
                  <a:lnTo>
                    <a:pt x="15225" y="25137"/>
                  </a:lnTo>
                  <a:lnTo>
                    <a:pt x="79058" y="25137"/>
                  </a:lnTo>
                  <a:lnTo>
                    <a:pt x="79058" y="17207"/>
                  </a:lnTo>
                  <a:close/>
                </a:path>
              </a:pathLst>
            </a:custGeom>
            <a:solidFill>
              <a:srgbClr val="FFFFFF"/>
            </a:solidFill>
            <a:ln w="7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3864011-2C0E-423C-8EDB-EEB4FE0CEA56}"/>
                </a:ext>
              </a:extLst>
            </p:cNvPr>
            <p:cNvSpPr/>
            <p:nvPr/>
          </p:nvSpPr>
          <p:spPr>
            <a:xfrm>
              <a:off x="2964228" y="4315838"/>
              <a:ext cx="42343" cy="79057"/>
            </a:xfrm>
            <a:custGeom>
              <a:avLst/>
              <a:gdLst>
                <a:gd name="connsiteX0" fmla="*/ 17207 w 42343"/>
                <a:gd name="connsiteY0" fmla="*/ 15225 h 79057"/>
                <a:gd name="connsiteX1" fmla="*/ 17207 w 42343"/>
                <a:gd name="connsiteY1" fmla="*/ 79058 h 79057"/>
                <a:gd name="connsiteX2" fmla="*/ 25137 w 42343"/>
                <a:gd name="connsiteY2" fmla="*/ 79058 h 79057"/>
                <a:gd name="connsiteX3" fmla="*/ 25137 w 42343"/>
                <a:gd name="connsiteY3" fmla="*/ 15225 h 79057"/>
                <a:gd name="connsiteX4" fmla="*/ 36714 w 42343"/>
                <a:gd name="connsiteY4" fmla="*/ 26802 h 79057"/>
                <a:gd name="connsiteX5" fmla="*/ 42344 w 42343"/>
                <a:gd name="connsiteY5" fmla="*/ 21172 h 79057"/>
                <a:gd name="connsiteX6" fmla="*/ 21172 w 42343"/>
                <a:gd name="connsiteY6" fmla="*/ 0 h 79057"/>
                <a:gd name="connsiteX7" fmla="*/ 0 w 42343"/>
                <a:gd name="connsiteY7" fmla="*/ 21172 h 79057"/>
                <a:gd name="connsiteX8" fmla="*/ 5630 w 42343"/>
                <a:gd name="connsiteY8" fmla="*/ 26802 h 79057"/>
                <a:gd name="connsiteX9" fmla="*/ 17207 w 42343"/>
                <a:gd name="connsiteY9" fmla="*/ 15225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343" h="79057">
                  <a:moveTo>
                    <a:pt x="17207" y="15225"/>
                  </a:moveTo>
                  <a:lnTo>
                    <a:pt x="17207" y="79058"/>
                  </a:lnTo>
                  <a:lnTo>
                    <a:pt x="25137" y="79058"/>
                  </a:lnTo>
                  <a:lnTo>
                    <a:pt x="25137" y="15225"/>
                  </a:lnTo>
                  <a:lnTo>
                    <a:pt x="36714" y="26802"/>
                  </a:lnTo>
                  <a:lnTo>
                    <a:pt x="42344" y="21172"/>
                  </a:lnTo>
                  <a:lnTo>
                    <a:pt x="21172" y="0"/>
                  </a:lnTo>
                  <a:lnTo>
                    <a:pt x="0" y="21172"/>
                  </a:lnTo>
                  <a:lnTo>
                    <a:pt x="5630" y="26802"/>
                  </a:lnTo>
                  <a:lnTo>
                    <a:pt x="17207" y="15225"/>
                  </a:lnTo>
                  <a:close/>
                </a:path>
              </a:pathLst>
            </a:custGeom>
            <a:solidFill>
              <a:srgbClr val="FFFFFF"/>
            </a:solidFill>
            <a:ln w="7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27A911D-A6C9-4AFB-AD76-4C8C1F1B07E9}"/>
                </a:ext>
              </a:extLst>
            </p:cNvPr>
            <p:cNvSpPr/>
            <p:nvPr/>
          </p:nvSpPr>
          <p:spPr>
            <a:xfrm>
              <a:off x="2964228" y="4439460"/>
              <a:ext cx="42343" cy="79057"/>
            </a:xfrm>
            <a:custGeom>
              <a:avLst/>
              <a:gdLst>
                <a:gd name="connsiteX0" fmla="*/ 25137 w 42343"/>
                <a:gd name="connsiteY0" fmla="*/ 63833 h 79057"/>
                <a:gd name="connsiteX1" fmla="*/ 25137 w 42343"/>
                <a:gd name="connsiteY1" fmla="*/ 0 h 79057"/>
                <a:gd name="connsiteX2" fmla="*/ 17207 w 42343"/>
                <a:gd name="connsiteY2" fmla="*/ 0 h 79057"/>
                <a:gd name="connsiteX3" fmla="*/ 17207 w 42343"/>
                <a:gd name="connsiteY3" fmla="*/ 63833 h 79057"/>
                <a:gd name="connsiteX4" fmla="*/ 5630 w 42343"/>
                <a:gd name="connsiteY4" fmla="*/ 52256 h 79057"/>
                <a:gd name="connsiteX5" fmla="*/ 0 w 42343"/>
                <a:gd name="connsiteY5" fmla="*/ 57886 h 79057"/>
                <a:gd name="connsiteX6" fmla="*/ 21172 w 42343"/>
                <a:gd name="connsiteY6" fmla="*/ 79058 h 79057"/>
                <a:gd name="connsiteX7" fmla="*/ 42344 w 42343"/>
                <a:gd name="connsiteY7" fmla="*/ 57886 h 79057"/>
                <a:gd name="connsiteX8" fmla="*/ 36714 w 42343"/>
                <a:gd name="connsiteY8" fmla="*/ 52256 h 79057"/>
                <a:gd name="connsiteX9" fmla="*/ 25137 w 42343"/>
                <a:gd name="connsiteY9" fmla="*/ 63833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343" h="79057">
                  <a:moveTo>
                    <a:pt x="25137" y="63833"/>
                  </a:moveTo>
                  <a:lnTo>
                    <a:pt x="25137" y="0"/>
                  </a:lnTo>
                  <a:lnTo>
                    <a:pt x="17207" y="0"/>
                  </a:lnTo>
                  <a:lnTo>
                    <a:pt x="17207" y="63833"/>
                  </a:lnTo>
                  <a:lnTo>
                    <a:pt x="5630" y="52256"/>
                  </a:lnTo>
                  <a:lnTo>
                    <a:pt x="0" y="57886"/>
                  </a:lnTo>
                  <a:lnTo>
                    <a:pt x="21172" y="79058"/>
                  </a:lnTo>
                  <a:lnTo>
                    <a:pt x="42344" y="57886"/>
                  </a:lnTo>
                  <a:lnTo>
                    <a:pt x="36714" y="52256"/>
                  </a:lnTo>
                  <a:lnTo>
                    <a:pt x="25137" y="63833"/>
                  </a:lnTo>
                  <a:close/>
                </a:path>
              </a:pathLst>
            </a:custGeom>
            <a:solidFill>
              <a:srgbClr val="FFFFFF"/>
            </a:solidFill>
            <a:ln w="7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8CF5C0BA-ADC0-4827-A887-5CEDE10043F9}"/>
              </a:ext>
            </a:extLst>
          </p:cNvPr>
          <p:cNvSpPr/>
          <p:nvPr/>
        </p:nvSpPr>
        <p:spPr>
          <a:xfrm>
            <a:off x="3326723" y="4632291"/>
            <a:ext cx="98765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D86613"/>
                </a:solidFill>
              </a:rPr>
              <a:t>Auto Scaling group</a:t>
            </a:r>
            <a:endParaRPr lang="en-US" sz="800" dirty="0"/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C8FC0B74-88CC-47CC-AB66-5624EC3F0E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16815" y="4437784"/>
            <a:ext cx="375559" cy="37555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EA93A86E-1152-432A-B302-1702EF0A3DE5}"/>
              </a:ext>
            </a:extLst>
          </p:cNvPr>
          <p:cNvSpPr txBox="1"/>
          <p:nvPr/>
        </p:nvSpPr>
        <p:spPr>
          <a:xfrm>
            <a:off x="10131114" y="4833416"/>
            <a:ext cx="7549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Amazon EKS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55A5F53-04A9-4799-A4C8-CF036AFA35AE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9482442" y="4625564"/>
            <a:ext cx="83437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F5C7A78-EE3B-48CE-A4F6-030AB473ACE9}"/>
              </a:ext>
            </a:extLst>
          </p:cNvPr>
          <p:cNvSpPr txBox="1"/>
          <p:nvPr/>
        </p:nvSpPr>
        <p:spPr>
          <a:xfrm>
            <a:off x="3423514" y="5543178"/>
            <a:ext cx="790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10.0.0.0/16</a:t>
            </a:r>
            <a:endParaRPr 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3B7C65B-D33E-4543-ABE2-6540FB06F969}"/>
              </a:ext>
            </a:extLst>
          </p:cNvPr>
          <p:cNvGrpSpPr/>
          <p:nvPr/>
        </p:nvGrpSpPr>
        <p:grpSpPr>
          <a:xfrm>
            <a:off x="804648" y="1322788"/>
            <a:ext cx="2533735" cy="4307048"/>
            <a:chOff x="804277" y="1322788"/>
            <a:chExt cx="2126025" cy="43070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028B3F-7B7E-4928-AE20-0A14EC4EA21E}"/>
                </a:ext>
              </a:extLst>
            </p:cNvPr>
            <p:cNvSpPr/>
            <p:nvPr/>
          </p:nvSpPr>
          <p:spPr>
            <a:xfrm>
              <a:off x="917244" y="1784399"/>
              <a:ext cx="857056" cy="1677263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900" dirty="0">
                <a:solidFill>
                  <a:schemeClr val="accent5"/>
                </a:solidFill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5FD8CD1-A866-4F25-879D-C87BDECBF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731" y="1782041"/>
              <a:ext cx="191690" cy="189260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02177DF-95B1-41C5-B5FA-488426A93E61}"/>
                </a:ext>
              </a:extLst>
            </p:cNvPr>
            <p:cNvSpPr/>
            <p:nvPr/>
          </p:nvSpPr>
          <p:spPr>
            <a:xfrm>
              <a:off x="1931770" y="1784398"/>
              <a:ext cx="857056" cy="1677264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900" dirty="0">
                <a:solidFill>
                  <a:schemeClr val="accent5"/>
                </a:solidFill>
              </a:endParaRP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433F9A8D-0901-4F9F-AA18-C40F4788C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36127" y="1782041"/>
              <a:ext cx="191690" cy="189260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1CA2B6B-79E1-4E3C-AAE7-9699E56BC6C4}"/>
                </a:ext>
              </a:extLst>
            </p:cNvPr>
            <p:cNvSpPr/>
            <p:nvPr/>
          </p:nvSpPr>
          <p:spPr>
            <a:xfrm>
              <a:off x="804277" y="1322788"/>
              <a:ext cx="2126025" cy="4307048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accent3"/>
                  </a:solidFill>
                </a:rPr>
                <a:t>Availability Zone a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FA5588F-3FCC-4E06-BB76-60B2E189D767}"/>
                </a:ext>
              </a:extLst>
            </p:cNvPr>
            <p:cNvSpPr/>
            <p:nvPr/>
          </p:nvSpPr>
          <p:spPr>
            <a:xfrm>
              <a:off x="925140" y="3662888"/>
              <a:ext cx="838758" cy="1672863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900" dirty="0">
                <a:solidFill>
                  <a:schemeClr val="accent3"/>
                </a:solidFill>
              </a:endParaRPr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11A20ED3-C0BB-447F-928E-61C89D148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5140" y="3662888"/>
              <a:ext cx="168199" cy="168200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8FC121D-FD0B-4311-A624-05BE5BE9A21A}"/>
                </a:ext>
              </a:extLst>
            </p:cNvPr>
            <p:cNvSpPr/>
            <p:nvPr/>
          </p:nvSpPr>
          <p:spPr>
            <a:xfrm>
              <a:off x="1950826" y="3665545"/>
              <a:ext cx="838000" cy="1670206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900" dirty="0">
                <a:solidFill>
                  <a:schemeClr val="accent3"/>
                </a:solidFill>
              </a:endParaRPr>
            </a:p>
          </p:txBody>
        </p:sp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BF1A3F5B-7C02-48C5-AC36-5D6D079A4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950829" y="3666006"/>
              <a:ext cx="157847" cy="157847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53F98946-D85F-456C-B7AD-C065771F3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199514" y="4470673"/>
              <a:ext cx="277725" cy="277725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0BDD22-2A35-47B8-BCB8-7B40A3ED7CA2}"/>
                </a:ext>
              </a:extLst>
            </p:cNvPr>
            <p:cNvSpPr txBox="1"/>
            <p:nvPr/>
          </p:nvSpPr>
          <p:spPr>
            <a:xfrm>
              <a:off x="1921169" y="4710016"/>
              <a:ext cx="9173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Kubernetes </a:t>
              </a:r>
              <a:r>
                <a:rPr lang="en-US" sz="800" dirty="0"/>
                <a:t>nodes</a:t>
              </a:r>
              <a:endParaRPr lang="en-US" sz="900" dirty="0"/>
            </a:p>
          </p:txBody>
        </p:sp>
        <p:pic>
          <p:nvPicPr>
            <p:cNvPr id="84" name="Graphic 83">
              <a:extLst>
                <a:ext uri="{FF2B5EF4-FFF2-40B4-BE49-F238E27FC236}">
                  <a16:creationId xmlns:a16="http://schemas.microsoft.com/office/drawing/2014/main" id="{0E06DF0E-EB67-43CE-AAF4-FE802DD66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213486" y="2146281"/>
              <a:ext cx="249775" cy="288161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0E0D0F5-63FA-4F23-B3E3-4FA8AA565B9A}"/>
                </a:ext>
              </a:extLst>
            </p:cNvPr>
            <p:cNvSpPr txBox="1"/>
            <p:nvPr/>
          </p:nvSpPr>
          <p:spPr>
            <a:xfrm>
              <a:off x="1999228" y="2380644"/>
              <a:ext cx="7292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232F3E"/>
                  </a:solidFill>
                </a:rPr>
                <a:t>NAT gateway</a:t>
              </a:r>
            </a:p>
          </p:txBody>
        </p: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B0DD70DD-DEFD-4EA4-AD0D-DB5FCE0A3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190328" y="2714249"/>
              <a:ext cx="249775" cy="249775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9F495CE-C984-4D6D-ACC1-6C82432AE336}"/>
                </a:ext>
              </a:extLst>
            </p:cNvPr>
            <p:cNvSpPr txBox="1"/>
            <p:nvPr/>
          </p:nvSpPr>
          <p:spPr>
            <a:xfrm>
              <a:off x="1015250" y="2916364"/>
              <a:ext cx="6598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232F3E"/>
                  </a:solidFill>
                </a:rPr>
                <a:t>Bastion host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41D24DF-A3B9-4687-9B5D-35A8AF3BEBAE}"/>
                </a:ext>
              </a:extLst>
            </p:cNvPr>
            <p:cNvSpPr txBox="1"/>
            <p:nvPr/>
          </p:nvSpPr>
          <p:spPr>
            <a:xfrm>
              <a:off x="1080504" y="1782041"/>
              <a:ext cx="6862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6">
                      <a:lumMod val="75000"/>
                    </a:schemeClr>
                  </a:solidFill>
                </a:rPr>
                <a:t>Public subnet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45F1E02-A273-4906-AB14-D517DDDFFB9D}"/>
                </a:ext>
              </a:extLst>
            </p:cNvPr>
            <p:cNvSpPr txBox="1"/>
            <p:nvPr/>
          </p:nvSpPr>
          <p:spPr>
            <a:xfrm>
              <a:off x="2076016" y="1784401"/>
              <a:ext cx="7292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6">
                      <a:lumMod val="75000"/>
                    </a:schemeClr>
                  </a:solidFill>
                </a:rPr>
                <a:t>Master subnet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24E04FE-87BF-4085-B745-EACB5F032C5D}"/>
                </a:ext>
              </a:extLst>
            </p:cNvPr>
            <p:cNvSpPr txBox="1"/>
            <p:nvPr/>
          </p:nvSpPr>
          <p:spPr>
            <a:xfrm>
              <a:off x="1062425" y="3644167"/>
              <a:ext cx="7252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5">
                      <a:lumMod val="75000"/>
                    </a:schemeClr>
                  </a:solidFill>
                </a:rPr>
                <a:t>Private subnet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37279E0-2747-401E-98EB-7388A9A5ACC1}"/>
                </a:ext>
              </a:extLst>
            </p:cNvPr>
            <p:cNvSpPr txBox="1"/>
            <p:nvPr/>
          </p:nvSpPr>
          <p:spPr>
            <a:xfrm>
              <a:off x="2053115" y="3646179"/>
              <a:ext cx="7454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5">
                      <a:lumMod val="75000"/>
                    </a:schemeClr>
                  </a:solidFill>
                </a:rPr>
                <a:t>Worker subnet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035E379-3AB5-448E-9F7B-E2DB1C986B04}"/>
                </a:ext>
              </a:extLst>
            </p:cNvPr>
            <p:cNvSpPr txBox="1"/>
            <p:nvPr/>
          </p:nvSpPr>
          <p:spPr>
            <a:xfrm>
              <a:off x="973277" y="3245480"/>
              <a:ext cx="7010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6">
                      <a:lumMod val="75000"/>
                    </a:schemeClr>
                  </a:solidFill>
                </a:rPr>
                <a:t>10.0.204.0/22</a:t>
              </a:r>
              <a:endParaRPr lang="en-US" sz="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F69D1E0-E765-4E7F-8098-B753056847D9}"/>
                </a:ext>
              </a:extLst>
            </p:cNvPr>
            <p:cNvSpPr txBox="1"/>
            <p:nvPr/>
          </p:nvSpPr>
          <p:spPr>
            <a:xfrm>
              <a:off x="2044788" y="3245480"/>
              <a:ext cx="6526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6">
                      <a:lumMod val="75000"/>
                    </a:schemeClr>
                  </a:solidFill>
                </a:rPr>
                <a:t>10.0.48.0/20</a:t>
              </a:r>
              <a:endParaRPr lang="en-US" sz="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D230EDF-7C25-41B7-81D8-AD4D33C6062E}"/>
                </a:ext>
              </a:extLst>
            </p:cNvPr>
            <p:cNvSpPr txBox="1"/>
            <p:nvPr/>
          </p:nvSpPr>
          <p:spPr>
            <a:xfrm>
              <a:off x="992620" y="5124306"/>
              <a:ext cx="7010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5">
                      <a:lumMod val="75000"/>
                    </a:schemeClr>
                  </a:solidFill>
                </a:rPr>
                <a:t>10.0.228.0/22</a:t>
              </a:r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2820304-7B78-43AC-B439-2A71DCA7EA97}"/>
                </a:ext>
              </a:extLst>
            </p:cNvPr>
            <p:cNvSpPr txBox="1"/>
            <p:nvPr/>
          </p:nvSpPr>
          <p:spPr>
            <a:xfrm>
              <a:off x="1994167" y="5123597"/>
              <a:ext cx="7010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5">
                      <a:lumMod val="75000"/>
                    </a:schemeClr>
                  </a:solidFill>
                </a:rPr>
                <a:t>10.0.144.0/20</a:t>
              </a:r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FA57BDE-B2FB-4E86-9C65-4B1F56313251}"/>
              </a:ext>
            </a:extLst>
          </p:cNvPr>
          <p:cNvSpPr/>
          <p:nvPr/>
        </p:nvSpPr>
        <p:spPr>
          <a:xfrm>
            <a:off x="4266832" y="1294998"/>
            <a:ext cx="2533735" cy="430704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accent3"/>
                </a:solidFill>
              </a:rPr>
              <a:t>Availability Zone 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62B838-4992-4A98-BB73-6A10F8779828}"/>
              </a:ext>
            </a:extLst>
          </p:cNvPr>
          <p:cNvSpPr/>
          <p:nvPr/>
        </p:nvSpPr>
        <p:spPr>
          <a:xfrm>
            <a:off x="4384030" y="1782784"/>
            <a:ext cx="1062053" cy="169434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900" dirty="0">
              <a:solidFill>
                <a:schemeClr val="accent5"/>
              </a:solidFill>
            </a:endParaRP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D8DC125-C473-4BC4-AF98-28B5C4C041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91557" y="1780812"/>
            <a:ext cx="228451" cy="18926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2A822E2-ED6D-4830-873B-376A5F10E577}"/>
              </a:ext>
            </a:extLst>
          </p:cNvPr>
          <p:cNvSpPr/>
          <p:nvPr/>
        </p:nvSpPr>
        <p:spPr>
          <a:xfrm>
            <a:off x="5630615" y="1795183"/>
            <a:ext cx="1059799" cy="168194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900" dirty="0">
              <a:solidFill>
                <a:schemeClr val="accent5"/>
              </a:solidFill>
            </a:endParaRP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056268DE-4052-4E0F-AE86-1678944CE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7601" y="1792638"/>
            <a:ext cx="228451" cy="18926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9B70A311-2A8C-4F7C-B698-3EC021A9130E}"/>
              </a:ext>
            </a:extLst>
          </p:cNvPr>
          <p:cNvSpPr/>
          <p:nvPr/>
        </p:nvSpPr>
        <p:spPr>
          <a:xfrm>
            <a:off x="4391317" y="3662888"/>
            <a:ext cx="1054766" cy="167286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900" dirty="0">
              <a:solidFill>
                <a:schemeClr val="accent3"/>
              </a:solidFill>
            </a:endParaRP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674720ED-F7C0-48B0-A4F0-3372B44F63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01142" y="3667607"/>
            <a:ext cx="188117" cy="157847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4FE4127F-D064-4164-B51B-00288C688022}"/>
              </a:ext>
            </a:extLst>
          </p:cNvPr>
          <p:cNvSpPr/>
          <p:nvPr/>
        </p:nvSpPr>
        <p:spPr>
          <a:xfrm>
            <a:off x="5635568" y="3662887"/>
            <a:ext cx="1054766" cy="167286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900" dirty="0">
              <a:solidFill>
                <a:schemeClr val="accent3"/>
              </a:solidFill>
            </a:endParaRP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EA5583FD-A4F4-4CA4-BB28-8EEA788708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40646" y="3672996"/>
            <a:ext cx="188117" cy="157847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C53BB75E-ED03-434A-AEC9-8D0C7E09C4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43399" y="4476197"/>
            <a:ext cx="330985" cy="27772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566A122-3C6C-461A-BA86-FB22056466CE}"/>
              </a:ext>
            </a:extLst>
          </p:cNvPr>
          <p:cNvSpPr txBox="1"/>
          <p:nvPr/>
        </p:nvSpPr>
        <p:spPr>
          <a:xfrm>
            <a:off x="5683206" y="4722464"/>
            <a:ext cx="983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Kubernetes</a:t>
            </a:r>
            <a:r>
              <a:rPr lang="en-US" sz="700" dirty="0"/>
              <a:t> </a:t>
            </a:r>
            <a:r>
              <a:rPr lang="en-US" sz="800" dirty="0"/>
              <a:t>nodes</a:t>
            </a:r>
            <a:endParaRPr lang="en-US" sz="7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0C11125-D34E-4A95-9AC5-07EB2BDAA825}"/>
              </a:ext>
            </a:extLst>
          </p:cNvPr>
          <p:cNvSpPr txBox="1"/>
          <p:nvPr/>
        </p:nvSpPr>
        <p:spPr>
          <a:xfrm>
            <a:off x="4579675" y="1780812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15DFA1B-C30D-41CA-9811-240847ECF173}"/>
              </a:ext>
            </a:extLst>
          </p:cNvPr>
          <p:cNvSpPr txBox="1"/>
          <p:nvPr/>
        </p:nvSpPr>
        <p:spPr>
          <a:xfrm>
            <a:off x="5824683" y="1788981"/>
            <a:ext cx="869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Master subnet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4111AF6-A78A-484B-947D-5D42BEA7E2BB}"/>
              </a:ext>
            </a:extLst>
          </p:cNvPr>
          <p:cNvSpPr txBox="1"/>
          <p:nvPr/>
        </p:nvSpPr>
        <p:spPr>
          <a:xfrm>
            <a:off x="4567713" y="3642639"/>
            <a:ext cx="864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01CA8F2-0F59-4A06-BC20-88295E84B574}"/>
              </a:ext>
            </a:extLst>
          </p:cNvPr>
          <p:cNvSpPr txBox="1"/>
          <p:nvPr/>
        </p:nvSpPr>
        <p:spPr>
          <a:xfrm>
            <a:off x="5789894" y="3629385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5">
                    <a:lumMod val="75000"/>
                  </a:schemeClr>
                </a:solidFill>
              </a:rPr>
              <a:t>Worker subnet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A4F3928-671C-40D5-ACDA-A3CFF275B7E8}"/>
              </a:ext>
            </a:extLst>
          </p:cNvPr>
          <p:cNvSpPr txBox="1"/>
          <p:nvPr/>
        </p:nvSpPr>
        <p:spPr>
          <a:xfrm>
            <a:off x="4486193" y="3253904"/>
            <a:ext cx="8354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10.0.208.0/22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67240E1-5EFC-454C-953B-DAEF1CF161C9}"/>
              </a:ext>
            </a:extLst>
          </p:cNvPr>
          <p:cNvSpPr txBox="1"/>
          <p:nvPr/>
        </p:nvSpPr>
        <p:spPr>
          <a:xfrm>
            <a:off x="5767925" y="3260055"/>
            <a:ext cx="7777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10.0.64.0/20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AFDF9F9-FB4C-40BD-9AD4-3A6EB09A7816}"/>
              </a:ext>
            </a:extLst>
          </p:cNvPr>
          <p:cNvSpPr txBox="1"/>
          <p:nvPr/>
        </p:nvSpPr>
        <p:spPr>
          <a:xfrm>
            <a:off x="4504775" y="5120403"/>
            <a:ext cx="8354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5">
                    <a:lumMod val="75000"/>
                  </a:schemeClr>
                </a:solidFill>
              </a:rPr>
              <a:t>10.0.232.0/22</a:t>
            </a:r>
            <a:endParaRPr 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34C507D-E180-4C10-9AF3-020BF77ECF6F}"/>
              </a:ext>
            </a:extLst>
          </p:cNvPr>
          <p:cNvSpPr txBox="1"/>
          <p:nvPr/>
        </p:nvSpPr>
        <p:spPr>
          <a:xfrm>
            <a:off x="5717699" y="5123597"/>
            <a:ext cx="8354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5">
                    <a:lumMod val="75000"/>
                  </a:schemeClr>
                </a:solidFill>
              </a:rPr>
              <a:t>10.0.160.0/20</a:t>
            </a:r>
            <a:endParaRPr 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781F01-AE77-4C33-A517-587A0985CCBD}"/>
              </a:ext>
            </a:extLst>
          </p:cNvPr>
          <p:cNvSpPr/>
          <p:nvPr/>
        </p:nvSpPr>
        <p:spPr>
          <a:xfrm>
            <a:off x="7453159" y="1294998"/>
            <a:ext cx="2533735" cy="430704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accent3"/>
                </a:solidFill>
              </a:rPr>
              <a:t>Availability Zone c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5B9F6635-2150-4C92-8EC1-BEE5284E7C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80717" y="3671128"/>
            <a:ext cx="188117" cy="157847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4326B7D7-1965-43EC-AFBD-A94B59910F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66832" y="3668769"/>
            <a:ext cx="188117" cy="157847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7D9A6B46-8B64-4599-A736-8273F17CDF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84487" y="4479830"/>
            <a:ext cx="330985" cy="27772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9210FF67-F13A-46EF-A860-FA5B33226B9F}"/>
              </a:ext>
            </a:extLst>
          </p:cNvPr>
          <p:cNvSpPr txBox="1"/>
          <p:nvPr/>
        </p:nvSpPr>
        <p:spPr>
          <a:xfrm>
            <a:off x="8795924" y="4737491"/>
            <a:ext cx="1071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Kubernetes</a:t>
            </a:r>
            <a:r>
              <a:rPr lang="en-US" sz="700" dirty="0"/>
              <a:t> </a:t>
            </a:r>
            <a:r>
              <a:rPr lang="en-US" sz="800" dirty="0"/>
              <a:t>nodes</a:t>
            </a:r>
            <a:endParaRPr lang="en-US" sz="7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8B4BEE0-F805-4DB9-B607-34C0656E8450}"/>
              </a:ext>
            </a:extLst>
          </p:cNvPr>
          <p:cNvSpPr txBox="1"/>
          <p:nvPr/>
        </p:nvSpPr>
        <p:spPr>
          <a:xfrm>
            <a:off x="7824881" y="1793721"/>
            <a:ext cx="8766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703CD75-F598-49A0-9D71-CC87CDBFA6DA}"/>
              </a:ext>
            </a:extLst>
          </p:cNvPr>
          <p:cNvSpPr txBox="1"/>
          <p:nvPr/>
        </p:nvSpPr>
        <p:spPr>
          <a:xfrm>
            <a:off x="8919661" y="1803596"/>
            <a:ext cx="9316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Master subnet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EFA129-2F12-425E-87BA-673510EBEE7D}"/>
              </a:ext>
            </a:extLst>
          </p:cNvPr>
          <p:cNvSpPr txBox="1"/>
          <p:nvPr/>
        </p:nvSpPr>
        <p:spPr>
          <a:xfrm>
            <a:off x="7711387" y="3649289"/>
            <a:ext cx="926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0EC230B-85F7-4402-8853-EA7B9A130DE6}"/>
              </a:ext>
            </a:extLst>
          </p:cNvPr>
          <p:cNvSpPr txBox="1"/>
          <p:nvPr/>
        </p:nvSpPr>
        <p:spPr>
          <a:xfrm>
            <a:off x="8894150" y="3651647"/>
            <a:ext cx="9522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5">
                    <a:lumMod val="75000"/>
                  </a:schemeClr>
                </a:solidFill>
              </a:rPr>
              <a:t>Worker subnet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862A494-B391-4CBD-BBA6-E28A1D62A598}"/>
              </a:ext>
            </a:extLst>
          </p:cNvPr>
          <p:cNvSpPr txBox="1"/>
          <p:nvPr/>
        </p:nvSpPr>
        <p:spPr>
          <a:xfrm>
            <a:off x="7671266" y="3262004"/>
            <a:ext cx="8955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10.0.212.0/22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36E87A9-3671-411A-BD93-2FEFCE3E825E}"/>
              </a:ext>
            </a:extLst>
          </p:cNvPr>
          <p:cNvSpPr txBox="1"/>
          <p:nvPr/>
        </p:nvSpPr>
        <p:spPr>
          <a:xfrm>
            <a:off x="8891948" y="3254099"/>
            <a:ext cx="8336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10.0.80.0/20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74A16C4-F023-4639-8464-7F98BC977BBD}"/>
              </a:ext>
            </a:extLst>
          </p:cNvPr>
          <p:cNvSpPr txBox="1"/>
          <p:nvPr/>
        </p:nvSpPr>
        <p:spPr>
          <a:xfrm>
            <a:off x="7742993" y="5124520"/>
            <a:ext cx="8955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5">
                    <a:lumMod val="75000"/>
                  </a:schemeClr>
                </a:solidFill>
              </a:rPr>
              <a:t>10.0.236.0/22</a:t>
            </a:r>
            <a:endParaRPr 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6A6282E-9DD6-4534-9EC4-608A6CCDE7C1}"/>
              </a:ext>
            </a:extLst>
          </p:cNvPr>
          <p:cNvSpPr txBox="1"/>
          <p:nvPr/>
        </p:nvSpPr>
        <p:spPr>
          <a:xfrm>
            <a:off x="8884027" y="5115399"/>
            <a:ext cx="8955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5">
                    <a:lumMod val="75000"/>
                  </a:schemeClr>
                </a:solidFill>
              </a:rPr>
              <a:t>10.0.176.0/20</a:t>
            </a:r>
            <a:endParaRPr 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B6BFC9B-B7BC-4581-B3D5-8206C0B99E92}"/>
              </a:ext>
            </a:extLst>
          </p:cNvPr>
          <p:cNvSpPr/>
          <p:nvPr/>
        </p:nvSpPr>
        <p:spPr>
          <a:xfrm>
            <a:off x="7575462" y="1794518"/>
            <a:ext cx="1062053" cy="169434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900" dirty="0">
              <a:solidFill>
                <a:schemeClr val="accent5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25C52EF-CF8B-4AD3-ADAC-3137E0100F92}"/>
              </a:ext>
            </a:extLst>
          </p:cNvPr>
          <p:cNvSpPr/>
          <p:nvPr/>
        </p:nvSpPr>
        <p:spPr>
          <a:xfrm>
            <a:off x="8759817" y="1803596"/>
            <a:ext cx="1062053" cy="169434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900" dirty="0">
              <a:solidFill>
                <a:schemeClr val="accent5"/>
              </a:solidFill>
            </a:endParaRPr>
          </a:p>
        </p:txBody>
      </p:sp>
      <p:grpSp>
        <p:nvGrpSpPr>
          <p:cNvPr id="134" name="Graphic 43">
            <a:extLst>
              <a:ext uri="{FF2B5EF4-FFF2-40B4-BE49-F238E27FC236}">
                <a16:creationId xmlns:a16="http://schemas.microsoft.com/office/drawing/2014/main" id="{BB8DCEBD-1902-47DF-A9C3-56640E9AB8FC}"/>
              </a:ext>
            </a:extLst>
          </p:cNvPr>
          <p:cNvGrpSpPr/>
          <p:nvPr/>
        </p:nvGrpSpPr>
        <p:grpSpPr>
          <a:xfrm>
            <a:off x="7581462" y="1792638"/>
            <a:ext cx="228451" cy="189260"/>
            <a:chOff x="7985733" y="1793796"/>
            <a:chExt cx="228451" cy="189260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E778C22-73F0-4F52-BB15-89FC416636B4}"/>
                </a:ext>
              </a:extLst>
            </p:cNvPr>
            <p:cNvSpPr/>
            <p:nvPr/>
          </p:nvSpPr>
          <p:spPr>
            <a:xfrm>
              <a:off x="7985733" y="1793796"/>
              <a:ext cx="228451" cy="189260"/>
            </a:xfrm>
            <a:custGeom>
              <a:avLst/>
              <a:gdLst>
                <a:gd name="connsiteX0" fmla="*/ 0 w 228451"/>
                <a:gd name="connsiteY0" fmla="*/ 0 h 189260"/>
                <a:gd name="connsiteX1" fmla="*/ 228451 w 228451"/>
                <a:gd name="connsiteY1" fmla="*/ 0 h 189260"/>
                <a:gd name="connsiteX2" fmla="*/ 228451 w 228451"/>
                <a:gd name="connsiteY2" fmla="*/ 189260 h 189260"/>
                <a:gd name="connsiteX3" fmla="*/ 0 w 228451"/>
                <a:gd name="connsiteY3" fmla="*/ 189260 h 189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51" h="189260">
                  <a:moveTo>
                    <a:pt x="0" y="0"/>
                  </a:moveTo>
                  <a:lnTo>
                    <a:pt x="228451" y="0"/>
                  </a:lnTo>
                  <a:lnTo>
                    <a:pt x="228451" y="189260"/>
                  </a:lnTo>
                  <a:lnTo>
                    <a:pt x="0" y="189260"/>
                  </a:lnTo>
                  <a:close/>
                </a:path>
              </a:pathLst>
            </a:custGeom>
            <a:solidFill>
              <a:srgbClr val="248814"/>
            </a:solidFill>
            <a:ln w="6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8279274-A747-4E5C-BCBC-E3A939745AE6}"/>
                </a:ext>
              </a:extLst>
            </p:cNvPr>
            <p:cNvSpPr/>
            <p:nvPr/>
          </p:nvSpPr>
          <p:spPr>
            <a:xfrm>
              <a:off x="8084391" y="1890210"/>
              <a:ext cx="31267" cy="43259"/>
            </a:xfrm>
            <a:custGeom>
              <a:avLst/>
              <a:gdLst>
                <a:gd name="connsiteX0" fmla="*/ 15632 w 31267"/>
                <a:gd name="connsiteY0" fmla="*/ 0 h 43259"/>
                <a:gd name="connsiteX1" fmla="*/ 0 w 31267"/>
                <a:gd name="connsiteY1" fmla="*/ 12789 h 43259"/>
                <a:gd name="connsiteX2" fmla="*/ 12369 w 31267"/>
                <a:gd name="connsiteY2" fmla="*/ 25469 h 43259"/>
                <a:gd name="connsiteX3" fmla="*/ 12369 w 31267"/>
                <a:gd name="connsiteY3" fmla="*/ 43260 h 43259"/>
                <a:gd name="connsiteX4" fmla="*/ 18896 w 31267"/>
                <a:gd name="connsiteY4" fmla="*/ 43260 h 43259"/>
                <a:gd name="connsiteX5" fmla="*/ 18896 w 31267"/>
                <a:gd name="connsiteY5" fmla="*/ 25469 h 43259"/>
                <a:gd name="connsiteX6" fmla="*/ 30938 w 31267"/>
                <a:gd name="connsiteY6" fmla="*/ 10247 h 43259"/>
                <a:gd name="connsiteX7" fmla="*/ 15632 w 31267"/>
                <a:gd name="connsiteY7" fmla="*/ 0 h 43259"/>
                <a:gd name="connsiteX8" fmla="*/ 15632 w 31267"/>
                <a:gd name="connsiteY8" fmla="*/ 20332 h 43259"/>
                <a:gd name="connsiteX9" fmla="*/ 6625 w 31267"/>
                <a:gd name="connsiteY9" fmla="*/ 12870 h 43259"/>
                <a:gd name="connsiteX10" fmla="*/ 15632 w 31267"/>
                <a:gd name="connsiteY10" fmla="*/ 5408 h 43259"/>
                <a:gd name="connsiteX11" fmla="*/ 24640 w 31267"/>
                <a:gd name="connsiteY11" fmla="*/ 12870 h 43259"/>
                <a:gd name="connsiteX12" fmla="*/ 15632 w 31267"/>
                <a:gd name="connsiteY12" fmla="*/ 20332 h 4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267" h="43259">
                  <a:moveTo>
                    <a:pt x="15632" y="0"/>
                  </a:moveTo>
                  <a:cubicBezTo>
                    <a:pt x="7053" y="-44"/>
                    <a:pt x="54" y="5681"/>
                    <a:pt x="0" y="12789"/>
                  </a:cubicBezTo>
                  <a:cubicBezTo>
                    <a:pt x="-46" y="18916"/>
                    <a:pt x="5128" y="24221"/>
                    <a:pt x="12369" y="25469"/>
                  </a:cubicBezTo>
                  <a:lnTo>
                    <a:pt x="12369" y="43260"/>
                  </a:lnTo>
                  <a:lnTo>
                    <a:pt x="18896" y="43260"/>
                  </a:lnTo>
                  <a:lnTo>
                    <a:pt x="18896" y="25469"/>
                  </a:lnTo>
                  <a:cubicBezTo>
                    <a:pt x="27295" y="24021"/>
                    <a:pt x="32687" y="17205"/>
                    <a:pt x="30938" y="10247"/>
                  </a:cubicBezTo>
                  <a:cubicBezTo>
                    <a:pt x="29431" y="4248"/>
                    <a:pt x="23028" y="-38"/>
                    <a:pt x="15632" y="0"/>
                  </a:cubicBezTo>
                  <a:close/>
                  <a:moveTo>
                    <a:pt x="15632" y="20332"/>
                  </a:moveTo>
                  <a:cubicBezTo>
                    <a:pt x="10657" y="20332"/>
                    <a:pt x="6625" y="16991"/>
                    <a:pt x="6625" y="12870"/>
                  </a:cubicBezTo>
                  <a:cubicBezTo>
                    <a:pt x="6625" y="8749"/>
                    <a:pt x="10658" y="5408"/>
                    <a:pt x="15632" y="5408"/>
                  </a:cubicBezTo>
                  <a:cubicBezTo>
                    <a:pt x="20607" y="5408"/>
                    <a:pt x="24640" y="8749"/>
                    <a:pt x="24640" y="12870"/>
                  </a:cubicBezTo>
                  <a:cubicBezTo>
                    <a:pt x="24640" y="16991"/>
                    <a:pt x="20607" y="20332"/>
                    <a:pt x="15632" y="20332"/>
                  </a:cubicBezTo>
                  <a:close/>
                </a:path>
              </a:pathLst>
            </a:custGeom>
            <a:solidFill>
              <a:srgbClr val="FFFFFF"/>
            </a:solidFill>
            <a:ln w="6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23C7E4A-B4AD-4519-9F36-F9AE7AF456D0}"/>
                </a:ext>
              </a:extLst>
            </p:cNvPr>
            <p:cNvSpPr/>
            <p:nvPr/>
          </p:nvSpPr>
          <p:spPr>
            <a:xfrm>
              <a:off x="8045391" y="1828457"/>
              <a:ext cx="109134" cy="119936"/>
            </a:xfrm>
            <a:custGeom>
              <a:avLst/>
              <a:gdLst>
                <a:gd name="connsiteX0" fmla="*/ 88639 w 109134"/>
                <a:gd name="connsiteY0" fmla="*/ 42665 h 119936"/>
                <a:gd name="connsiteX1" fmla="*/ 88639 w 109134"/>
                <a:gd name="connsiteY1" fmla="*/ 28227 h 119936"/>
                <a:gd name="connsiteX2" fmla="*/ 54567 w 109134"/>
                <a:gd name="connsiteY2" fmla="*/ 0 h 119936"/>
                <a:gd name="connsiteX3" fmla="*/ 20495 w 109134"/>
                <a:gd name="connsiteY3" fmla="*/ 28227 h 119936"/>
                <a:gd name="connsiteX4" fmla="*/ 20495 w 109134"/>
                <a:gd name="connsiteY4" fmla="*/ 42665 h 119936"/>
                <a:gd name="connsiteX5" fmla="*/ 0 w 109134"/>
                <a:gd name="connsiteY5" fmla="*/ 42665 h 119936"/>
                <a:gd name="connsiteX6" fmla="*/ 0 w 109134"/>
                <a:gd name="connsiteY6" fmla="*/ 119937 h 119936"/>
                <a:gd name="connsiteX7" fmla="*/ 109134 w 109134"/>
                <a:gd name="connsiteY7" fmla="*/ 119937 h 119936"/>
                <a:gd name="connsiteX8" fmla="*/ 109134 w 109134"/>
                <a:gd name="connsiteY8" fmla="*/ 42665 h 119936"/>
                <a:gd name="connsiteX9" fmla="*/ 27022 w 109134"/>
                <a:gd name="connsiteY9" fmla="*/ 28227 h 119936"/>
                <a:gd name="connsiteX10" fmla="*/ 54567 w 109134"/>
                <a:gd name="connsiteY10" fmla="*/ 5407 h 119936"/>
                <a:gd name="connsiteX11" fmla="*/ 82112 w 109134"/>
                <a:gd name="connsiteY11" fmla="*/ 28227 h 119936"/>
                <a:gd name="connsiteX12" fmla="*/ 82112 w 109134"/>
                <a:gd name="connsiteY12" fmla="*/ 42665 h 119936"/>
                <a:gd name="connsiteX13" fmla="*/ 27022 w 109134"/>
                <a:gd name="connsiteY13" fmla="*/ 42665 h 119936"/>
                <a:gd name="connsiteX14" fmla="*/ 102607 w 109134"/>
                <a:gd name="connsiteY14" fmla="*/ 114746 h 119936"/>
                <a:gd name="connsiteX15" fmla="*/ 6527 w 109134"/>
                <a:gd name="connsiteY15" fmla="*/ 114746 h 119936"/>
                <a:gd name="connsiteX16" fmla="*/ 6527 w 109134"/>
                <a:gd name="connsiteY16" fmla="*/ 48072 h 119936"/>
                <a:gd name="connsiteX17" fmla="*/ 102607 w 109134"/>
                <a:gd name="connsiteY17" fmla="*/ 48072 h 1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9134" h="119936">
                  <a:moveTo>
                    <a:pt x="88639" y="42665"/>
                  </a:moveTo>
                  <a:lnTo>
                    <a:pt x="88639" y="28227"/>
                  </a:lnTo>
                  <a:cubicBezTo>
                    <a:pt x="88639" y="12638"/>
                    <a:pt x="73385" y="0"/>
                    <a:pt x="54567" y="0"/>
                  </a:cubicBezTo>
                  <a:cubicBezTo>
                    <a:pt x="35750" y="0"/>
                    <a:pt x="20495" y="12638"/>
                    <a:pt x="20495" y="28227"/>
                  </a:cubicBezTo>
                  <a:lnTo>
                    <a:pt x="20495" y="42665"/>
                  </a:lnTo>
                  <a:lnTo>
                    <a:pt x="0" y="42665"/>
                  </a:lnTo>
                  <a:lnTo>
                    <a:pt x="0" y="119937"/>
                  </a:lnTo>
                  <a:lnTo>
                    <a:pt x="109134" y="119937"/>
                  </a:lnTo>
                  <a:lnTo>
                    <a:pt x="109134" y="42665"/>
                  </a:lnTo>
                  <a:close/>
                  <a:moveTo>
                    <a:pt x="27022" y="28227"/>
                  </a:moveTo>
                  <a:cubicBezTo>
                    <a:pt x="27022" y="15624"/>
                    <a:pt x="39355" y="5407"/>
                    <a:pt x="54567" y="5407"/>
                  </a:cubicBezTo>
                  <a:cubicBezTo>
                    <a:pt x="69780" y="5407"/>
                    <a:pt x="82112" y="15624"/>
                    <a:pt x="82112" y="28227"/>
                  </a:cubicBezTo>
                  <a:lnTo>
                    <a:pt x="82112" y="42665"/>
                  </a:lnTo>
                  <a:lnTo>
                    <a:pt x="27022" y="42665"/>
                  </a:lnTo>
                  <a:close/>
                  <a:moveTo>
                    <a:pt x="102607" y="114746"/>
                  </a:moveTo>
                  <a:lnTo>
                    <a:pt x="6527" y="114746"/>
                  </a:lnTo>
                  <a:lnTo>
                    <a:pt x="6527" y="48072"/>
                  </a:lnTo>
                  <a:lnTo>
                    <a:pt x="102607" y="48072"/>
                  </a:lnTo>
                  <a:close/>
                </a:path>
              </a:pathLst>
            </a:custGeom>
            <a:solidFill>
              <a:srgbClr val="FFFFFF"/>
            </a:solidFill>
            <a:ln w="6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8" name="Graphic 45">
            <a:extLst>
              <a:ext uri="{FF2B5EF4-FFF2-40B4-BE49-F238E27FC236}">
                <a16:creationId xmlns:a16="http://schemas.microsoft.com/office/drawing/2014/main" id="{8C6C3521-2988-46A3-8707-D3BF3A47C6F2}"/>
              </a:ext>
            </a:extLst>
          </p:cNvPr>
          <p:cNvGrpSpPr/>
          <p:nvPr/>
        </p:nvGrpSpPr>
        <p:grpSpPr>
          <a:xfrm>
            <a:off x="8761114" y="1816051"/>
            <a:ext cx="228451" cy="189260"/>
            <a:chOff x="9115453" y="1801238"/>
            <a:chExt cx="228451" cy="189260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13E6178-266D-408C-B65D-3FACE773F396}"/>
                </a:ext>
              </a:extLst>
            </p:cNvPr>
            <p:cNvSpPr/>
            <p:nvPr/>
          </p:nvSpPr>
          <p:spPr>
            <a:xfrm>
              <a:off x="9115453" y="1801238"/>
              <a:ext cx="228451" cy="189260"/>
            </a:xfrm>
            <a:custGeom>
              <a:avLst/>
              <a:gdLst>
                <a:gd name="connsiteX0" fmla="*/ 0 w 228451"/>
                <a:gd name="connsiteY0" fmla="*/ 0 h 189260"/>
                <a:gd name="connsiteX1" fmla="*/ 228451 w 228451"/>
                <a:gd name="connsiteY1" fmla="*/ 0 h 189260"/>
                <a:gd name="connsiteX2" fmla="*/ 228451 w 228451"/>
                <a:gd name="connsiteY2" fmla="*/ 189260 h 189260"/>
                <a:gd name="connsiteX3" fmla="*/ 0 w 228451"/>
                <a:gd name="connsiteY3" fmla="*/ 189260 h 189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51" h="189260">
                  <a:moveTo>
                    <a:pt x="0" y="0"/>
                  </a:moveTo>
                  <a:lnTo>
                    <a:pt x="228451" y="0"/>
                  </a:lnTo>
                  <a:lnTo>
                    <a:pt x="228451" y="189260"/>
                  </a:lnTo>
                  <a:lnTo>
                    <a:pt x="0" y="189260"/>
                  </a:lnTo>
                  <a:close/>
                </a:path>
              </a:pathLst>
            </a:custGeom>
            <a:solidFill>
              <a:srgbClr val="248814"/>
            </a:solidFill>
            <a:ln w="6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A3A0594-7BD1-4553-95B0-1D7E4496D7E6}"/>
                </a:ext>
              </a:extLst>
            </p:cNvPr>
            <p:cNvSpPr/>
            <p:nvPr/>
          </p:nvSpPr>
          <p:spPr>
            <a:xfrm>
              <a:off x="9214111" y="1897652"/>
              <a:ext cx="31267" cy="43259"/>
            </a:xfrm>
            <a:custGeom>
              <a:avLst/>
              <a:gdLst>
                <a:gd name="connsiteX0" fmla="*/ 15632 w 31267"/>
                <a:gd name="connsiteY0" fmla="*/ 0 h 43259"/>
                <a:gd name="connsiteX1" fmla="*/ 0 w 31267"/>
                <a:gd name="connsiteY1" fmla="*/ 12789 h 43259"/>
                <a:gd name="connsiteX2" fmla="*/ 12369 w 31267"/>
                <a:gd name="connsiteY2" fmla="*/ 25469 h 43259"/>
                <a:gd name="connsiteX3" fmla="*/ 12369 w 31267"/>
                <a:gd name="connsiteY3" fmla="*/ 43260 h 43259"/>
                <a:gd name="connsiteX4" fmla="*/ 18896 w 31267"/>
                <a:gd name="connsiteY4" fmla="*/ 43260 h 43259"/>
                <a:gd name="connsiteX5" fmla="*/ 18896 w 31267"/>
                <a:gd name="connsiteY5" fmla="*/ 25469 h 43259"/>
                <a:gd name="connsiteX6" fmla="*/ 30938 w 31267"/>
                <a:gd name="connsiteY6" fmla="*/ 10247 h 43259"/>
                <a:gd name="connsiteX7" fmla="*/ 15632 w 31267"/>
                <a:gd name="connsiteY7" fmla="*/ 0 h 43259"/>
                <a:gd name="connsiteX8" fmla="*/ 15632 w 31267"/>
                <a:gd name="connsiteY8" fmla="*/ 20332 h 43259"/>
                <a:gd name="connsiteX9" fmla="*/ 6625 w 31267"/>
                <a:gd name="connsiteY9" fmla="*/ 12870 h 43259"/>
                <a:gd name="connsiteX10" fmla="*/ 15632 w 31267"/>
                <a:gd name="connsiteY10" fmla="*/ 5408 h 43259"/>
                <a:gd name="connsiteX11" fmla="*/ 24640 w 31267"/>
                <a:gd name="connsiteY11" fmla="*/ 12870 h 43259"/>
                <a:gd name="connsiteX12" fmla="*/ 15632 w 31267"/>
                <a:gd name="connsiteY12" fmla="*/ 20332 h 4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267" h="43259">
                  <a:moveTo>
                    <a:pt x="15632" y="0"/>
                  </a:moveTo>
                  <a:cubicBezTo>
                    <a:pt x="7053" y="-44"/>
                    <a:pt x="54" y="5681"/>
                    <a:pt x="0" y="12789"/>
                  </a:cubicBezTo>
                  <a:cubicBezTo>
                    <a:pt x="-46" y="18916"/>
                    <a:pt x="5128" y="24221"/>
                    <a:pt x="12369" y="25469"/>
                  </a:cubicBezTo>
                  <a:lnTo>
                    <a:pt x="12369" y="43260"/>
                  </a:lnTo>
                  <a:lnTo>
                    <a:pt x="18896" y="43260"/>
                  </a:lnTo>
                  <a:lnTo>
                    <a:pt x="18896" y="25469"/>
                  </a:lnTo>
                  <a:cubicBezTo>
                    <a:pt x="27295" y="24021"/>
                    <a:pt x="32687" y="17205"/>
                    <a:pt x="30938" y="10247"/>
                  </a:cubicBezTo>
                  <a:cubicBezTo>
                    <a:pt x="29431" y="4248"/>
                    <a:pt x="23028" y="-38"/>
                    <a:pt x="15632" y="0"/>
                  </a:cubicBezTo>
                  <a:close/>
                  <a:moveTo>
                    <a:pt x="15632" y="20332"/>
                  </a:moveTo>
                  <a:cubicBezTo>
                    <a:pt x="10657" y="20332"/>
                    <a:pt x="6625" y="16991"/>
                    <a:pt x="6625" y="12870"/>
                  </a:cubicBezTo>
                  <a:cubicBezTo>
                    <a:pt x="6625" y="8749"/>
                    <a:pt x="10658" y="5408"/>
                    <a:pt x="15632" y="5408"/>
                  </a:cubicBezTo>
                  <a:cubicBezTo>
                    <a:pt x="20607" y="5408"/>
                    <a:pt x="24640" y="8749"/>
                    <a:pt x="24640" y="12870"/>
                  </a:cubicBezTo>
                  <a:cubicBezTo>
                    <a:pt x="24640" y="16991"/>
                    <a:pt x="20607" y="20332"/>
                    <a:pt x="15632" y="20332"/>
                  </a:cubicBezTo>
                  <a:close/>
                </a:path>
              </a:pathLst>
            </a:custGeom>
            <a:solidFill>
              <a:srgbClr val="FFFFFF"/>
            </a:solidFill>
            <a:ln w="6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0713932-C883-4420-B029-9CA4E74EEA24}"/>
                </a:ext>
              </a:extLst>
            </p:cNvPr>
            <p:cNvSpPr/>
            <p:nvPr/>
          </p:nvSpPr>
          <p:spPr>
            <a:xfrm>
              <a:off x="9175111" y="1835899"/>
              <a:ext cx="109134" cy="119936"/>
            </a:xfrm>
            <a:custGeom>
              <a:avLst/>
              <a:gdLst>
                <a:gd name="connsiteX0" fmla="*/ 88639 w 109134"/>
                <a:gd name="connsiteY0" fmla="*/ 42665 h 119936"/>
                <a:gd name="connsiteX1" fmla="*/ 88639 w 109134"/>
                <a:gd name="connsiteY1" fmla="*/ 28227 h 119936"/>
                <a:gd name="connsiteX2" fmla="*/ 54567 w 109134"/>
                <a:gd name="connsiteY2" fmla="*/ 0 h 119936"/>
                <a:gd name="connsiteX3" fmla="*/ 20495 w 109134"/>
                <a:gd name="connsiteY3" fmla="*/ 28227 h 119936"/>
                <a:gd name="connsiteX4" fmla="*/ 20495 w 109134"/>
                <a:gd name="connsiteY4" fmla="*/ 42665 h 119936"/>
                <a:gd name="connsiteX5" fmla="*/ 0 w 109134"/>
                <a:gd name="connsiteY5" fmla="*/ 42665 h 119936"/>
                <a:gd name="connsiteX6" fmla="*/ 0 w 109134"/>
                <a:gd name="connsiteY6" fmla="*/ 119937 h 119936"/>
                <a:gd name="connsiteX7" fmla="*/ 109134 w 109134"/>
                <a:gd name="connsiteY7" fmla="*/ 119937 h 119936"/>
                <a:gd name="connsiteX8" fmla="*/ 109134 w 109134"/>
                <a:gd name="connsiteY8" fmla="*/ 42665 h 119936"/>
                <a:gd name="connsiteX9" fmla="*/ 27022 w 109134"/>
                <a:gd name="connsiteY9" fmla="*/ 28227 h 119936"/>
                <a:gd name="connsiteX10" fmla="*/ 54567 w 109134"/>
                <a:gd name="connsiteY10" fmla="*/ 5407 h 119936"/>
                <a:gd name="connsiteX11" fmla="*/ 82112 w 109134"/>
                <a:gd name="connsiteY11" fmla="*/ 28227 h 119936"/>
                <a:gd name="connsiteX12" fmla="*/ 82112 w 109134"/>
                <a:gd name="connsiteY12" fmla="*/ 42665 h 119936"/>
                <a:gd name="connsiteX13" fmla="*/ 27022 w 109134"/>
                <a:gd name="connsiteY13" fmla="*/ 42665 h 119936"/>
                <a:gd name="connsiteX14" fmla="*/ 102607 w 109134"/>
                <a:gd name="connsiteY14" fmla="*/ 114746 h 119936"/>
                <a:gd name="connsiteX15" fmla="*/ 6527 w 109134"/>
                <a:gd name="connsiteY15" fmla="*/ 114746 h 119936"/>
                <a:gd name="connsiteX16" fmla="*/ 6527 w 109134"/>
                <a:gd name="connsiteY16" fmla="*/ 48072 h 119936"/>
                <a:gd name="connsiteX17" fmla="*/ 102607 w 109134"/>
                <a:gd name="connsiteY17" fmla="*/ 48072 h 1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9134" h="119936">
                  <a:moveTo>
                    <a:pt x="88639" y="42665"/>
                  </a:moveTo>
                  <a:lnTo>
                    <a:pt x="88639" y="28227"/>
                  </a:lnTo>
                  <a:cubicBezTo>
                    <a:pt x="88639" y="12638"/>
                    <a:pt x="73385" y="0"/>
                    <a:pt x="54567" y="0"/>
                  </a:cubicBezTo>
                  <a:cubicBezTo>
                    <a:pt x="35750" y="0"/>
                    <a:pt x="20495" y="12638"/>
                    <a:pt x="20495" y="28227"/>
                  </a:cubicBezTo>
                  <a:lnTo>
                    <a:pt x="20495" y="42665"/>
                  </a:lnTo>
                  <a:lnTo>
                    <a:pt x="0" y="42665"/>
                  </a:lnTo>
                  <a:lnTo>
                    <a:pt x="0" y="119937"/>
                  </a:lnTo>
                  <a:lnTo>
                    <a:pt x="109134" y="119937"/>
                  </a:lnTo>
                  <a:lnTo>
                    <a:pt x="109134" y="42665"/>
                  </a:lnTo>
                  <a:close/>
                  <a:moveTo>
                    <a:pt x="27022" y="28227"/>
                  </a:moveTo>
                  <a:cubicBezTo>
                    <a:pt x="27022" y="15624"/>
                    <a:pt x="39355" y="5407"/>
                    <a:pt x="54567" y="5407"/>
                  </a:cubicBezTo>
                  <a:cubicBezTo>
                    <a:pt x="69780" y="5407"/>
                    <a:pt x="82112" y="15624"/>
                    <a:pt x="82112" y="28227"/>
                  </a:cubicBezTo>
                  <a:lnTo>
                    <a:pt x="82112" y="42665"/>
                  </a:lnTo>
                  <a:lnTo>
                    <a:pt x="27022" y="42665"/>
                  </a:lnTo>
                  <a:close/>
                  <a:moveTo>
                    <a:pt x="102607" y="114746"/>
                  </a:moveTo>
                  <a:lnTo>
                    <a:pt x="6527" y="114746"/>
                  </a:lnTo>
                  <a:lnTo>
                    <a:pt x="6527" y="48072"/>
                  </a:lnTo>
                  <a:lnTo>
                    <a:pt x="102607" y="48072"/>
                  </a:lnTo>
                  <a:close/>
                </a:path>
              </a:pathLst>
            </a:custGeom>
            <a:solidFill>
              <a:srgbClr val="FFFFFF"/>
            </a:solidFill>
            <a:ln w="6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4238350-0405-4F13-A0B7-EB3A2A1589C4}"/>
              </a:ext>
            </a:extLst>
          </p:cNvPr>
          <p:cNvSpPr/>
          <p:nvPr/>
        </p:nvSpPr>
        <p:spPr>
          <a:xfrm>
            <a:off x="7587142" y="3665024"/>
            <a:ext cx="1054766" cy="167286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900" dirty="0">
              <a:solidFill>
                <a:schemeClr val="accent3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19D7609-533A-438C-86CF-B75D530DDDA6}"/>
              </a:ext>
            </a:extLst>
          </p:cNvPr>
          <p:cNvSpPr/>
          <p:nvPr/>
        </p:nvSpPr>
        <p:spPr>
          <a:xfrm>
            <a:off x="8754459" y="3665023"/>
            <a:ext cx="1054766" cy="167286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9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3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67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Liu</dc:creator>
  <cp:lastModifiedBy>Steve Liu</cp:lastModifiedBy>
  <cp:revision>31</cp:revision>
  <dcterms:created xsi:type="dcterms:W3CDTF">2020-06-21T01:09:23Z</dcterms:created>
  <dcterms:modified xsi:type="dcterms:W3CDTF">2020-06-21T02:22:15Z</dcterms:modified>
</cp:coreProperties>
</file>