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82" r:id="rId1"/>
    <p:sldMasterId id="2147484608" r:id="rId2"/>
  </p:sldMasterIdLst>
  <p:notesMasterIdLst>
    <p:notesMasterId r:id="rId6"/>
  </p:notesMasterIdLst>
  <p:handoutMasterIdLst>
    <p:handoutMasterId r:id="rId7"/>
  </p:handoutMasterIdLst>
  <p:sldIdLst>
    <p:sldId id="1050" r:id="rId3"/>
    <p:sldId id="1051" r:id="rId4"/>
    <p:sldId id="1045" r:id="rId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CC33"/>
    <a:srgbClr val="79FFB6"/>
    <a:srgbClr val="21FF85"/>
    <a:srgbClr val="00F26D"/>
    <a:srgbClr val="00D25F"/>
    <a:srgbClr val="00FFCC"/>
    <a:srgbClr val="00FF99"/>
    <a:srgbClr val="00FF00"/>
    <a:srgbClr val="D03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0424" autoAdjust="0"/>
  </p:normalViewPr>
  <p:slideViewPr>
    <p:cSldViewPr>
      <p:cViewPr varScale="1">
        <p:scale>
          <a:sx n="118" d="100"/>
          <a:sy n="118" d="100"/>
        </p:scale>
        <p:origin x="480" y="62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C5371F7-D5CB-4120-88FB-666B42692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726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5E5E0B3-9368-45E3-A48A-429E4429C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17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0638"/>
            <a:ext cx="9144000" cy="517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7"/>
          <p:cNvSpPr>
            <a:spLocks/>
          </p:cNvSpPr>
          <p:nvPr userDrawn="1"/>
        </p:nvSpPr>
        <p:spPr bwMode="auto">
          <a:xfrm>
            <a:off x="473075" y="4767263"/>
            <a:ext cx="28749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9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9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©1993-2016</a:t>
            </a:r>
            <a:r>
              <a:rPr lang="zh-CN" altLang="en-US" sz="9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金蝶软件（中国）有限公司</a:t>
            </a:r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907704" y="2328863"/>
            <a:ext cx="5328592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rgbClr val="FFFFFF">
                    <a:alpha val="0"/>
                  </a:srgbClr>
                </a:gs>
                <a:gs pos="47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图片 6" descr="kingdee 金蝶 logo-0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59613" y="-20638"/>
            <a:ext cx="2265362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73411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3534" y="17719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EB3A6E10-C3DC-48BD-83CF-64AAC547C99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0310金蝶品牌下属logo-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3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34" y="17719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32D54BE8-EB9A-41E2-9360-28D8561A6E8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pic>
        <p:nvPicPr>
          <p:cNvPr id="6" name="图片 4" descr="0310金蝶品牌下属logo-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"/>
          </p:nvPr>
        </p:nvSpPr>
        <p:spPr>
          <a:xfrm>
            <a:off x="1792288" y="771552"/>
            <a:ext cx="5486400" cy="3168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23534" y="17719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0E6F33DD-6CF7-489D-8C79-5E3629DA373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pic>
        <p:nvPicPr>
          <p:cNvPr id="6" name="图片 4" descr="0310金蝶品牌下属logo-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55976" y="915966"/>
            <a:ext cx="3600000" cy="360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392" y="915567"/>
            <a:ext cx="3600000" cy="360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23534" y="17719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A8CDEB56-9AFC-40E4-A5B0-625D406BA75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>
            <a:grpSpLocks/>
          </p:cNvGrpSpPr>
          <p:nvPr userDrawn="1"/>
        </p:nvGrpSpPr>
        <p:grpSpPr bwMode="auto">
          <a:xfrm>
            <a:off x="4716463" y="844550"/>
            <a:ext cx="3368675" cy="1781175"/>
            <a:chOff x="3491880" y="1286813"/>
            <a:chExt cx="2909209" cy="1539150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4521482" y="1447313"/>
              <a:ext cx="1760332" cy="71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5400">
                  <a:solidFill>
                    <a:srgbClr val="FFFFFF"/>
                  </a:solidFill>
                  <a:latin typeface="Goudy Old Style" pitchFamily="18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051238" y="2196311"/>
              <a:ext cx="978876" cy="26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FFFFFF"/>
                  </a:solidFill>
                  <a:latin typeface="Arial Narrow" pitchFamily="34" charset="0"/>
                  <a:sym typeface="Arial Narrow" pitchFamily="34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3491880" y="1286813"/>
              <a:ext cx="885650" cy="532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4000">
                  <a:solidFill>
                    <a:srgbClr val="FFFFFF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5198743" y="2108517"/>
              <a:ext cx="1196862" cy="717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54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5404390" y="1338941"/>
              <a:ext cx="996699" cy="240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FFFFFF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 userDrawn="1"/>
          </p:nvSpPr>
          <p:spPr bwMode="auto">
            <a:xfrm>
              <a:off x="3491880" y="1869825"/>
              <a:ext cx="1000812" cy="318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FFFF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  <p:sp>
        <p:nvSpPr>
          <p:cNvPr id="10" name="Rectangle 37"/>
          <p:cNvSpPr>
            <a:spLocks noChangeArrowheads="1"/>
          </p:cNvSpPr>
          <p:nvPr userDrawn="1"/>
        </p:nvSpPr>
        <p:spPr bwMode="auto">
          <a:xfrm>
            <a:off x="473075" y="4767263"/>
            <a:ext cx="2874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©1993-2016 </a:t>
            </a: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金蝶国际软件集团有限公司</a:t>
            </a:r>
          </a:p>
        </p:txBody>
      </p:sp>
      <p:sp>
        <p:nvSpPr>
          <p:cNvPr id="11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7615812-CF3A-4351-B9E4-68ABF46C8FF3}" type="datetimeFigureOut">
              <a:rPr lang="zh-CN" altLang="en-US"/>
              <a:pPr>
                <a:defRPr/>
              </a:pPr>
              <a:t>16-12-31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 kumimoji="1" sz="75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C77FC59-7886-4D4D-BE14-87FC1C557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pic>
        <p:nvPicPr>
          <p:cNvPr id="5" name="图片 4" descr="0310金蝶品牌下属logo-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4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05805682-9E2C-44C2-813D-5E554027931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 descr="0310金蝶品牌下属logo-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41974"/>
            <a:ext cx="8424936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3"/>
              </a:buBlip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4257227B-E38E-430C-89F2-61407585A4A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pic>
        <p:nvPicPr>
          <p:cNvPr id="6" name="图片 4" descr="0310金蝶品牌下属logo-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"/>
          </p:nvPr>
        </p:nvSpPr>
        <p:spPr>
          <a:xfrm>
            <a:off x="1792288" y="771550"/>
            <a:ext cx="5486400" cy="316835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3E953DDC-DDD3-4653-9992-8A50B85F9DFC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卷页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pic>
        <p:nvPicPr>
          <p:cNvPr id="6" name="图片 4" descr="0310金蝶品牌下属logo-00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83488" y="115888"/>
            <a:ext cx="1098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55976" y="915966"/>
            <a:ext cx="3600000" cy="360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392" y="915566"/>
            <a:ext cx="3600000" cy="3600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23528" y="17716"/>
            <a:ext cx="7128197" cy="48466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</a:t>
            </a:r>
            <a:fld id="{6DEEF761-C121-49CF-A444-8681C3723C31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ppt背景-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0638"/>
            <a:ext cx="9144000" cy="517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4"/>
          <p:cNvGrpSpPr>
            <a:grpSpLocks/>
          </p:cNvGrpSpPr>
          <p:nvPr userDrawn="1"/>
        </p:nvGrpSpPr>
        <p:grpSpPr bwMode="auto">
          <a:xfrm>
            <a:off x="4471988" y="1346200"/>
            <a:ext cx="3397250" cy="1797050"/>
            <a:chOff x="3491880" y="1283088"/>
            <a:chExt cx="2933387" cy="1551579"/>
          </a:xfrm>
        </p:grpSpPr>
        <p:sp>
          <p:nvSpPr>
            <p:cNvPr id="4" name="Rectangle 4"/>
            <p:cNvSpPr>
              <a:spLocks/>
            </p:cNvSpPr>
            <p:nvPr userDrawn="1"/>
          </p:nvSpPr>
          <p:spPr bwMode="auto">
            <a:xfrm>
              <a:off x="4521307" y="1437972"/>
              <a:ext cx="1803896" cy="7360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5400">
                  <a:solidFill>
                    <a:srgbClr val="262626"/>
                  </a:solidFill>
                  <a:latin typeface="Goudy Old Style" pitchFamily="18" charset="0"/>
                  <a:sym typeface="Helvetica Neue UltraLight" charset="0"/>
                </a:rPr>
                <a:t>Thanks</a:t>
              </a:r>
            </a:p>
          </p:txBody>
        </p:sp>
        <p:sp>
          <p:nvSpPr>
            <p:cNvPr id="5" name="Rectangle 5"/>
            <p:cNvSpPr>
              <a:spLocks/>
            </p:cNvSpPr>
            <p:nvPr userDrawn="1"/>
          </p:nvSpPr>
          <p:spPr bwMode="auto">
            <a:xfrm>
              <a:off x="4051143" y="2195943"/>
              <a:ext cx="978709" cy="2659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>
                  <a:solidFill>
                    <a:srgbClr val="262626"/>
                  </a:solidFill>
                  <a:latin typeface="Arial Narrow" pitchFamily="34" charset="0"/>
                  <a:sym typeface="Arial Narrow" pitchFamily="34" charset="0"/>
                </a:rPr>
                <a:t>terima kasih</a:t>
              </a:r>
            </a:p>
          </p:txBody>
        </p:sp>
        <p:sp>
          <p:nvSpPr>
            <p:cNvPr id="6" name="Rectangle 6"/>
            <p:cNvSpPr>
              <a:spLocks/>
            </p:cNvSpPr>
            <p:nvPr userDrawn="1"/>
          </p:nvSpPr>
          <p:spPr bwMode="auto">
            <a:xfrm>
              <a:off x="3491880" y="1283088"/>
              <a:ext cx="897835" cy="5386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4000">
                  <a:solidFill>
                    <a:srgbClr val="262626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7" name="Rectangle 7"/>
            <p:cNvSpPr>
              <a:spLocks/>
            </p:cNvSpPr>
            <p:nvPr userDrawn="1"/>
          </p:nvSpPr>
          <p:spPr bwMode="auto">
            <a:xfrm>
              <a:off x="5199824" y="2099997"/>
              <a:ext cx="1224072" cy="734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5400">
                  <a:solidFill>
                    <a:srgbClr val="262626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8" name="Rectangle 8"/>
            <p:cNvSpPr>
              <a:spLocks/>
            </p:cNvSpPr>
            <p:nvPr userDrawn="1"/>
          </p:nvSpPr>
          <p:spPr bwMode="auto">
            <a:xfrm>
              <a:off x="5404064" y="1336544"/>
              <a:ext cx="1021203" cy="245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zh-CN" altLang="en-US" sz="1800">
                  <a:solidFill>
                    <a:srgbClr val="262626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9" name="Rectangle 9"/>
            <p:cNvSpPr>
              <a:spLocks/>
            </p:cNvSpPr>
            <p:nvPr userDrawn="1"/>
          </p:nvSpPr>
          <p:spPr bwMode="auto">
            <a:xfrm>
              <a:off x="3491880" y="1869727"/>
              <a:ext cx="596272" cy="319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262626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  <p:sp>
        <p:nvSpPr>
          <p:cNvPr id="10" name="Rectangle 37"/>
          <p:cNvSpPr>
            <a:spLocks/>
          </p:cNvSpPr>
          <p:nvPr userDrawn="1"/>
        </p:nvSpPr>
        <p:spPr bwMode="auto">
          <a:xfrm>
            <a:off x="473075" y="4767263"/>
            <a:ext cx="28749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©1993-2015</a:t>
            </a:r>
            <a:r>
              <a:rPr lang="zh-CN" altLang="en-US" sz="7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金蝶软件（中国）有限公司</a:t>
            </a:r>
          </a:p>
        </p:txBody>
      </p:sp>
      <p:pic>
        <p:nvPicPr>
          <p:cNvPr id="11" name="图片 12" descr="kingdee 金蝶 logo-0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59613" y="-20638"/>
            <a:ext cx="2265362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 userDrawn="1"/>
        </p:nvSpPr>
        <p:spPr bwMode="auto">
          <a:xfrm>
            <a:off x="7059613" y="4818063"/>
            <a:ext cx="1257300" cy="249237"/>
          </a:xfrm>
          <a:prstGeom prst="rect">
            <a:avLst/>
          </a:prstGeom>
          <a:noFill/>
          <a:ln>
            <a:noFill/>
          </a:ln>
          <a:extLst/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9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90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8BD466-E6ED-48FD-BFF0-E2A50D899023}" type="datetimeFigureOut">
              <a:rPr lang="zh-CN" altLang="en-US"/>
              <a:pPr>
                <a:defRPr/>
              </a:pPr>
              <a:t>16-12-31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75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B24095-4964-44D1-BB1F-9C97BD7CCD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5"/>
          <p:cNvSpPr>
            <a:spLocks noChangeArrowheads="1"/>
          </p:cNvSpPr>
          <p:nvPr userDrawn="1"/>
        </p:nvSpPr>
        <p:spPr bwMode="auto">
          <a:xfrm>
            <a:off x="2987675" y="5329238"/>
            <a:ext cx="1185863" cy="278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7798" tIns="43900" rIns="87798" bIns="43900"/>
          <a:lstStyle/>
          <a:p>
            <a:pPr defTabSz="877888">
              <a:lnSpc>
                <a:spcPct val="120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defTabSz="877888">
              <a:lnSpc>
                <a:spcPct val="120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auto">
          <a:xfrm>
            <a:off x="0" y="5329238"/>
            <a:ext cx="3132138" cy="177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7798" tIns="43900" rIns="87798" bIns="43900"/>
          <a:lstStyle/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中文标准字体：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微软雅黑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中文可用字体：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方正兰亭准黑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\</a:t>
            </a: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宋体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楷体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仿宋</a:t>
            </a: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黑体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877888">
              <a:lnSpc>
                <a:spcPct val="125000"/>
              </a:lnSpc>
              <a:buClr>
                <a:srgbClr val="404040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遵守国家版权法规，</a:t>
            </a:r>
            <a:r>
              <a:rPr lang="zh-CN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不得</a:t>
            </a:r>
            <a:r>
              <a:rPr lang="en-US" altLang="en-US" sz="1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使用非授权字体</a:t>
            </a:r>
            <a:endParaRPr lang="en-US" altLang="zh-CN" sz="12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05350" y="5362575"/>
          <a:ext cx="4449763" cy="1158875"/>
        </p:xfrm>
        <a:graphic>
          <a:graphicData uri="http://schemas.openxmlformats.org/drawingml/2006/table">
            <a:tbl>
              <a:tblPr/>
              <a:tblGrid>
                <a:gridCol w="850900"/>
                <a:gridCol w="850900"/>
                <a:gridCol w="1247775"/>
                <a:gridCol w="1500188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标准色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金蝶蓝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C:100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M:60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G:91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B:172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辅助色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天蓝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C:70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G:185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B:239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辅助色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青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C:75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Y:75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R:19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G:174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B:103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辅助色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橘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M:60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Y:100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R:240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G:131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辅助色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灰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K:85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R:76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G:73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B:72</a:t>
                      </a:r>
                    </a:p>
                  </a:txBody>
                  <a:tcPr marL="13103" marR="13103" marT="1310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 descr="C:\Users\han_lu\Desktop\201203盛世确认可用输出\PPT\素材\金蝶PPT母版视觉元素\金蝶LOGO色块表现\Untitled 2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6091238"/>
            <a:ext cx="1809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han_lu\Desktop\201203盛世确认可用输出\PPT\素材\金蝶PPT母版视觉元素\金蝶LOGO色块表现\Untitled 2-0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315075"/>
            <a:ext cx="180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han_lu\Desktop\201203盛世确认可用输出\PPT\素材\金蝶PPT母版视觉元素\金蝶LOGO色块表现\Untitled 2-03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5419725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Users\han_lu\Desktop\201203盛世确认可用输出\PPT\素材\金蝶PPT母版视觉元素\金蝶LOGO色块表现\Untitled 2-04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5867400"/>
            <a:ext cx="18097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Users\han_lu\Desktop\201203盛世确认可用输出\PPT\素材\金蝶PPT母版视觉元素\金蝶LOGO色块表现\Untitled 2-05.pn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5643563"/>
            <a:ext cx="1809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2"/>
            <a:ext cx="7108327" cy="5200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EEAA31-662B-4CD8-B20E-02EA8E66F0D6}" type="datetimeFigureOut">
              <a:rPr lang="zh-CN" altLang="en-US"/>
              <a:pPr>
                <a:defRPr/>
              </a:pPr>
              <a:t>16-12-31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sz="750"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/>
          <p:cNvSpPr>
            <a:spLocks noChangeArrowheads="1"/>
          </p:cNvSpPr>
          <p:nvPr userDrawn="1"/>
        </p:nvSpPr>
        <p:spPr bwMode="auto">
          <a:xfrm>
            <a:off x="473075" y="4767263"/>
            <a:ext cx="2874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©1993-2016 </a:t>
            </a: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金蝶国际软件集团有限公司</a:t>
            </a: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6694488" y="4818063"/>
            <a:ext cx="1622425" cy="249237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/>
          <a:p>
            <a:pPr algn="r">
              <a:lnSpc>
                <a:spcPts val="1050"/>
              </a:lnSpc>
              <a:defRPr/>
            </a:pPr>
            <a:r>
              <a:rPr lang="en-US" altLang="zh-CN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7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123658"/>
            <a:ext cx="6624736" cy="857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defRPr lang="zh-CN" altLang="en-US" sz="3200" b="1" i="0" kern="1200" dirty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73417" y="2125188"/>
            <a:ext cx="3587021" cy="10226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1200" b="1" kern="1200" dirty="0">
                <a:solidFill>
                  <a:schemeClr val="bg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" y="0"/>
            <a:ext cx="9142889" cy="520469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5"/>
          <p:cNvSpPr>
            <a:spLocks noGrp="1"/>
          </p:cNvSpPr>
          <p:nvPr>
            <p:ph type="ftr" sz="quarter" idx="3"/>
          </p:nvPr>
        </p:nvSpPr>
        <p:spPr>
          <a:xfrm>
            <a:off x="8316913" y="4805363"/>
            <a:ext cx="576262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28059379-ED30-4C16-9895-3CB36E792FD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  <p:sldLayoutId id="2147485177" r:id="rId6"/>
    <p:sldLayoutId id="2147485178" r:id="rId7"/>
    <p:sldLayoutId id="2147485179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lang="zh-CN" altLang="en-US" sz="2600" kern="1200" dirty="0">
          <a:solidFill>
            <a:schemeClr val="tx1"/>
          </a:solidFill>
          <a:latin typeface="微软雅黑"/>
          <a:ea typeface="微软雅黑"/>
          <a:cs typeface="微软雅黑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5"/>
          <p:cNvSpPr>
            <a:spLocks noGrp="1"/>
          </p:cNvSpPr>
          <p:nvPr>
            <p:ph type="ftr" sz="quarter" idx="3"/>
          </p:nvPr>
        </p:nvSpPr>
        <p:spPr>
          <a:xfrm>
            <a:off x="8316913" y="4805363"/>
            <a:ext cx="576262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C7218F3A-F137-4B5B-8D1A-960B82787E9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2" r:id="rId1"/>
    <p:sldLayoutId id="2147485193" r:id="rId2"/>
    <p:sldLayoutId id="2147485194" r:id="rId3"/>
    <p:sldLayoutId id="2147485195" r:id="rId4"/>
    <p:sldLayoutId id="2147485196" r:id="rId5"/>
    <p:sldLayoutId id="2147485197" r:id="rId6"/>
    <p:sldLayoutId id="2147485198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lang="zh-CN" altLang="en-US" sz="2600" kern="1200" dirty="0">
          <a:solidFill>
            <a:schemeClr val="tx1"/>
          </a:solidFill>
          <a:latin typeface="微软雅黑"/>
          <a:ea typeface="微软雅黑"/>
          <a:cs typeface="微软雅黑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6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0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855847">
            <a:off x="4286897" y="4973737"/>
            <a:ext cx="363276" cy="3632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2072675"/>
            <a:ext cx="2232248" cy="3960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75856" y="2074393"/>
            <a:ext cx="4824536" cy="3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7744" y="693527"/>
            <a:ext cx="503214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牛互联网教育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0005" y="1943768"/>
            <a:ext cx="32880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最有学习价值的实践课程</a:t>
            </a:r>
            <a:endParaRPr lang="zh-CN" altLang="en-US" sz="2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55483" y="3507096"/>
            <a:ext cx="7006033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693196" y="2872415"/>
            <a:ext cx="1224136" cy="1224136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900874" y="314140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就业</a:t>
            </a:r>
          </a:p>
        </p:txBody>
      </p:sp>
      <p:sp>
        <p:nvSpPr>
          <p:cNvPr id="23" name="椭圆 22"/>
          <p:cNvSpPr/>
          <p:nvPr/>
        </p:nvSpPr>
        <p:spPr>
          <a:xfrm>
            <a:off x="3856468" y="2895028"/>
            <a:ext cx="1224136" cy="1224136"/>
          </a:xfrm>
          <a:prstGeom prst="ellipse">
            <a:avLst/>
          </a:prstGeom>
          <a:solidFill>
            <a:srgbClr val="1CAF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146" y="316401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涨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薪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228184" y="2905332"/>
            <a:ext cx="1224136" cy="1224136"/>
          </a:xfrm>
          <a:prstGeom prst="ellipse">
            <a:avLst/>
          </a:prstGeom>
          <a:solidFill>
            <a:srgbClr val="D030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435862" y="3174319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66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31111"/>
            <a:ext cx="9144000" cy="18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边形 3"/>
          <p:cNvSpPr/>
          <p:nvPr/>
        </p:nvSpPr>
        <p:spPr>
          <a:xfrm>
            <a:off x="0" y="123478"/>
            <a:ext cx="611560" cy="395665"/>
          </a:xfrm>
          <a:prstGeom prst="homePlat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5" y="-66522"/>
            <a:ext cx="405880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06623" y="602502"/>
            <a:ext cx="2172275" cy="884745"/>
            <a:chOff x="806623" y="602502"/>
            <a:chExt cx="2172275" cy="884745"/>
          </a:xfrm>
        </p:grpSpPr>
        <p:sp>
          <p:nvSpPr>
            <p:cNvPr id="8" name="矩形 7"/>
            <p:cNvSpPr/>
            <p:nvPr/>
          </p:nvSpPr>
          <p:spPr>
            <a:xfrm>
              <a:off x="806623" y="705739"/>
              <a:ext cx="107504" cy="771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8612" y="602502"/>
              <a:ext cx="1640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16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B2B2C</a:t>
              </a:r>
              <a:r>
                <a:rPr lang="zh-CN" altLang="en-US" sz="1600" dirty="0" smtClean="0">
                  <a:solidFill>
                    <a:schemeClr val="bg1">
                      <a:lumMod val="8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电商平台</a:t>
              </a:r>
              <a:endPara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7573" y="906190"/>
              <a:ext cx="2031325" cy="581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开发环境配置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rot="2855847">
            <a:off x="-193513" y="2574715"/>
            <a:ext cx="363276" cy="3632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5576" y="1419622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1.恢复数据库。用记事本打开wemall-demo.sql文件，注意中文没有乱码，将SQL内容复制到Navicat工具查询窗口中执行；导入后检查wemall_goods表中是否有乱码，没有乱码就正常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/>
              <a:t>2.将wemall工程导入idea/eclipse/myeclipse等开发环境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/>
              <a:t>3.配置开发环境JDK、debug和tomcat相关参数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/>
              <a:t>4.修改src/jdbc.properties中mysqlbase.sid、mysqlbase.user、mysqlbase.password为您的mysql配置，其中mysqlbase.password需要使用com.wemall.core.tools.DruidDecrypt.java类进行加密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1800" dirty="0"/>
              <a:t>5.在开发环境中debug运行；It's ok!</a:t>
            </a:r>
          </a:p>
        </p:txBody>
      </p:sp>
    </p:spTree>
    <p:extLst>
      <p:ext uri="{BB962C8B-B14F-4D97-AF65-F5344CB8AC3E}">
        <p14:creationId xmlns:p14="http://schemas.microsoft.com/office/powerpoint/2010/main" val="427146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BA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"/>
            <a:ext cx="9134653" cy="5138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21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6_Office 主题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spcBef>
            <a:spcPts val="300"/>
          </a:spcBef>
          <a:spcAft>
            <a:spcPts val="300"/>
          </a:spcAft>
          <a:defRPr sz="1400" dirty="0">
            <a:solidFill>
              <a:srgbClr val="000000">
                <a:lumMod val="85000"/>
                <a:lumOff val="15000"/>
              </a:srgb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①绝密（16：9_密级模版）.pot</Template>
  <TotalTime>6071</TotalTime>
  <Words>166</Words>
  <Application>Microsoft Office PowerPoint</Application>
  <PresentationFormat>全屏显示(16:9)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Helvetica Neue</vt:lpstr>
      <vt:lpstr>Helvetica Neue UltraLight</vt:lpstr>
      <vt:lpstr>Microsoft YaHei Bold</vt:lpstr>
      <vt:lpstr>黑体</vt:lpstr>
      <vt:lpstr>宋体</vt:lpstr>
      <vt:lpstr>微软雅黑</vt:lpstr>
      <vt:lpstr>Arial</vt:lpstr>
      <vt:lpstr>Arial Black</vt:lpstr>
      <vt:lpstr>Arial Narrow</vt:lpstr>
      <vt:lpstr>Calibri</vt:lpstr>
      <vt:lpstr>Goudy Old Style</vt:lpstr>
      <vt:lpstr>Wingdings</vt:lpstr>
      <vt:lpstr>3_Office 主题</vt:lpstr>
      <vt:lpstr>6_Office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此处增加标题 注：云图标可根据标题长度移动</dc:title>
  <dc:creator>han_lu</dc:creator>
  <cp:lastModifiedBy>微软用户</cp:lastModifiedBy>
  <cp:revision>883</cp:revision>
  <dcterms:created xsi:type="dcterms:W3CDTF">2013-05-24T00:39:51Z</dcterms:created>
  <dcterms:modified xsi:type="dcterms:W3CDTF">2016-12-31T04:50:39Z</dcterms:modified>
</cp:coreProperties>
</file>