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10/19/2012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10/19/2012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10/19/2012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4350" y="3339192"/>
            <a:ext cx="1183821" cy="6204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Game Splash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09850" y="3339192"/>
            <a:ext cx="1183821" cy="6204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Game Menu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78826" y="489856"/>
            <a:ext cx="1183821" cy="6204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Play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78826" y="1914524"/>
            <a:ext cx="1183821" cy="6204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Option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8826" y="4699906"/>
            <a:ext cx="1183821" cy="6204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About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78826" y="3339192"/>
            <a:ext cx="1183821" cy="6204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Tutorial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78825" y="6060620"/>
            <a:ext cx="1183821" cy="6204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Exit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19255" y="489856"/>
            <a:ext cx="1183821" cy="6204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Level Select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59684" y="489856"/>
            <a:ext cx="1183821" cy="6204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Game Main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02849" y="1914524"/>
            <a:ext cx="2416631" cy="6204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Sound : </a:t>
            </a:r>
          </a:p>
          <a:p>
            <a:pPr algn="ctr"/>
            <a:r>
              <a:rPr lang="en-GB" smtClean="0"/>
              <a:t>Background/Effect</a:t>
            </a:r>
            <a:endParaRPr lang="en-US"/>
          </a:p>
        </p:txBody>
      </p:sp>
      <p:cxnSp>
        <p:nvCxnSpPr>
          <p:cNvPr id="16" name="Straight Arrow Connector 15"/>
          <p:cNvCxnSpPr>
            <a:stCxn id="4" idx="3"/>
            <a:endCxn id="5" idx="1"/>
          </p:cNvCxnSpPr>
          <p:nvPr/>
        </p:nvCxnSpPr>
        <p:spPr>
          <a:xfrm>
            <a:off x="1698171" y="3649435"/>
            <a:ext cx="9116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6" idx="1"/>
          </p:cNvCxnSpPr>
          <p:nvPr/>
        </p:nvCxnSpPr>
        <p:spPr>
          <a:xfrm flipV="1">
            <a:off x="3793671" y="800099"/>
            <a:ext cx="985155" cy="2849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3"/>
            <a:endCxn id="7" idx="1"/>
          </p:cNvCxnSpPr>
          <p:nvPr/>
        </p:nvCxnSpPr>
        <p:spPr>
          <a:xfrm flipV="1">
            <a:off x="3793671" y="2224767"/>
            <a:ext cx="985155" cy="142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  <a:endCxn id="9" idx="1"/>
          </p:cNvCxnSpPr>
          <p:nvPr/>
        </p:nvCxnSpPr>
        <p:spPr>
          <a:xfrm>
            <a:off x="3793671" y="3649435"/>
            <a:ext cx="985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8" idx="1"/>
          </p:cNvCxnSpPr>
          <p:nvPr/>
        </p:nvCxnSpPr>
        <p:spPr>
          <a:xfrm>
            <a:off x="3793671" y="3649435"/>
            <a:ext cx="985155" cy="1360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3"/>
            <a:endCxn id="10" idx="1"/>
          </p:cNvCxnSpPr>
          <p:nvPr/>
        </p:nvCxnSpPr>
        <p:spPr>
          <a:xfrm>
            <a:off x="3793671" y="3649435"/>
            <a:ext cx="985154" cy="2721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3"/>
          </p:cNvCxnSpPr>
          <p:nvPr/>
        </p:nvCxnSpPr>
        <p:spPr>
          <a:xfrm>
            <a:off x="5962647" y="800099"/>
            <a:ext cx="2701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3"/>
            <a:endCxn id="12" idx="1"/>
          </p:cNvCxnSpPr>
          <p:nvPr/>
        </p:nvCxnSpPr>
        <p:spPr>
          <a:xfrm>
            <a:off x="8303076" y="800099"/>
            <a:ext cx="11566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7" idx="3"/>
            <a:endCxn id="13" idx="1"/>
          </p:cNvCxnSpPr>
          <p:nvPr/>
        </p:nvCxnSpPr>
        <p:spPr>
          <a:xfrm>
            <a:off x="5962647" y="2224767"/>
            <a:ext cx="54020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25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Dark" id="{D39323B7-B2D6-4C10-818B-A5CD4ACE85BD}" vid="{15FD9199-0511-4D87-8BFB-2FF3F0C5B5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Dark</Template>
  <TotalTime>96</TotalTime>
  <Words>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Wingdings 2</vt:lpstr>
      <vt:lpstr>Office Theme Dark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Nguyen Tan</dc:creator>
  <cp:lastModifiedBy>Loc Nguyen Tan</cp:lastModifiedBy>
  <cp:revision>3</cp:revision>
  <dcterms:created xsi:type="dcterms:W3CDTF">2012-10-19T16:11:48Z</dcterms:created>
  <dcterms:modified xsi:type="dcterms:W3CDTF">2012-10-19T17:47:49Z</dcterms:modified>
</cp:coreProperties>
</file>