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9"/>
  </p:notesMasterIdLst>
  <p:sldIdLst>
    <p:sldId id="256" r:id="rId2"/>
    <p:sldId id="258" r:id="rId3"/>
    <p:sldId id="311" r:id="rId4"/>
    <p:sldId id="294" r:id="rId5"/>
    <p:sldId id="295" r:id="rId6"/>
    <p:sldId id="296" r:id="rId7"/>
    <p:sldId id="301" r:id="rId8"/>
    <p:sldId id="302" r:id="rId9"/>
    <p:sldId id="297" r:id="rId10"/>
    <p:sldId id="298" r:id="rId11"/>
    <p:sldId id="299" r:id="rId12"/>
    <p:sldId id="300" r:id="rId13"/>
    <p:sldId id="312" r:id="rId14"/>
    <p:sldId id="287" r:id="rId15"/>
    <p:sldId id="259" r:id="rId16"/>
    <p:sldId id="308" r:id="rId17"/>
    <p:sldId id="309" r:id="rId18"/>
    <p:sldId id="310" r:id="rId19"/>
    <p:sldId id="283" r:id="rId20"/>
    <p:sldId id="284" r:id="rId21"/>
    <p:sldId id="292" r:id="rId22"/>
    <p:sldId id="306" r:id="rId23"/>
    <p:sldId id="307" r:id="rId24"/>
    <p:sldId id="288" r:id="rId25"/>
    <p:sldId id="286" r:id="rId26"/>
    <p:sldId id="313" r:id="rId27"/>
    <p:sldId id="303" r:id="rId28"/>
    <p:sldId id="304" r:id="rId29"/>
    <p:sldId id="305" r:id="rId30"/>
    <p:sldId id="314" r:id="rId31"/>
    <p:sldId id="315" r:id="rId32"/>
    <p:sldId id="316" r:id="rId33"/>
    <p:sldId id="317" r:id="rId34"/>
    <p:sldId id="318" r:id="rId35"/>
    <p:sldId id="319" r:id="rId36"/>
    <p:sldId id="320" r:id="rId37"/>
    <p:sldId id="276"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FFFF"/>
    <a:srgbClr val="4E91D4"/>
    <a:srgbClr val="3477A4"/>
    <a:srgbClr val="003091"/>
    <a:srgbClr val="1348A5"/>
    <a:srgbClr val="052B6D"/>
    <a:srgbClr val="06276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autoAdjust="0"/>
    <p:restoredTop sz="87082" autoAdjust="0"/>
  </p:normalViewPr>
  <p:slideViewPr>
    <p:cSldViewPr>
      <p:cViewPr varScale="1">
        <p:scale>
          <a:sx n="64" d="100"/>
          <a:sy n="64" d="100"/>
        </p:scale>
        <p:origin x="-156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1F78D-E4E5-42A3-B8ED-31A25174900D}" type="doc">
      <dgm:prSet loTypeId="urn:microsoft.com/office/officeart/2005/8/layout/process4" loCatId="process" qsTypeId="urn:microsoft.com/office/officeart/2005/8/quickstyle/simple5" qsCatId="simple" csTypeId="urn:microsoft.com/office/officeart/2005/8/colors/colorful5" csCatId="colorful" phldr="1"/>
      <dgm:spPr/>
      <dgm:t>
        <a:bodyPr/>
        <a:lstStyle/>
        <a:p>
          <a:endParaRPr lang="vi-VN"/>
        </a:p>
      </dgm:t>
    </dgm:pt>
    <dgm:pt modelId="{12861AD2-4965-4A4E-B15D-CD471870BFAE}">
      <dgm:prSet phldrT="[Text]" custT="1"/>
      <dgm:spPr/>
      <dgm:t>
        <a:bodyPr>
          <a:scene3d>
            <a:camera prst="orthographicFront"/>
            <a:lightRig rig="balanced" dir="t">
              <a:rot lat="0" lon="0" rev="2100000"/>
            </a:lightRig>
          </a:scene3d>
          <a:sp3d prstMaterial="metal">
            <a:contourClr>
              <a:schemeClr val="bg2"/>
            </a:contourClr>
          </a:sp3d>
        </a:bodyPr>
        <a:lstStyle/>
        <a:p>
          <a:r>
            <a:rPr lang="vi-VN" sz="3600" b="1" cap="none" spc="0" dirty="0" smtClean="0">
              <a:ln w="50800">
                <a:noFill/>
              </a:ln>
              <a:solidFill>
                <a:schemeClr val="bg1">
                  <a:lumMod val="50000"/>
                </a:schemeClr>
              </a:solidFill>
              <a:effectLst>
                <a:outerShdw blurRad="50800" dist="38100" dir="16200000" rotWithShape="0">
                  <a:prstClr val="black">
                    <a:alpha val="40000"/>
                  </a:prstClr>
                </a:outerShdw>
              </a:effectLst>
            </a:rPr>
            <a:t>Texture Wrap Modes</a:t>
          </a:r>
          <a:endParaRPr lang="vi-VN" sz="3600" b="1" cap="none" spc="0" dirty="0">
            <a:ln w="50800">
              <a:noFill/>
            </a:ln>
            <a:solidFill>
              <a:schemeClr val="bg1">
                <a:lumMod val="50000"/>
              </a:schemeClr>
            </a:solidFill>
            <a:effectLst>
              <a:outerShdw blurRad="50800" dist="38100" dir="16200000" rotWithShape="0">
                <a:prstClr val="black">
                  <a:alpha val="40000"/>
                </a:prstClr>
              </a:outerShdw>
            </a:effectLst>
          </a:endParaRPr>
        </a:p>
      </dgm:t>
    </dgm:pt>
    <dgm:pt modelId="{C2F7343D-4961-4D03-AB4E-1C89E5D32883}" type="parTrans" cxnId="{69F8DF22-0610-4EA4-A53B-324A7F989D45}">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6FDB0BE8-32D8-495A-BFFA-6C9502DEA5AB}" type="sibTrans" cxnId="{69F8DF22-0610-4EA4-A53B-324A7F989D45}">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B0B35487-3A8E-44F8-8CC1-B6E9E7F3B124}">
      <dgm:prSet custT="1"/>
      <dgm:spPr>
        <a:ln w="25400">
          <a:solidFill>
            <a:srgbClr val="FF0000">
              <a:alpha val="90000"/>
            </a:srgbClr>
          </a:solidFill>
        </a:ln>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2600" b="1" cap="none" spc="0" dirty="0" smtClean="0">
              <a:ln w="50800"/>
              <a:effectLst/>
            </a:rPr>
            <a:t>TEXTURE</a:t>
          </a:r>
          <a:r>
            <a:rPr lang="en-US" sz="2600" b="1" cap="none" spc="0" dirty="0" smtClean="0">
              <a:ln w="50800"/>
              <a:effectLst/>
            </a:rPr>
            <a:t>_</a:t>
          </a:r>
          <a:r>
            <a:rPr lang="vi-VN" sz="2600" b="1" cap="none" spc="0" dirty="0" smtClean="0">
              <a:ln w="50800"/>
              <a:effectLst/>
            </a:rPr>
            <a:t>WRAP</a:t>
          </a:r>
          <a:r>
            <a:rPr lang="en-US" sz="2600" b="1" cap="none" spc="0" dirty="0" smtClean="0">
              <a:ln w="50800"/>
              <a:effectLst/>
            </a:rPr>
            <a:t>_</a:t>
          </a:r>
          <a:r>
            <a:rPr lang="vi-VN" sz="2600" b="1" cap="none" spc="0" dirty="0" smtClean="0">
              <a:ln w="50800"/>
              <a:effectLst/>
            </a:rPr>
            <a:t>S</a:t>
          </a:r>
          <a:endParaRPr lang="vi-VN" sz="2600" b="1" cap="none" spc="0" dirty="0">
            <a:ln w="50800"/>
            <a:effectLst/>
          </a:endParaRPr>
        </a:p>
      </dgm:t>
    </dgm:pt>
    <dgm:pt modelId="{ECC019DF-2429-41E1-8347-BF6F16A27E08}" type="parTrans" cxnId="{50D4193C-58E8-4811-818A-5E43E0650795}">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07A1575E-F276-4D9A-9966-CF39BBA8F65F}" type="sibTrans" cxnId="{50D4193C-58E8-4811-818A-5E43E0650795}">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65EED2B1-17BA-48B1-BAC9-50F8C40146E6}">
      <dgm:prSet custT="1"/>
      <dgm:spPr>
        <a:ln w="25400">
          <a:solidFill>
            <a:srgbClr val="FF0000"/>
          </a:solidFill>
        </a:ln>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2600" b="1" cap="none" spc="0" dirty="0" smtClean="0">
              <a:ln w="50800"/>
              <a:effectLst/>
            </a:rPr>
            <a:t>TEXTURE</a:t>
          </a:r>
          <a:r>
            <a:rPr lang="en-US" sz="2600" b="1" cap="none" spc="0" dirty="0" smtClean="0">
              <a:ln w="50800"/>
              <a:effectLst/>
            </a:rPr>
            <a:t>_</a:t>
          </a:r>
          <a:r>
            <a:rPr lang="vi-VN" sz="2600" b="1" cap="none" spc="0" dirty="0" smtClean="0">
              <a:ln w="50800"/>
              <a:effectLst/>
            </a:rPr>
            <a:t>WRAP</a:t>
          </a:r>
          <a:r>
            <a:rPr lang="en-US" sz="2600" b="1" cap="none" spc="0" dirty="0" smtClean="0">
              <a:ln w="50800"/>
              <a:effectLst/>
            </a:rPr>
            <a:t>_</a:t>
          </a:r>
          <a:r>
            <a:rPr lang="vi-VN" sz="2600" b="1" cap="none" spc="0" dirty="0" smtClean="0">
              <a:ln w="50800"/>
              <a:effectLst/>
            </a:rPr>
            <a:t>T  </a:t>
          </a:r>
          <a:endParaRPr lang="vi-VN" sz="2600" b="1" cap="none" spc="0" dirty="0">
            <a:ln w="50800"/>
            <a:effectLst/>
          </a:endParaRPr>
        </a:p>
      </dgm:t>
    </dgm:pt>
    <dgm:pt modelId="{83F7307E-A3D0-4FE1-81B7-0E0FD6753242}" type="parTrans" cxnId="{6AABABAC-C082-4679-8843-0B80F762353B}">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4E7C5634-A54F-40DE-B3EF-1578A814F7DF}" type="sibTrans" cxnId="{6AABABAC-C082-4679-8843-0B80F762353B}">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EC5FC58E-E37A-49A2-83B8-EB7E92C180B6}">
      <dgm:prSet custT="1"/>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3600" b="1" cap="none" spc="0" dirty="0" smtClean="0">
              <a:ln w="50800"/>
              <a:solidFill>
                <a:schemeClr val="bg1">
                  <a:lumMod val="50000"/>
                </a:schemeClr>
              </a:solidFill>
              <a:effectLst/>
            </a:rPr>
            <a:t>Parameter</a:t>
          </a:r>
          <a:endParaRPr lang="vi-VN" sz="3600" b="1" cap="none" spc="0" dirty="0">
            <a:ln w="50800"/>
            <a:solidFill>
              <a:schemeClr val="bg1">
                <a:lumMod val="50000"/>
              </a:schemeClr>
            </a:solidFill>
            <a:effectLst/>
          </a:endParaRPr>
        </a:p>
      </dgm:t>
    </dgm:pt>
    <dgm:pt modelId="{B8FC19D2-C56C-4016-BFF1-1FDE772BD963}" type="parTrans" cxnId="{9D43F798-EEA7-4112-AFD4-8BEAE108F66A}">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FFB0407D-D190-402E-9499-8834C47DE3C4}" type="sibTrans" cxnId="{9D43F798-EEA7-4112-AFD4-8BEAE108F66A}">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767762C5-F5F5-4DD6-97E9-F199AC534FBA}">
      <dgm:prSet custT="1"/>
      <dgm:spPr>
        <a:ln>
          <a:solidFill>
            <a:srgbClr val="FF0000">
              <a:alpha val="90000"/>
            </a:srgbClr>
          </a:solidFill>
        </a:ln>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2400" b="1" cap="none" spc="0" dirty="0" smtClean="0">
              <a:ln w="50800"/>
              <a:effectLst/>
            </a:rPr>
            <a:t>REPEAT</a:t>
          </a:r>
          <a:endParaRPr lang="vi-VN" sz="2400" b="1" cap="none" spc="0" dirty="0">
            <a:ln w="50800"/>
            <a:effectLst/>
          </a:endParaRPr>
        </a:p>
      </dgm:t>
    </dgm:pt>
    <dgm:pt modelId="{BFF2328C-EE5E-4B7B-8B6D-4FB73A2D48C8}" type="parTrans" cxnId="{F0BEEE70-DEC9-47C7-8938-BB5791194F49}">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72C17D69-3581-44F4-AB57-FB7B2D08B79B}" type="sibTrans" cxnId="{F0BEEE70-DEC9-47C7-8938-BB5791194F49}">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A71226C1-FCEA-48DD-A0CA-0626B53D193B}">
      <dgm:prSet custT="1"/>
      <dgm:spPr>
        <a:ln>
          <a:solidFill>
            <a:srgbClr val="FF0000">
              <a:alpha val="90000"/>
            </a:srgbClr>
          </a:solidFill>
        </a:ln>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2400" b="1" cap="none" spc="0" dirty="0" smtClean="0">
              <a:ln w="50800"/>
              <a:effectLst/>
            </a:rPr>
            <a:t>CLAMP TO</a:t>
          </a:r>
          <a:r>
            <a:rPr lang="en-US" sz="2400" b="1" cap="none" spc="0" dirty="0" smtClean="0">
              <a:ln w="50800"/>
              <a:effectLst/>
            </a:rPr>
            <a:t> BORDER</a:t>
          </a:r>
          <a:endParaRPr lang="vi-VN" sz="2400" b="1" cap="none" spc="0" dirty="0">
            <a:ln w="50800"/>
            <a:effectLst/>
          </a:endParaRPr>
        </a:p>
      </dgm:t>
    </dgm:pt>
    <dgm:pt modelId="{248D7E16-D617-4EC1-8F8C-A9D37D96C4E4}" type="parTrans" cxnId="{CABF8EBE-020C-44EE-AA4E-D2FF26C769A3}">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955CFBF1-1018-48C0-B476-11B189BE9F5D}" type="sibTrans" cxnId="{CABF8EBE-020C-44EE-AA4E-D2FF26C769A3}">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75AFA5E0-9722-47A4-AA08-D05CF3485259}">
      <dgm:prSet custT="1"/>
      <dgm:spPr>
        <a:ln>
          <a:solidFill>
            <a:srgbClr val="FF0000">
              <a:alpha val="90000"/>
            </a:srgbClr>
          </a:solidFill>
        </a:ln>
      </dgm:spPr>
      <dgm:t>
        <a:bodyPr>
          <a:scene3d>
            <a:camera prst="orthographicFront"/>
            <a:lightRig rig="balanced" dir="t">
              <a:rot lat="0" lon="0" rev="2100000"/>
            </a:lightRig>
          </a:scene3d>
          <a:sp3d extrusionH="57150" prstMaterial="metal">
            <a:bevelT w="38100" h="25400"/>
            <a:contourClr>
              <a:schemeClr val="bg2"/>
            </a:contourClr>
          </a:sp3d>
        </a:bodyPr>
        <a:lstStyle/>
        <a:p>
          <a:r>
            <a:rPr lang="vi-VN" sz="2400" b="1" cap="none" spc="0" dirty="0" smtClean="0">
              <a:ln w="50800"/>
              <a:effectLst/>
            </a:rPr>
            <a:t>CLAMP</a:t>
          </a:r>
          <a:endParaRPr lang="vi-VN" sz="2400" b="1" cap="none" spc="0" dirty="0">
            <a:ln w="50800"/>
            <a:effectLst/>
          </a:endParaRPr>
        </a:p>
      </dgm:t>
    </dgm:pt>
    <dgm:pt modelId="{B813FA5E-B3E4-4154-B557-0E17C3A7BE9D}" type="sibTrans" cxnId="{2D3A5ACD-7D82-4ECE-B709-5C34F9C9EBF8}">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EB409404-0308-4139-B837-6AF92D6CAA5B}" type="parTrans" cxnId="{2D3A5ACD-7D82-4ECE-B709-5C34F9C9EBF8}">
      <dgm:prSet/>
      <dgm:spPr/>
      <dgm:t>
        <a:bodyPr>
          <a:scene3d>
            <a:camera prst="orthographicFront"/>
            <a:lightRig rig="balanced" dir="t">
              <a:rot lat="0" lon="0" rev="2100000"/>
            </a:lightRig>
          </a:scene3d>
          <a:sp3d extrusionH="57150" prstMaterial="metal">
            <a:bevelT w="38100" h="25400"/>
            <a:contourClr>
              <a:schemeClr val="bg2"/>
            </a:contourClr>
          </a:sp3d>
        </a:bodyPr>
        <a:lstStyle/>
        <a:p>
          <a:endParaRPr lang="vi-VN" b="1" cap="none" spc="0">
            <a:ln w="50800"/>
            <a:solidFill>
              <a:schemeClr val="bg1">
                <a:shade val="50000"/>
              </a:schemeClr>
            </a:solidFill>
            <a:effectLst/>
          </a:endParaRPr>
        </a:p>
      </dgm:t>
    </dgm:pt>
    <dgm:pt modelId="{0392C29A-1BEE-40D5-B49C-DA8949A38B5F}" type="pres">
      <dgm:prSet presAssocID="{0C41F78D-E4E5-42A3-B8ED-31A25174900D}" presName="Name0" presStyleCnt="0">
        <dgm:presLayoutVars>
          <dgm:dir/>
          <dgm:animLvl val="lvl"/>
          <dgm:resizeHandles val="exact"/>
        </dgm:presLayoutVars>
      </dgm:prSet>
      <dgm:spPr/>
      <dgm:t>
        <a:bodyPr/>
        <a:lstStyle/>
        <a:p>
          <a:endParaRPr lang="vi-VN"/>
        </a:p>
      </dgm:t>
    </dgm:pt>
    <dgm:pt modelId="{81BFF022-E623-4E27-9AD6-146292BBFB04}" type="pres">
      <dgm:prSet presAssocID="{EC5FC58E-E37A-49A2-83B8-EB7E92C180B6}" presName="boxAndChildren" presStyleCnt="0"/>
      <dgm:spPr/>
    </dgm:pt>
    <dgm:pt modelId="{7036588F-DFF6-4EF6-B761-604391856A88}" type="pres">
      <dgm:prSet presAssocID="{EC5FC58E-E37A-49A2-83B8-EB7E92C180B6}" presName="parentTextBox" presStyleLbl="node1" presStyleIdx="0" presStyleCnt="2"/>
      <dgm:spPr/>
      <dgm:t>
        <a:bodyPr/>
        <a:lstStyle/>
        <a:p>
          <a:endParaRPr lang="vi-VN"/>
        </a:p>
      </dgm:t>
    </dgm:pt>
    <dgm:pt modelId="{26533473-2179-4E0C-B44A-A73115869C5C}" type="pres">
      <dgm:prSet presAssocID="{EC5FC58E-E37A-49A2-83B8-EB7E92C180B6}" presName="entireBox" presStyleLbl="node1" presStyleIdx="0" presStyleCnt="2"/>
      <dgm:spPr/>
      <dgm:t>
        <a:bodyPr/>
        <a:lstStyle/>
        <a:p>
          <a:endParaRPr lang="vi-VN"/>
        </a:p>
      </dgm:t>
    </dgm:pt>
    <dgm:pt modelId="{ABD77267-0B19-4186-9AF4-24750A040153}" type="pres">
      <dgm:prSet presAssocID="{EC5FC58E-E37A-49A2-83B8-EB7E92C180B6}" presName="descendantBox" presStyleCnt="0"/>
      <dgm:spPr/>
    </dgm:pt>
    <dgm:pt modelId="{34B96B52-6E05-4CFE-9693-6AD4256E5CB1}" type="pres">
      <dgm:prSet presAssocID="{767762C5-F5F5-4DD6-97E9-F199AC534FBA}" presName="childTextBox" presStyleLbl="fgAccFollowNode1" presStyleIdx="0" presStyleCnt="5">
        <dgm:presLayoutVars>
          <dgm:bulletEnabled val="1"/>
        </dgm:presLayoutVars>
      </dgm:prSet>
      <dgm:spPr/>
      <dgm:t>
        <a:bodyPr/>
        <a:lstStyle/>
        <a:p>
          <a:endParaRPr lang="vi-VN"/>
        </a:p>
      </dgm:t>
    </dgm:pt>
    <dgm:pt modelId="{C38258BC-B803-49F9-9E8B-0F5734B1150F}" type="pres">
      <dgm:prSet presAssocID="{75AFA5E0-9722-47A4-AA08-D05CF3485259}" presName="childTextBox" presStyleLbl="fgAccFollowNode1" presStyleIdx="1" presStyleCnt="5">
        <dgm:presLayoutVars>
          <dgm:bulletEnabled val="1"/>
        </dgm:presLayoutVars>
      </dgm:prSet>
      <dgm:spPr/>
      <dgm:t>
        <a:bodyPr/>
        <a:lstStyle/>
        <a:p>
          <a:endParaRPr lang="vi-VN"/>
        </a:p>
      </dgm:t>
    </dgm:pt>
    <dgm:pt modelId="{B9206532-92FC-4E7C-98E7-045C6BC12797}" type="pres">
      <dgm:prSet presAssocID="{A71226C1-FCEA-48DD-A0CA-0626B53D193B}" presName="childTextBox" presStyleLbl="fgAccFollowNode1" presStyleIdx="2" presStyleCnt="5">
        <dgm:presLayoutVars>
          <dgm:bulletEnabled val="1"/>
        </dgm:presLayoutVars>
      </dgm:prSet>
      <dgm:spPr/>
      <dgm:t>
        <a:bodyPr/>
        <a:lstStyle/>
        <a:p>
          <a:endParaRPr lang="vi-VN"/>
        </a:p>
      </dgm:t>
    </dgm:pt>
    <dgm:pt modelId="{A1C95CC0-5955-468F-9C3C-4B35774CA2D8}" type="pres">
      <dgm:prSet presAssocID="{6FDB0BE8-32D8-495A-BFFA-6C9502DEA5AB}" presName="sp" presStyleCnt="0"/>
      <dgm:spPr/>
    </dgm:pt>
    <dgm:pt modelId="{94192096-CC3D-4199-B8FF-08E85A5DE68D}" type="pres">
      <dgm:prSet presAssocID="{12861AD2-4965-4A4E-B15D-CD471870BFAE}" presName="arrowAndChildren" presStyleCnt="0"/>
      <dgm:spPr/>
    </dgm:pt>
    <dgm:pt modelId="{ABE47CBA-1029-4EC3-9B3B-118909635B6F}" type="pres">
      <dgm:prSet presAssocID="{12861AD2-4965-4A4E-B15D-CD471870BFAE}" presName="parentTextArrow" presStyleLbl="node1" presStyleIdx="0" presStyleCnt="2"/>
      <dgm:spPr/>
      <dgm:t>
        <a:bodyPr/>
        <a:lstStyle/>
        <a:p>
          <a:endParaRPr lang="vi-VN"/>
        </a:p>
      </dgm:t>
    </dgm:pt>
    <dgm:pt modelId="{EED15DD3-EA0E-4E54-ADCA-814B8ABA5B33}" type="pres">
      <dgm:prSet presAssocID="{12861AD2-4965-4A4E-B15D-CD471870BFAE}" presName="arrow" presStyleLbl="node1" presStyleIdx="1" presStyleCnt="2"/>
      <dgm:spPr/>
      <dgm:t>
        <a:bodyPr/>
        <a:lstStyle/>
        <a:p>
          <a:endParaRPr lang="vi-VN"/>
        </a:p>
      </dgm:t>
    </dgm:pt>
    <dgm:pt modelId="{CA6CD5E1-06A5-4B78-B65A-64AE44BA8E48}" type="pres">
      <dgm:prSet presAssocID="{12861AD2-4965-4A4E-B15D-CD471870BFAE}" presName="descendantArrow" presStyleCnt="0"/>
      <dgm:spPr/>
    </dgm:pt>
    <dgm:pt modelId="{58EF9AEC-58F9-4F01-9E3F-6BE119381AB3}" type="pres">
      <dgm:prSet presAssocID="{B0B35487-3A8E-44F8-8CC1-B6E9E7F3B124}" presName="childTextArrow" presStyleLbl="fgAccFollowNode1" presStyleIdx="3" presStyleCnt="5">
        <dgm:presLayoutVars>
          <dgm:bulletEnabled val="1"/>
        </dgm:presLayoutVars>
      </dgm:prSet>
      <dgm:spPr/>
      <dgm:t>
        <a:bodyPr/>
        <a:lstStyle/>
        <a:p>
          <a:endParaRPr lang="vi-VN"/>
        </a:p>
      </dgm:t>
    </dgm:pt>
    <dgm:pt modelId="{B8FC0A03-ADE6-4968-A4B7-279A684DB9B5}" type="pres">
      <dgm:prSet presAssocID="{65EED2B1-17BA-48B1-BAC9-50F8C40146E6}" presName="childTextArrow" presStyleLbl="fgAccFollowNode1" presStyleIdx="4" presStyleCnt="5">
        <dgm:presLayoutVars>
          <dgm:bulletEnabled val="1"/>
        </dgm:presLayoutVars>
      </dgm:prSet>
      <dgm:spPr/>
      <dgm:t>
        <a:bodyPr/>
        <a:lstStyle/>
        <a:p>
          <a:endParaRPr lang="vi-VN"/>
        </a:p>
      </dgm:t>
    </dgm:pt>
  </dgm:ptLst>
  <dgm:cxnLst>
    <dgm:cxn modelId="{D54D8BFE-B25B-475F-BE44-EBDAC8873DFA}" type="presOf" srcId="{B0B35487-3A8E-44F8-8CC1-B6E9E7F3B124}" destId="{58EF9AEC-58F9-4F01-9E3F-6BE119381AB3}" srcOrd="0" destOrd="0" presId="urn:microsoft.com/office/officeart/2005/8/layout/process4"/>
    <dgm:cxn modelId="{69F8DF22-0610-4EA4-A53B-324A7F989D45}" srcId="{0C41F78D-E4E5-42A3-B8ED-31A25174900D}" destId="{12861AD2-4965-4A4E-B15D-CD471870BFAE}" srcOrd="0" destOrd="0" parTransId="{C2F7343D-4961-4D03-AB4E-1C89E5D32883}" sibTransId="{6FDB0BE8-32D8-495A-BFFA-6C9502DEA5AB}"/>
    <dgm:cxn modelId="{65A02E35-5CFF-4E16-A2DA-BF9492D4F03B}" type="presOf" srcId="{12861AD2-4965-4A4E-B15D-CD471870BFAE}" destId="{EED15DD3-EA0E-4E54-ADCA-814B8ABA5B33}" srcOrd="1" destOrd="0" presId="urn:microsoft.com/office/officeart/2005/8/layout/process4"/>
    <dgm:cxn modelId="{6AABABAC-C082-4679-8843-0B80F762353B}" srcId="{12861AD2-4965-4A4E-B15D-CD471870BFAE}" destId="{65EED2B1-17BA-48B1-BAC9-50F8C40146E6}" srcOrd="1" destOrd="0" parTransId="{83F7307E-A3D0-4FE1-81B7-0E0FD6753242}" sibTransId="{4E7C5634-A54F-40DE-B3EF-1578A814F7DF}"/>
    <dgm:cxn modelId="{424E88AC-7337-4199-8A45-A89BDBBF51B1}" type="presOf" srcId="{65EED2B1-17BA-48B1-BAC9-50F8C40146E6}" destId="{B8FC0A03-ADE6-4968-A4B7-279A684DB9B5}" srcOrd="0" destOrd="0" presId="urn:microsoft.com/office/officeart/2005/8/layout/process4"/>
    <dgm:cxn modelId="{0959E1A0-3B35-4EA1-9B6F-21E9309B3020}" type="presOf" srcId="{EC5FC58E-E37A-49A2-83B8-EB7E92C180B6}" destId="{26533473-2179-4E0C-B44A-A73115869C5C}" srcOrd="1" destOrd="0" presId="urn:microsoft.com/office/officeart/2005/8/layout/process4"/>
    <dgm:cxn modelId="{9D43F798-EEA7-4112-AFD4-8BEAE108F66A}" srcId="{0C41F78D-E4E5-42A3-B8ED-31A25174900D}" destId="{EC5FC58E-E37A-49A2-83B8-EB7E92C180B6}" srcOrd="1" destOrd="0" parTransId="{B8FC19D2-C56C-4016-BFF1-1FDE772BD963}" sibTransId="{FFB0407D-D190-402E-9499-8834C47DE3C4}"/>
    <dgm:cxn modelId="{76DE8CCD-CB77-47DE-9F7C-4AA9C1428A30}" type="presOf" srcId="{A71226C1-FCEA-48DD-A0CA-0626B53D193B}" destId="{B9206532-92FC-4E7C-98E7-045C6BC12797}" srcOrd="0" destOrd="0" presId="urn:microsoft.com/office/officeart/2005/8/layout/process4"/>
    <dgm:cxn modelId="{1B25DD51-A8D3-46BD-AC24-F86E8A90B7F4}" type="presOf" srcId="{0C41F78D-E4E5-42A3-B8ED-31A25174900D}" destId="{0392C29A-1BEE-40D5-B49C-DA8949A38B5F}" srcOrd="0" destOrd="0" presId="urn:microsoft.com/office/officeart/2005/8/layout/process4"/>
    <dgm:cxn modelId="{87B57369-7EEC-4E65-807F-D993ABB2AEB6}" type="presOf" srcId="{75AFA5E0-9722-47A4-AA08-D05CF3485259}" destId="{C38258BC-B803-49F9-9E8B-0F5734B1150F}" srcOrd="0" destOrd="0" presId="urn:microsoft.com/office/officeart/2005/8/layout/process4"/>
    <dgm:cxn modelId="{D081269A-7909-4D08-9F5E-637B6DA6E3B7}" type="presOf" srcId="{EC5FC58E-E37A-49A2-83B8-EB7E92C180B6}" destId="{7036588F-DFF6-4EF6-B761-604391856A88}" srcOrd="0" destOrd="0" presId="urn:microsoft.com/office/officeart/2005/8/layout/process4"/>
    <dgm:cxn modelId="{863AB927-B5D7-492A-8F64-EDD997813602}" type="presOf" srcId="{767762C5-F5F5-4DD6-97E9-F199AC534FBA}" destId="{34B96B52-6E05-4CFE-9693-6AD4256E5CB1}" srcOrd="0" destOrd="0" presId="urn:microsoft.com/office/officeart/2005/8/layout/process4"/>
    <dgm:cxn modelId="{F0BEEE70-DEC9-47C7-8938-BB5791194F49}" srcId="{EC5FC58E-E37A-49A2-83B8-EB7E92C180B6}" destId="{767762C5-F5F5-4DD6-97E9-F199AC534FBA}" srcOrd="0" destOrd="0" parTransId="{BFF2328C-EE5E-4B7B-8B6D-4FB73A2D48C8}" sibTransId="{72C17D69-3581-44F4-AB57-FB7B2D08B79B}"/>
    <dgm:cxn modelId="{50D4193C-58E8-4811-818A-5E43E0650795}" srcId="{12861AD2-4965-4A4E-B15D-CD471870BFAE}" destId="{B0B35487-3A8E-44F8-8CC1-B6E9E7F3B124}" srcOrd="0" destOrd="0" parTransId="{ECC019DF-2429-41E1-8347-BF6F16A27E08}" sibTransId="{07A1575E-F276-4D9A-9966-CF39BBA8F65F}"/>
    <dgm:cxn modelId="{CABF8EBE-020C-44EE-AA4E-D2FF26C769A3}" srcId="{EC5FC58E-E37A-49A2-83B8-EB7E92C180B6}" destId="{A71226C1-FCEA-48DD-A0CA-0626B53D193B}" srcOrd="2" destOrd="0" parTransId="{248D7E16-D617-4EC1-8F8C-A9D37D96C4E4}" sibTransId="{955CFBF1-1018-48C0-B476-11B189BE9F5D}"/>
    <dgm:cxn modelId="{2D3A5ACD-7D82-4ECE-B709-5C34F9C9EBF8}" srcId="{EC5FC58E-E37A-49A2-83B8-EB7E92C180B6}" destId="{75AFA5E0-9722-47A4-AA08-D05CF3485259}" srcOrd="1" destOrd="0" parTransId="{EB409404-0308-4139-B837-6AF92D6CAA5B}" sibTransId="{B813FA5E-B3E4-4154-B557-0E17C3A7BE9D}"/>
    <dgm:cxn modelId="{681D0AAD-AD74-4D98-BF9A-988D6F027D10}" type="presOf" srcId="{12861AD2-4965-4A4E-B15D-CD471870BFAE}" destId="{ABE47CBA-1029-4EC3-9B3B-118909635B6F}" srcOrd="0" destOrd="0" presId="urn:microsoft.com/office/officeart/2005/8/layout/process4"/>
    <dgm:cxn modelId="{3781E7FF-317F-4C37-B47C-B1D363015ED8}" type="presParOf" srcId="{0392C29A-1BEE-40D5-B49C-DA8949A38B5F}" destId="{81BFF022-E623-4E27-9AD6-146292BBFB04}" srcOrd="0" destOrd="0" presId="urn:microsoft.com/office/officeart/2005/8/layout/process4"/>
    <dgm:cxn modelId="{1146171E-2A5F-4DAE-BFBE-3C53E23590BE}" type="presParOf" srcId="{81BFF022-E623-4E27-9AD6-146292BBFB04}" destId="{7036588F-DFF6-4EF6-B761-604391856A88}" srcOrd="0" destOrd="0" presId="urn:microsoft.com/office/officeart/2005/8/layout/process4"/>
    <dgm:cxn modelId="{36F2D022-8CD7-4B74-9C57-F9CFCF5D6CBE}" type="presParOf" srcId="{81BFF022-E623-4E27-9AD6-146292BBFB04}" destId="{26533473-2179-4E0C-B44A-A73115869C5C}" srcOrd="1" destOrd="0" presId="urn:microsoft.com/office/officeart/2005/8/layout/process4"/>
    <dgm:cxn modelId="{FB7FA057-2F3A-4D02-BDD7-747776A11D80}" type="presParOf" srcId="{81BFF022-E623-4E27-9AD6-146292BBFB04}" destId="{ABD77267-0B19-4186-9AF4-24750A040153}" srcOrd="2" destOrd="0" presId="urn:microsoft.com/office/officeart/2005/8/layout/process4"/>
    <dgm:cxn modelId="{426FA5DA-50A2-4632-8EEB-39437D5141FE}" type="presParOf" srcId="{ABD77267-0B19-4186-9AF4-24750A040153}" destId="{34B96B52-6E05-4CFE-9693-6AD4256E5CB1}" srcOrd="0" destOrd="0" presId="urn:microsoft.com/office/officeart/2005/8/layout/process4"/>
    <dgm:cxn modelId="{8F1771D0-16D7-4DD5-B0CB-3C033EAD7963}" type="presParOf" srcId="{ABD77267-0B19-4186-9AF4-24750A040153}" destId="{C38258BC-B803-49F9-9E8B-0F5734B1150F}" srcOrd="1" destOrd="0" presId="urn:microsoft.com/office/officeart/2005/8/layout/process4"/>
    <dgm:cxn modelId="{07F26897-7566-407D-A526-46EE0AEA3FD7}" type="presParOf" srcId="{ABD77267-0B19-4186-9AF4-24750A040153}" destId="{B9206532-92FC-4E7C-98E7-045C6BC12797}" srcOrd="2" destOrd="0" presId="urn:microsoft.com/office/officeart/2005/8/layout/process4"/>
    <dgm:cxn modelId="{DE52C217-82E1-4EE8-AA34-90398BD8BBEA}" type="presParOf" srcId="{0392C29A-1BEE-40D5-B49C-DA8949A38B5F}" destId="{A1C95CC0-5955-468F-9C3C-4B35774CA2D8}" srcOrd="1" destOrd="0" presId="urn:microsoft.com/office/officeart/2005/8/layout/process4"/>
    <dgm:cxn modelId="{A1A86947-8555-44FB-BDB8-48FDC92A10F3}" type="presParOf" srcId="{0392C29A-1BEE-40D5-B49C-DA8949A38B5F}" destId="{94192096-CC3D-4199-B8FF-08E85A5DE68D}" srcOrd="2" destOrd="0" presId="urn:microsoft.com/office/officeart/2005/8/layout/process4"/>
    <dgm:cxn modelId="{70A0AFA4-569B-464A-A4D2-10CAEDB1B5BF}" type="presParOf" srcId="{94192096-CC3D-4199-B8FF-08E85A5DE68D}" destId="{ABE47CBA-1029-4EC3-9B3B-118909635B6F}" srcOrd="0" destOrd="0" presId="urn:microsoft.com/office/officeart/2005/8/layout/process4"/>
    <dgm:cxn modelId="{66565A39-C683-4302-BE84-65634433FB82}" type="presParOf" srcId="{94192096-CC3D-4199-B8FF-08E85A5DE68D}" destId="{EED15DD3-EA0E-4E54-ADCA-814B8ABA5B33}" srcOrd="1" destOrd="0" presId="urn:microsoft.com/office/officeart/2005/8/layout/process4"/>
    <dgm:cxn modelId="{53F7B5A8-F23B-43B5-A0B0-C9A01C831D8E}" type="presParOf" srcId="{94192096-CC3D-4199-B8FF-08E85A5DE68D}" destId="{CA6CD5E1-06A5-4B78-B65A-64AE44BA8E48}" srcOrd="2" destOrd="0" presId="urn:microsoft.com/office/officeart/2005/8/layout/process4"/>
    <dgm:cxn modelId="{E8FD9A47-4802-49D1-9FBA-2381E25744EC}" type="presParOf" srcId="{CA6CD5E1-06A5-4B78-B65A-64AE44BA8E48}" destId="{58EF9AEC-58F9-4F01-9E3F-6BE119381AB3}" srcOrd="0" destOrd="0" presId="urn:microsoft.com/office/officeart/2005/8/layout/process4"/>
    <dgm:cxn modelId="{072033F0-B813-4E20-A4B3-C96BBD290B25}" type="presParOf" srcId="{CA6CD5E1-06A5-4B78-B65A-64AE44BA8E48}" destId="{B8FC0A03-ADE6-4968-A4B7-279A684DB9B5}" srcOrd="1" destOrd="0" presId="urn:microsoft.com/office/officeart/2005/8/layout/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3D4C7-7FEC-4024-9539-DAE3B9EF733E}" type="datetimeFigureOut">
              <a:rPr lang="en-US" smtClean="0"/>
              <a:pPr/>
              <a:t>6/12/2013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FEA2B2-F6A9-4824-B8BD-241E0718862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hide</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Phải</a:t>
            </a:r>
            <a:r>
              <a:rPr lang="en-US" baseline="0" dirty="0" smtClean="0"/>
              <a:t> có 2 demo chỗ này theo đúng 2 hình này</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Để</a:t>
            </a:r>
            <a:r>
              <a:rPr lang="en-US" baseline="0" smtClean="0"/>
              <a:t> tạo cảm giác di chuyển như camera chúng </a:t>
            </a:r>
            <a:r>
              <a:rPr lang="en-US" sz="1200" smtClean="0"/>
              <a:t>ta dịch chuyển thế giới của chúng ta theo hướng ngược lại. VD: Chúng</a:t>
            </a:r>
            <a:r>
              <a:rPr lang="en-US" sz="1200" baseline="0" smtClean="0"/>
              <a:t> ta có cái hộp ở vị trí (0, 0, 0), ta muốn đặt mắt tại vị trí (0, 0, -5) để nhìn nó, thì ta sẽ vẽ vật tại vị trí (0, 0, 5)</a:t>
            </a:r>
          </a:p>
          <a:p>
            <a:r>
              <a:rPr lang="en-US" sz="1200" baseline="0" smtClean="0"/>
              <a:t>Chúng ta đang xét đến đến điểm đặt mắt và hướng nhìn để thay đổi hướng nhìn chúng ta thậm chí phải cần làm nhiều việc hơn nữa. Điều này rất dễ tạo nên sai lầm</a:t>
            </a:r>
          </a:p>
          <a:p>
            <a:r>
              <a:rPr lang="en-US" sz="1200" baseline="0" smtClean="0"/>
              <a:t>Nhưng may mắn cho chúng ta, </a:t>
            </a:r>
            <a:r>
              <a:rPr lang="en-US" sz="1200" smtClean="0"/>
              <a:t>thư viện GLU trong Opengl cung cấp cho ta 1 hàm để thực</a:t>
            </a:r>
            <a:r>
              <a:rPr lang="en-US" sz="1200" baseline="0" smtClean="0"/>
              <a:t> hiện các công việc </a:t>
            </a:r>
            <a:r>
              <a:rPr lang="en-US" sz="1200" smtClean="0"/>
              <a:t>đó là: gluLookAt()</a:t>
            </a:r>
            <a:endParaRPr lang="en-US"/>
          </a:p>
        </p:txBody>
      </p:sp>
      <p:sp>
        <p:nvSpPr>
          <p:cNvPr id="4" name="Slide Number Placeholder 3"/>
          <p:cNvSpPr>
            <a:spLocks noGrp="1"/>
          </p:cNvSpPr>
          <p:nvPr>
            <p:ph type="sldNum" sz="quarter" idx="10"/>
          </p:nvPr>
        </p:nvSpPr>
        <p:spPr/>
        <p:txBody>
          <a:bodyPr/>
          <a:lstStyle/>
          <a:p>
            <a:fld id="{7CFEA2B2-F6A9-4824-B8BD-241E07188627}"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Do</a:t>
            </a:r>
            <a:r>
              <a:rPr lang="en-US" baseline="0" smtClean="0"/>
              <a:t> đó, GL_MODELVIEW sẽ ảnh hưởng tới vị trí đặt camera còn GL_PROJECTION sẽ ảnh hưởng tới góc nhìn của camera, cũng như điểm cực cận, cực viễn</a:t>
            </a:r>
            <a:endParaRPr lang="en-US"/>
          </a:p>
        </p:txBody>
      </p:sp>
      <p:sp>
        <p:nvSpPr>
          <p:cNvPr id="4" name="Slide Number Placeholder 3"/>
          <p:cNvSpPr>
            <a:spLocks noGrp="1"/>
          </p:cNvSpPr>
          <p:nvPr>
            <p:ph type="sldNum" sz="quarter" idx="10"/>
          </p:nvPr>
        </p:nvSpPr>
        <p:spPr/>
        <p:txBody>
          <a:bodyPr/>
          <a:lstStyle/>
          <a:p>
            <a:fld id="{7CFEA2B2-F6A9-4824-B8BD-241E07188627}"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kern="1200" smtClean="0">
                <a:solidFill>
                  <a:schemeClr val="tx1"/>
                </a:solidFill>
                <a:latin typeface="Calibri" pitchFamily="34" charset="0"/>
                <a:ea typeface="+mn-ea"/>
                <a:cs typeface="Courier New" pitchFamily="49" charset="0"/>
              </a:rPr>
              <a:t>So sánh</a:t>
            </a:r>
            <a:r>
              <a:rPr lang="en-US" kern="1200" baseline="0" smtClean="0">
                <a:solidFill>
                  <a:schemeClr val="tx1"/>
                </a:solidFill>
                <a:latin typeface="Calibri" pitchFamily="34" charset="0"/>
                <a:ea typeface="+mn-ea"/>
                <a:cs typeface="Courier New" pitchFamily="49" charset="0"/>
              </a:rPr>
              <a:t> với mắt người. Giả sử mình đang đứng ở (1, 1, 1) và mình muốn nhìn tới (0, 0, 0). Up vector là…..</a:t>
            </a:r>
          </a:p>
          <a:p>
            <a:r>
              <a:rPr lang="en-US" b="1" smtClean="0">
                <a:solidFill>
                  <a:srgbClr val="FF0000"/>
                </a:solidFill>
                <a:latin typeface="Courier New" pitchFamily="49" charset="0"/>
                <a:cs typeface="Courier New" pitchFamily="49" charset="0"/>
              </a:rPr>
              <a:t>gluLookAt</a:t>
            </a:r>
            <a:r>
              <a:rPr lang="en-US" b="0" baseline="0" smtClean="0">
                <a:solidFill>
                  <a:srgbClr val="FF0000"/>
                </a:solidFill>
                <a:latin typeface="Courier New" pitchFamily="49" charset="0"/>
                <a:cs typeface="Courier New" pitchFamily="49" charset="0"/>
              </a:rPr>
              <a:t> làm việc với </a:t>
            </a:r>
            <a:r>
              <a:rPr lang="en-US" sz="1200" smtClean="0"/>
              <a:t>GL_MODELVIEW</a:t>
            </a:r>
          </a:p>
          <a:p>
            <a:endParaRPr lang="en-US" kern="1200" baseline="0" smtClean="0">
              <a:solidFill>
                <a:schemeClr val="tx1"/>
              </a:solidFill>
              <a:latin typeface="Calibri" pitchFamily="34" charset="0"/>
              <a:ea typeface="+mn-ea"/>
              <a:cs typeface="Courier New" pitchFamily="49" charset="0"/>
            </a:endParaRPr>
          </a:p>
        </p:txBody>
      </p:sp>
      <p:sp>
        <p:nvSpPr>
          <p:cNvPr id="4" name="Slide Number Placeholder 3"/>
          <p:cNvSpPr>
            <a:spLocks noGrp="1"/>
          </p:cNvSpPr>
          <p:nvPr>
            <p:ph type="sldNum" sz="quarter" idx="10"/>
          </p:nvPr>
        </p:nvSpPr>
        <p:spPr/>
        <p:txBody>
          <a:bodyPr/>
          <a:lstStyle/>
          <a:p>
            <a:fld id="{7CFEA2B2-F6A9-4824-B8BD-241E07188627}"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demo</a:t>
            </a:r>
            <a:r>
              <a:rPr lang="en-US" baseline="0" dirty="0" smtClean="0"/>
              <a:t> đơn giản map 1 tam giác</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 Demo tương</a:t>
            </a:r>
            <a:r>
              <a:rPr lang="en-US" baseline="0" dirty="0" smtClean="0"/>
              <a:t> ứng với 3 mode wrap khác nhau</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21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 Demo cho 2 chế</a:t>
            </a:r>
            <a:r>
              <a:rPr lang="en-US" baseline="0" dirty="0" smtClean="0"/>
              <a:t> độ LINEAR và NEAREST</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r>
              <a:rPr lang="en-US" baseline="0" dirty="0" smtClean="0"/>
              <a:t> hoàn chỉnh của 1 Cube</a:t>
            </a:r>
            <a:endParaRPr lang="en-US" dirty="0"/>
          </a:p>
        </p:txBody>
      </p:sp>
      <p:sp>
        <p:nvSpPr>
          <p:cNvPr id="4" name="Slide Number Placeholder 3"/>
          <p:cNvSpPr>
            <a:spLocks noGrp="1"/>
          </p:cNvSpPr>
          <p:nvPr>
            <p:ph type="sldNum" sz="quarter" idx="10"/>
          </p:nvPr>
        </p:nvSpPr>
        <p:spPr/>
        <p:txBody>
          <a:bodyPr/>
          <a:lstStyle/>
          <a:p>
            <a:fld id="{7CFEA2B2-F6A9-4824-B8BD-241E07188627}"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1.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38"/>
          <p:cNvGrpSpPr>
            <a:grpSpLocks/>
          </p:cNvGrpSpPr>
          <p:nvPr/>
        </p:nvGrpSpPr>
        <p:grpSpPr bwMode="auto">
          <a:xfrm>
            <a:off x="-4763" y="2209800"/>
            <a:ext cx="9148763" cy="4648200"/>
            <a:chOff x="-3" y="1392"/>
            <a:chExt cx="5763" cy="2928"/>
          </a:xfrm>
        </p:grpSpPr>
        <p:sp>
          <p:nvSpPr>
            <p:cNvPr id="3091" name="Rectangle 19"/>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w="9525">
              <a:noFill/>
              <a:miter lim="800000"/>
              <a:headEnd/>
              <a:tailEnd/>
            </a:ln>
            <a:effectLst/>
          </p:spPr>
          <p:txBody>
            <a:bodyPr wrap="none" anchor="ctr"/>
            <a:lstStyle/>
            <a:p>
              <a:endParaRPr lang="en-US"/>
            </a:p>
          </p:txBody>
        </p:sp>
        <p:grpSp>
          <p:nvGrpSpPr>
            <p:cNvPr id="3" name="Group 20"/>
            <p:cNvGrpSpPr>
              <a:grpSpLocks/>
            </p:cNvGrpSpPr>
            <p:nvPr/>
          </p:nvGrpSpPr>
          <p:grpSpPr bwMode="auto">
            <a:xfrm>
              <a:off x="116" y="1403"/>
              <a:ext cx="1585" cy="2896"/>
              <a:chOff x="116" y="-3"/>
              <a:chExt cx="1585" cy="2896"/>
            </a:xfrm>
          </p:grpSpPr>
          <p:grpSp>
            <p:nvGrpSpPr>
              <p:cNvPr id="4" name="Group 21"/>
              <p:cNvGrpSpPr>
                <a:grpSpLocks/>
              </p:cNvGrpSpPr>
              <p:nvPr userDrawn="1"/>
            </p:nvGrpSpPr>
            <p:grpSpPr bwMode="auto">
              <a:xfrm>
                <a:off x="116" y="-3"/>
                <a:ext cx="748" cy="2893"/>
                <a:chOff x="116" y="-3"/>
                <a:chExt cx="748" cy="2893"/>
              </a:xfrm>
            </p:grpSpPr>
            <p:sp>
              <p:nvSpPr>
                <p:cNvPr id="3094" name="Line 22"/>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095" name="Line 23"/>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096" name="Line 24"/>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097" name="Line 25"/>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098" name="Line 26"/>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099" name="Line 27"/>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100" name="Oval 28"/>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101" name="Oval 29"/>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102" name="Oval 30"/>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103" name="Oval 31"/>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104" name="Oval 32"/>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105" name="Oval 33"/>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106" name="Oval 34"/>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107" name="Oval 35"/>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108" name="Oval 36"/>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109" name="Oval 37"/>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110" name="Oval 38"/>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111" name="Oval 39"/>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112" name="Oval 40"/>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113" name="Oval 41"/>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114" name="Oval 42"/>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115" name="Oval 43"/>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116" name="Oval 44"/>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117" name="Oval 45"/>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118" name="Oval 46"/>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119" name="Oval 47"/>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nvGrpSpPr>
              <p:cNvPr id="5" name="Group 48"/>
              <p:cNvGrpSpPr>
                <a:grpSpLocks/>
              </p:cNvGrpSpPr>
              <p:nvPr userDrawn="1"/>
            </p:nvGrpSpPr>
            <p:grpSpPr bwMode="auto">
              <a:xfrm>
                <a:off x="953" y="0"/>
                <a:ext cx="748" cy="2893"/>
                <a:chOff x="116" y="-3"/>
                <a:chExt cx="748" cy="2893"/>
              </a:xfrm>
            </p:grpSpPr>
            <p:sp>
              <p:nvSpPr>
                <p:cNvPr id="3121" name="Line 49"/>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122" name="Line 50"/>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123" name="Line 51"/>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124" name="Line 52"/>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125" name="Line 53"/>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126" name="Line 54"/>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127" name="Oval 55"/>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128" name="Oval 56"/>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129" name="Oval 57"/>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130" name="Oval 58"/>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131" name="Oval 59"/>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132" name="Oval 60"/>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133" name="Oval 61"/>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134" name="Oval 62"/>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135" name="Oval 63"/>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136" name="Oval 64"/>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137" name="Oval 65"/>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138" name="Oval 66"/>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139" name="Oval 67"/>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140" name="Oval 68"/>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141" name="Oval 69"/>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142" name="Oval 70"/>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143" name="Oval 71"/>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144" name="Oval 72"/>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145" name="Oval 73"/>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146" name="Oval 74"/>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grpSp>
          <p:nvGrpSpPr>
            <p:cNvPr id="6" name="Group 75"/>
            <p:cNvGrpSpPr>
              <a:grpSpLocks/>
            </p:cNvGrpSpPr>
            <p:nvPr/>
          </p:nvGrpSpPr>
          <p:grpSpPr bwMode="auto">
            <a:xfrm>
              <a:off x="1791" y="1406"/>
              <a:ext cx="1585" cy="2896"/>
              <a:chOff x="116" y="-3"/>
              <a:chExt cx="1585" cy="2896"/>
            </a:xfrm>
          </p:grpSpPr>
          <p:grpSp>
            <p:nvGrpSpPr>
              <p:cNvPr id="7" name="Group 76"/>
              <p:cNvGrpSpPr>
                <a:grpSpLocks/>
              </p:cNvGrpSpPr>
              <p:nvPr userDrawn="1"/>
            </p:nvGrpSpPr>
            <p:grpSpPr bwMode="auto">
              <a:xfrm>
                <a:off x="116" y="-3"/>
                <a:ext cx="748" cy="2893"/>
                <a:chOff x="116" y="-3"/>
                <a:chExt cx="748" cy="2893"/>
              </a:xfrm>
            </p:grpSpPr>
            <p:sp>
              <p:nvSpPr>
                <p:cNvPr id="3149" name="Line 77"/>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150" name="Line 78"/>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151" name="Line 79"/>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152" name="Line 80"/>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153" name="Line 81"/>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154" name="Line 82"/>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155" name="Oval 83"/>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156" name="Oval 84"/>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157" name="Oval 85"/>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158" name="Oval 86"/>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159" name="Oval 87"/>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160" name="Oval 88"/>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161" name="Oval 89"/>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162" name="Oval 90"/>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163" name="Oval 91"/>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164" name="Oval 92"/>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165" name="Oval 93"/>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166" name="Oval 94"/>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167" name="Oval 95"/>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168" name="Oval 96"/>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169" name="Oval 97"/>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170" name="Oval 98"/>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171" name="Oval 99"/>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172" name="Oval 100"/>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173" name="Oval 101"/>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174" name="Oval 102"/>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nvGrpSpPr>
              <p:cNvPr id="8" name="Group 103"/>
              <p:cNvGrpSpPr>
                <a:grpSpLocks/>
              </p:cNvGrpSpPr>
              <p:nvPr userDrawn="1"/>
            </p:nvGrpSpPr>
            <p:grpSpPr bwMode="auto">
              <a:xfrm>
                <a:off x="953" y="0"/>
                <a:ext cx="748" cy="2893"/>
                <a:chOff x="116" y="-3"/>
                <a:chExt cx="748" cy="2893"/>
              </a:xfrm>
            </p:grpSpPr>
            <p:sp>
              <p:nvSpPr>
                <p:cNvPr id="3176" name="Line 104"/>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177" name="Line 105"/>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178" name="Line 106"/>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179" name="Line 107"/>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180" name="Line 108"/>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181" name="Line 109"/>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182" name="Oval 110"/>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183" name="Oval 111"/>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184" name="Oval 112"/>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185" name="Oval 113"/>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186" name="Oval 114"/>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187" name="Oval 115"/>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188" name="Oval 116"/>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189" name="Oval 117"/>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190" name="Oval 118"/>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191" name="Oval 119"/>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192" name="Oval 120"/>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193" name="Oval 121"/>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194" name="Oval 122"/>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195" name="Oval 123"/>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196" name="Oval 124"/>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197" name="Oval 125"/>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198" name="Oval 126"/>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199" name="Oval 127"/>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200" name="Oval 128"/>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201" name="Oval 129"/>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grpSp>
          <p:nvGrpSpPr>
            <p:cNvPr id="9" name="Group 130"/>
            <p:cNvGrpSpPr>
              <a:grpSpLocks/>
            </p:cNvGrpSpPr>
            <p:nvPr/>
          </p:nvGrpSpPr>
          <p:grpSpPr bwMode="auto">
            <a:xfrm>
              <a:off x="3470" y="1406"/>
              <a:ext cx="1585" cy="2896"/>
              <a:chOff x="116" y="-3"/>
              <a:chExt cx="1585" cy="2896"/>
            </a:xfrm>
          </p:grpSpPr>
          <p:grpSp>
            <p:nvGrpSpPr>
              <p:cNvPr id="10" name="Group 131"/>
              <p:cNvGrpSpPr>
                <a:grpSpLocks/>
              </p:cNvGrpSpPr>
              <p:nvPr userDrawn="1"/>
            </p:nvGrpSpPr>
            <p:grpSpPr bwMode="auto">
              <a:xfrm>
                <a:off x="116" y="-3"/>
                <a:ext cx="748" cy="2893"/>
                <a:chOff x="116" y="-3"/>
                <a:chExt cx="748" cy="2893"/>
              </a:xfrm>
            </p:grpSpPr>
            <p:sp>
              <p:nvSpPr>
                <p:cNvPr id="3204" name="Line 132"/>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205" name="Line 133"/>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206" name="Line 134"/>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207" name="Line 135"/>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208" name="Line 136"/>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209" name="Line 137"/>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210" name="Oval 138"/>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211" name="Oval 139"/>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212" name="Oval 140"/>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213" name="Oval 141"/>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214" name="Oval 142"/>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215" name="Oval 143"/>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216" name="Oval 144"/>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217" name="Oval 145"/>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218" name="Oval 146"/>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219" name="Oval 147"/>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220" name="Oval 148"/>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221" name="Oval 149"/>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222" name="Oval 150"/>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223" name="Oval 151"/>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224" name="Oval 152"/>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225" name="Oval 153"/>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226" name="Oval 154"/>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227" name="Oval 155"/>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228" name="Oval 156"/>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229" name="Oval 157"/>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nvGrpSpPr>
              <p:cNvPr id="11" name="Group 158"/>
              <p:cNvGrpSpPr>
                <a:grpSpLocks/>
              </p:cNvGrpSpPr>
              <p:nvPr userDrawn="1"/>
            </p:nvGrpSpPr>
            <p:grpSpPr bwMode="auto">
              <a:xfrm>
                <a:off x="953" y="0"/>
                <a:ext cx="748" cy="2893"/>
                <a:chOff x="116" y="-3"/>
                <a:chExt cx="748" cy="2893"/>
              </a:xfrm>
            </p:grpSpPr>
            <p:sp>
              <p:nvSpPr>
                <p:cNvPr id="3231" name="Line 159"/>
                <p:cNvSpPr>
                  <a:spLocks noChangeShapeType="1"/>
                </p:cNvSpPr>
                <p:nvPr userDrawn="1"/>
              </p:nvSpPr>
              <p:spPr bwMode="gray">
                <a:xfrm>
                  <a:off x="144" y="0"/>
                  <a:ext cx="0" cy="2886"/>
                </a:xfrm>
                <a:prstGeom prst="line">
                  <a:avLst/>
                </a:prstGeom>
                <a:noFill/>
                <a:ln w="9525">
                  <a:solidFill>
                    <a:schemeClr val="bg1"/>
                  </a:solidFill>
                  <a:round/>
                  <a:headEnd/>
                  <a:tailEnd/>
                </a:ln>
                <a:effectLst/>
              </p:spPr>
              <p:txBody>
                <a:bodyPr/>
                <a:lstStyle/>
                <a:p>
                  <a:endParaRPr lang="en-US"/>
                </a:p>
              </p:txBody>
            </p:sp>
            <p:sp>
              <p:nvSpPr>
                <p:cNvPr id="3232" name="Line 160"/>
                <p:cNvSpPr>
                  <a:spLocks noChangeShapeType="1"/>
                </p:cNvSpPr>
                <p:nvPr userDrawn="1"/>
              </p:nvSpPr>
              <p:spPr bwMode="gray">
                <a:xfrm>
                  <a:off x="295" y="0"/>
                  <a:ext cx="0" cy="2886"/>
                </a:xfrm>
                <a:prstGeom prst="line">
                  <a:avLst/>
                </a:prstGeom>
                <a:noFill/>
                <a:ln w="9525">
                  <a:solidFill>
                    <a:schemeClr val="bg1"/>
                  </a:solidFill>
                  <a:round/>
                  <a:headEnd/>
                  <a:tailEnd/>
                </a:ln>
                <a:effectLst/>
              </p:spPr>
              <p:txBody>
                <a:bodyPr/>
                <a:lstStyle/>
                <a:p>
                  <a:endParaRPr lang="en-US"/>
                </a:p>
              </p:txBody>
            </p:sp>
            <p:sp>
              <p:nvSpPr>
                <p:cNvPr id="3233" name="Line 161"/>
                <p:cNvSpPr>
                  <a:spLocks noChangeShapeType="1"/>
                </p:cNvSpPr>
                <p:nvPr userDrawn="1"/>
              </p:nvSpPr>
              <p:spPr bwMode="gray">
                <a:xfrm>
                  <a:off x="431" y="0"/>
                  <a:ext cx="0" cy="2886"/>
                </a:xfrm>
                <a:prstGeom prst="line">
                  <a:avLst/>
                </a:prstGeom>
                <a:noFill/>
                <a:ln w="9525">
                  <a:solidFill>
                    <a:schemeClr val="bg1"/>
                  </a:solidFill>
                  <a:round/>
                  <a:headEnd/>
                  <a:tailEnd/>
                </a:ln>
                <a:effectLst/>
              </p:spPr>
              <p:txBody>
                <a:bodyPr/>
                <a:lstStyle/>
                <a:p>
                  <a:endParaRPr lang="en-US"/>
                </a:p>
              </p:txBody>
            </p:sp>
            <p:sp>
              <p:nvSpPr>
                <p:cNvPr id="3234" name="Line 162"/>
                <p:cNvSpPr>
                  <a:spLocks noChangeShapeType="1"/>
                </p:cNvSpPr>
                <p:nvPr userDrawn="1"/>
              </p:nvSpPr>
              <p:spPr bwMode="gray">
                <a:xfrm>
                  <a:off x="567" y="4"/>
                  <a:ext cx="0" cy="2886"/>
                </a:xfrm>
                <a:prstGeom prst="line">
                  <a:avLst/>
                </a:prstGeom>
                <a:noFill/>
                <a:ln w="9525">
                  <a:solidFill>
                    <a:schemeClr val="bg1"/>
                  </a:solidFill>
                  <a:round/>
                  <a:headEnd/>
                  <a:tailEnd/>
                </a:ln>
                <a:effectLst/>
              </p:spPr>
              <p:txBody>
                <a:bodyPr/>
                <a:lstStyle/>
                <a:p>
                  <a:endParaRPr lang="en-US"/>
                </a:p>
              </p:txBody>
            </p:sp>
            <p:sp>
              <p:nvSpPr>
                <p:cNvPr id="3235" name="Line 163"/>
                <p:cNvSpPr>
                  <a:spLocks noChangeShapeType="1"/>
                </p:cNvSpPr>
                <p:nvPr userDrawn="1"/>
              </p:nvSpPr>
              <p:spPr bwMode="gray">
                <a:xfrm>
                  <a:off x="703" y="4"/>
                  <a:ext cx="0" cy="2886"/>
                </a:xfrm>
                <a:prstGeom prst="line">
                  <a:avLst/>
                </a:prstGeom>
                <a:noFill/>
                <a:ln w="9525">
                  <a:solidFill>
                    <a:schemeClr val="bg1"/>
                  </a:solidFill>
                  <a:round/>
                  <a:headEnd/>
                  <a:tailEnd/>
                </a:ln>
                <a:effectLst/>
              </p:spPr>
              <p:txBody>
                <a:bodyPr/>
                <a:lstStyle/>
                <a:p>
                  <a:endParaRPr lang="en-US"/>
                </a:p>
              </p:txBody>
            </p:sp>
            <p:sp>
              <p:nvSpPr>
                <p:cNvPr id="3236" name="Line 164"/>
                <p:cNvSpPr>
                  <a:spLocks noChangeShapeType="1"/>
                </p:cNvSpPr>
                <p:nvPr userDrawn="1"/>
              </p:nvSpPr>
              <p:spPr bwMode="gray">
                <a:xfrm>
                  <a:off x="839" y="-3"/>
                  <a:ext cx="0" cy="2886"/>
                </a:xfrm>
                <a:prstGeom prst="line">
                  <a:avLst/>
                </a:prstGeom>
                <a:noFill/>
                <a:ln w="9525">
                  <a:solidFill>
                    <a:schemeClr val="bg1"/>
                  </a:solidFill>
                  <a:round/>
                  <a:headEnd/>
                  <a:tailEnd/>
                </a:ln>
                <a:effectLst/>
              </p:spPr>
              <p:txBody>
                <a:bodyPr/>
                <a:lstStyle/>
                <a:p>
                  <a:endParaRPr lang="en-US"/>
                </a:p>
              </p:txBody>
            </p:sp>
            <p:sp>
              <p:nvSpPr>
                <p:cNvPr id="3237" name="Oval 165"/>
                <p:cNvSpPr>
                  <a:spLocks noChangeArrowheads="1"/>
                </p:cNvSpPr>
                <p:nvPr userDrawn="1"/>
              </p:nvSpPr>
              <p:spPr bwMode="gray">
                <a:xfrm>
                  <a:off x="122" y="366"/>
                  <a:ext cx="44" cy="44"/>
                </a:xfrm>
                <a:prstGeom prst="ellipse">
                  <a:avLst/>
                </a:prstGeom>
                <a:solidFill>
                  <a:schemeClr val="bg1"/>
                </a:solidFill>
                <a:ln w="9525">
                  <a:noFill/>
                  <a:round/>
                  <a:headEnd/>
                  <a:tailEnd/>
                </a:ln>
                <a:effectLst/>
              </p:spPr>
              <p:txBody>
                <a:bodyPr wrap="none" anchor="ctr"/>
                <a:lstStyle/>
                <a:p>
                  <a:endParaRPr lang="en-US"/>
                </a:p>
              </p:txBody>
            </p:sp>
            <p:sp>
              <p:nvSpPr>
                <p:cNvPr id="3238" name="Oval 166"/>
                <p:cNvSpPr>
                  <a:spLocks noChangeArrowheads="1"/>
                </p:cNvSpPr>
                <p:nvPr userDrawn="1"/>
              </p:nvSpPr>
              <p:spPr bwMode="gray">
                <a:xfrm>
                  <a:off x="120" y="774"/>
                  <a:ext cx="44" cy="44"/>
                </a:xfrm>
                <a:prstGeom prst="ellipse">
                  <a:avLst/>
                </a:prstGeom>
                <a:solidFill>
                  <a:schemeClr val="bg1"/>
                </a:solidFill>
                <a:ln w="9525">
                  <a:noFill/>
                  <a:round/>
                  <a:headEnd/>
                  <a:tailEnd/>
                </a:ln>
                <a:effectLst/>
              </p:spPr>
              <p:txBody>
                <a:bodyPr wrap="none" anchor="ctr"/>
                <a:lstStyle/>
                <a:p>
                  <a:endParaRPr lang="en-US"/>
                </a:p>
              </p:txBody>
            </p:sp>
            <p:sp>
              <p:nvSpPr>
                <p:cNvPr id="3239" name="Oval 167"/>
                <p:cNvSpPr>
                  <a:spLocks noChangeArrowheads="1"/>
                </p:cNvSpPr>
                <p:nvPr userDrawn="1"/>
              </p:nvSpPr>
              <p:spPr bwMode="gray">
                <a:xfrm>
                  <a:off x="410" y="98"/>
                  <a:ext cx="44" cy="44"/>
                </a:xfrm>
                <a:prstGeom prst="ellipse">
                  <a:avLst/>
                </a:prstGeom>
                <a:solidFill>
                  <a:schemeClr val="bg1"/>
                </a:solidFill>
                <a:ln w="9525">
                  <a:noFill/>
                  <a:round/>
                  <a:headEnd/>
                  <a:tailEnd/>
                </a:ln>
                <a:effectLst/>
              </p:spPr>
              <p:txBody>
                <a:bodyPr wrap="none" anchor="ctr"/>
                <a:lstStyle/>
                <a:p>
                  <a:endParaRPr lang="en-US"/>
                </a:p>
              </p:txBody>
            </p:sp>
            <p:sp>
              <p:nvSpPr>
                <p:cNvPr id="3240" name="Oval 168"/>
                <p:cNvSpPr>
                  <a:spLocks noChangeArrowheads="1"/>
                </p:cNvSpPr>
                <p:nvPr userDrawn="1"/>
              </p:nvSpPr>
              <p:spPr bwMode="gray">
                <a:xfrm>
                  <a:off x="410" y="776"/>
                  <a:ext cx="44" cy="44"/>
                </a:xfrm>
                <a:prstGeom prst="ellipse">
                  <a:avLst/>
                </a:prstGeom>
                <a:solidFill>
                  <a:schemeClr val="bg1"/>
                </a:solidFill>
                <a:ln w="9525">
                  <a:noFill/>
                  <a:round/>
                  <a:headEnd/>
                  <a:tailEnd/>
                </a:ln>
                <a:effectLst/>
              </p:spPr>
              <p:txBody>
                <a:bodyPr wrap="none" anchor="ctr"/>
                <a:lstStyle/>
                <a:p>
                  <a:endParaRPr lang="en-US"/>
                </a:p>
              </p:txBody>
            </p:sp>
            <p:sp>
              <p:nvSpPr>
                <p:cNvPr id="3241" name="Oval 169"/>
                <p:cNvSpPr>
                  <a:spLocks noChangeArrowheads="1"/>
                </p:cNvSpPr>
                <p:nvPr userDrawn="1"/>
              </p:nvSpPr>
              <p:spPr bwMode="gray">
                <a:xfrm>
                  <a:off x="680" y="506"/>
                  <a:ext cx="44" cy="44"/>
                </a:xfrm>
                <a:prstGeom prst="ellipse">
                  <a:avLst/>
                </a:prstGeom>
                <a:solidFill>
                  <a:schemeClr val="bg1"/>
                </a:solidFill>
                <a:ln w="9525">
                  <a:noFill/>
                  <a:round/>
                  <a:headEnd/>
                  <a:tailEnd/>
                </a:ln>
                <a:effectLst/>
              </p:spPr>
              <p:txBody>
                <a:bodyPr wrap="none" anchor="ctr"/>
                <a:lstStyle/>
                <a:p>
                  <a:endParaRPr lang="en-US"/>
                </a:p>
              </p:txBody>
            </p:sp>
            <p:sp>
              <p:nvSpPr>
                <p:cNvPr id="3242" name="Oval 170"/>
                <p:cNvSpPr>
                  <a:spLocks noChangeArrowheads="1"/>
                </p:cNvSpPr>
                <p:nvPr userDrawn="1"/>
              </p:nvSpPr>
              <p:spPr bwMode="gray">
                <a:xfrm>
                  <a:off x="680" y="1196"/>
                  <a:ext cx="44" cy="44"/>
                </a:xfrm>
                <a:prstGeom prst="ellipse">
                  <a:avLst/>
                </a:prstGeom>
                <a:solidFill>
                  <a:schemeClr val="bg1"/>
                </a:solidFill>
                <a:ln w="9525">
                  <a:noFill/>
                  <a:round/>
                  <a:headEnd/>
                  <a:tailEnd/>
                </a:ln>
                <a:effectLst/>
              </p:spPr>
              <p:txBody>
                <a:bodyPr wrap="none" anchor="ctr"/>
                <a:lstStyle/>
                <a:p>
                  <a:endParaRPr lang="en-US"/>
                </a:p>
              </p:txBody>
            </p:sp>
            <p:sp>
              <p:nvSpPr>
                <p:cNvPr id="3243" name="Oval 171"/>
                <p:cNvSpPr>
                  <a:spLocks noChangeArrowheads="1"/>
                </p:cNvSpPr>
                <p:nvPr userDrawn="1"/>
              </p:nvSpPr>
              <p:spPr bwMode="gray">
                <a:xfrm>
                  <a:off x="816" y="642"/>
                  <a:ext cx="44" cy="44"/>
                </a:xfrm>
                <a:prstGeom prst="ellipse">
                  <a:avLst/>
                </a:prstGeom>
                <a:solidFill>
                  <a:schemeClr val="bg1"/>
                </a:solidFill>
                <a:ln w="9525">
                  <a:noFill/>
                  <a:round/>
                  <a:headEnd/>
                  <a:tailEnd/>
                </a:ln>
                <a:effectLst/>
              </p:spPr>
              <p:txBody>
                <a:bodyPr wrap="none" anchor="ctr"/>
                <a:lstStyle/>
                <a:p>
                  <a:endParaRPr lang="en-US"/>
                </a:p>
              </p:txBody>
            </p:sp>
            <p:sp>
              <p:nvSpPr>
                <p:cNvPr id="3244" name="Oval 172"/>
                <p:cNvSpPr>
                  <a:spLocks noChangeArrowheads="1"/>
                </p:cNvSpPr>
                <p:nvPr userDrawn="1"/>
              </p:nvSpPr>
              <p:spPr bwMode="gray">
                <a:xfrm>
                  <a:off x="122" y="1062"/>
                  <a:ext cx="44" cy="44"/>
                </a:xfrm>
                <a:prstGeom prst="ellipse">
                  <a:avLst/>
                </a:prstGeom>
                <a:solidFill>
                  <a:schemeClr val="bg1"/>
                </a:solidFill>
                <a:ln w="9525">
                  <a:noFill/>
                  <a:round/>
                  <a:headEnd/>
                  <a:tailEnd/>
                </a:ln>
                <a:effectLst/>
              </p:spPr>
              <p:txBody>
                <a:bodyPr wrap="none" anchor="ctr"/>
                <a:lstStyle/>
                <a:p>
                  <a:endParaRPr lang="en-US"/>
                </a:p>
              </p:txBody>
            </p:sp>
            <p:sp>
              <p:nvSpPr>
                <p:cNvPr id="3245" name="Oval 173"/>
                <p:cNvSpPr>
                  <a:spLocks noChangeArrowheads="1"/>
                </p:cNvSpPr>
                <p:nvPr userDrawn="1"/>
              </p:nvSpPr>
              <p:spPr bwMode="gray">
                <a:xfrm>
                  <a:off x="120" y="1451"/>
                  <a:ext cx="44" cy="44"/>
                </a:xfrm>
                <a:prstGeom prst="ellipse">
                  <a:avLst/>
                </a:prstGeom>
                <a:solidFill>
                  <a:schemeClr val="bg1"/>
                </a:solidFill>
                <a:ln w="9525">
                  <a:noFill/>
                  <a:round/>
                  <a:headEnd/>
                  <a:tailEnd/>
                </a:ln>
                <a:effectLst/>
              </p:spPr>
              <p:txBody>
                <a:bodyPr wrap="none" anchor="ctr"/>
                <a:lstStyle/>
                <a:p>
                  <a:endParaRPr lang="en-US"/>
                </a:p>
              </p:txBody>
            </p:sp>
            <p:sp>
              <p:nvSpPr>
                <p:cNvPr id="3246" name="Oval 174"/>
                <p:cNvSpPr>
                  <a:spLocks noChangeArrowheads="1"/>
                </p:cNvSpPr>
                <p:nvPr userDrawn="1"/>
              </p:nvSpPr>
              <p:spPr bwMode="gray">
                <a:xfrm>
                  <a:off x="125" y="1728"/>
                  <a:ext cx="44" cy="44"/>
                </a:xfrm>
                <a:prstGeom prst="ellipse">
                  <a:avLst/>
                </a:prstGeom>
                <a:solidFill>
                  <a:schemeClr val="bg1"/>
                </a:solidFill>
                <a:ln w="9525">
                  <a:noFill/>
                  <a:round/>
                  <a:headEnd/>
                  <a:tailEnd/>
                </a:ln>
                <a:effectLst/>
              </p:spPr>
              <p:txBody>
                <a:bodyPr wrap="none" anchor="ctr"/>
                <a:lstStyle/>
                <a:p>
                  <a:endParaRPr lang="en-US"/>
                </a:p>
              </p:txBody>
            </p:sp>
            <p:sp>
              <p:nvSpPr>
                <p:cNvPr id="3247" name="Oval 175"/>
                <p:cNvSpPr>
                  <a:spLocks noChangeArrowheads="1"/>
                </p:cNvSpPr>
                <p:nvPr userDrawn="1"/>
              </p:nvSpPr>
              <p:spPr bwMode="gray">
                <a:xfrm>
                  <a:off x="408" y="1467"/>
                  <a:ext cx="44" cy="44"/>
                </a:xfrm>
                <a:prstGeom prst="ellipse">
                  <a:avLst/>
                </a:prstGeom>
                <a:solidFill>
                  <a:schemeClr val="bg1"/>
                </a:solidFill>
                <a:ln w="9525">
                  <a:noFill/>
                  <a:round/>
                  <a:headEnd/>
                  <a:tailEnd/>
                </a:ln>
                <a:effectLst/>
              </p:spPr>
              <p:txBody>
                <a:bodyPr wrap="none" anchor="ctr"/>
                <a:lstStyle/>
                <a:p>
                  <a:endParaRPr lang="en-US"/>
                </a:p>
              </p:txBody>
            </p:sp>
            <p:sp>
              <p:nvSpPr>
                <p:cNvPr id="3248" name="Oval 176"/>
                <p:cNvSpPr>
                  <a:spLocks noChangeArrowheads="1"/>
                </p:cNvSpPr>
                <p:nvPr userDrawn="1"/>
              </p:nvSpPr>
              <p:spPr bwMode="gray">
                <a:xfrm>
                  <a:off x="820" y="1329"/>
                  <a:ext cx="44" cy="44"/>
                </a:xfrm>
                <a:prstGeom prst="ellipse">
                  <a:avLst/>
                </a:prstGeom>
                <a:solidFill>
                  <a:schemeClr val="bg1"/>
                </a:solidFill>
                <a:ln w="9525">
                  <a:noFill/>
                  <a:round/>
                  <a:headEnd/>
                  <a:tailEnd/>
                </a:ln>
                <a:effectLst/>
              </p:spPr>
              <p:txBody>
                <a:bodyPr wrap="none" anchor="ctr"/>
                <a:lstStyle/>
                <a:p>
                  <a:endParaRPr lang="en-US"/>
                </a:p>
              </p:txBody>
            </p:sp>
            <p:sp>
              <p:nvSpPr>
                <p:cNvPr id="3249" name="Oval 177"/>
                <p:cNvSpPr>
                  <a:spLocks noChangeArrowheads="1"/>
                </p:cNvSpPr>
                <p:nvPr userDrawn="1"/>
              </p:nvSpPr>
              <p:spPr bwMode="gray">
                <a:xfrm>
                  <a:off x="118" y="2145"/>
                  <a:ext cx="44" cy="44"/>
                </a:xfrm>
                <a:prstGeom prst="ellipse">
                  <a:avLst/>
                </a:prstGeom>
                <a:solidFill>
                  <a:schemeClr val="bg1"/>
                </a:solidFill>
                <a:ln w="9525">
                  <a:noFill/>
                  <a:round/>
                  <a:headEnd/>
                  <a:tailEnd/>
                </a:ln>
                <a:effectLst/>
              </p:spPr>
              <p:txBody>
                <a:bodyPr wrap="none" anchor="ctr"/>
                <a:lstStyle/>
                <a:p>
                  <a:endParaRPr lang="en-US"/>
                </a:p>
              </p:txBody>
            </p:sp>
            <p:sp>
              <p:nvSpPr>
                <p:cNvPr id="3250" name="Oval 178"/>
                <p:cNvSpPr>
                  <a:spLocks noChangeArrowheads="1"/>
                </p:cNvSpPr>
                <p:nvPr userDrawn="1"/>
              </p:nvSpPr>
              <p:spPr bwMode="gray">
                <a:xfrm>
                  <a:off x="116" y="2417"/>
                  <a:ext cx="44" cy="44"/>
                </a:xfrm>
                <a:prstGeom prst="ellipse">
                  <a:avLst/>
                </a:prstGeom>
                <a:solidFill>
                  <a:schemeClr val="bg1"/>
                </a:solidFill>
                <a:ln w="9525">
                  <a:noFill/>
                  <a:round/>
                  <a:headEnd/>
                  <a:tailEnd/>
                </a:ln>
                <a:effectLst/>
              </p:spPr>
              <p:txBody>
                <a:bodyPr wrap="none" anchor="ctr"/>
                <a:lstStyle/>
                <a:p>
                  <a:endParaRPr lang="en-US"/>
                </a:p>
              </p:txBody>
            </p:sp>
            <p:sp>
              <p:nvSpPr>
                <p:cNvPr id="3251" name="Oval 179"/>
                <p:cNvSpPr>
                  <a:spLocks noChangeArrowheads="1"/>
                </p:cNvSpPr>
                <p:nvPr userDrawn="1"/>
              </p:nvSpPr>
              <p:spPr bwMode="gray">
                <a:xfrm>
                  <a:off x="682" y="1865"/>
                  <a:ext cx="44" cy="44"/>
                </a:xfrm>
                <a:prstGeom prst="ellipse">
                  <a:avLst/>
                </a:prstGeom>
                <a:solidFill>
                  <a:schemeClr val="bg1"/>
                </a:solidFill>
                <a:ln w="9525">
                  <a:noFill/>
                  <a:round/>
                  <a:headEnd/>
                  <a:tailEnd/>
                </a:ln>
                <a:effectLst/>
              </p:spPr>
              <p:txBody>
                <a:bodyPr wrap="none" anchor="ctr"/>
                <a:lstStyle/>
                <a:p>
                  <a:endParaRPr lang="en-US"/>
                </a:p>
              </p:txBody>
            </p:sp>
            <p:sp>
              <p:nvSpPr>
                <p:cNvPr id="3252" name="Oval 180"/>
                <p:cNvSpPr>
                  <a:spLocks noChangeArrowheads="1"/>
                </p:cNvSpPr>
                <p:nvPr userDrawn="1"/>
              </p:nvSpPr>
              <p:spPr bwMode="gray">
                <a:xfrm>
                  <a:off x="406" y="2147"/>
                  <a:ext cx="44" cy="44"/>
                </a:xfrm>
                <a:prstGeom prst="ellipse">
                  <a:avLst/>
                </a:prstGeom>
                <a:solidFill>
                  <a:schemeClr val="bg1"/>
                </a:solidFill>
                <a:ln w="9525">
                  <a:noFill/>
                  <a:round/>
                  <a:headEnd/>
                  <a:tailEnd/>
                </a:ln>
                <a:effectLst/>
              </p:spPr>
              <p:txBody>
                <a:bodyPr wrap="none" anchor="ctr"/>
                <a:lstStyle/>
                <a:p>
                  <a:endParaRPr lang="en-US"/>
                </a:p>
              </p:txBody>
            </p:sp>
            <p:sp>
              <p:nvSpPr>
                <p:cNvPr id="3253" name="Oval 181"/>
                <p:cNvSpPr>
                  <a:spLocks noChangeArrowheads="1"/>
                </p:cNvSpPr>
                <p:nvPr userDrawn="1"/>
              </p:nvSpPr>
              <p:spPr bwMode="gray">
                <a:xfrm>
                  <a:off x="404" y="2832"/>
                  <a:ext cx="44" cy="44"/>
                </a:xfrm>
                <a:prstGeom prst="ellipse">
                  <a:avLst/>
                </a:prstGeom>
                <a:solidFill>
                  <a:schemeClr val="bg1"/>
                </a:solidFill>
                <a:ln w="9525">
                  <a:noFill/>
                  <a:round/>
                  <a:headEnd/>
                  <a:tailEnd/>
                </a:ln>
                <a:effectLst/>
              </p:spPr>
              <p:txBody>
                <a:bodyPr wrap="none" anchor="ctr"/>
                <a:lstStyle/>
                <a:p>
                  <a:endParaRPr lang="en-US"/>
                </a:p>
              </p:txBody>
            </p:sp>
            <p:sp>
              <p:nvSpPr>
                <p:cNvPr id="3254" name="Oval 182"/>
                <p:cNvSpPr>
                  <a:spLocks noChangeArrowheads="1"/>
                </p:cNvSpPr>
                <p:nvPr userDrawn="1"/>
              </p:nvSpPr>
              <p:spPr bwMode="gray">
                <a:xfrm>
                  <a:off x="818" y="2000"/>
                  <a:ext cx="44" cy="44"/>
                </a:xfrm>
                <a:prstGeom prst="ellipse">
                  <a:avLst/>
                </a:prstGeom>
                <a:solidFill>
                  <a:schemeClr val="bg1"/>
                </a:solidFill>
                <a:ln w="9525">
                  <a:noFill/>
                  <a:round/>
                  <a:headEnd/>
                  <a:tailEnd/>
                </a:ln>
                <a:effectLst/>
              </p:spPr>
              <p:txBody>
                <a:bodyPr wrap="none" anchor="ctr"/>
                <a:lstStyle/>
                <a:p>
                  <a:endParaRPr lang="en-US"/>
                </a:p>
              </p:txBody>
            </p:sp>
            <p:sp>
              <p:nvSpPr>
                <p:cNvPr id="3255" name="Oval 183"/>
                <p:cNvSpPr>
                  <a:spLocks noChangeArrowheads="1"/>
                </p:cNvSpPr>
                <p:nvPr userDrawn="1"/>
              </p:nvSpPr>
              <p:spPr bwMode="gray">
                <a:xfrm>
                  <a:off x="672" y="2568"/>
                  <a:ext cx="44" cy="44"/>
                </a:xfrm>
                <a:prstGeom prst="ellipse">
                  <a:avLst/>
                </a:prstGeom>
                <a:solidFill>
                  <a:schemeClr val="bg1"/>
                </a:solidFill>
                <a:ln w="9525">
                  <a:noFill/>
                  <a:round/>
                  <a:headEnd/>
                  <a:tailEnd/>
                </a:ln>
                <a:effectLst/>
              </p:spPr>
              <p:txBody>
                <a:bodyPr wrap="none" anchor="ctr"/>
                <a:lstStyle/>
                <a:p>
                  <a:endParaRPr lang="en-US"/>
                </a:p>
              </p:txBody>
            </p:sp>
            <p:sp>
              <p:nvSpPr>
                <p:cNvPr id="3256" name="Oval 184"/>
                <p:cNvSpPr>
                  <a:spLocks noChangeArrowheads="1"/>
                </p:cNvSpPr>
                <p:nvPr userDrawn="1"/>
              </p:nvSpPr>
              <p:spPr bwMode="gray">
                <a:xfrm>
                  <a:off x="820" y="2706"/>
                  <a:ext cx="44" cy="44"/>
                </a:xfrm>
                <a:prstGeom prst="ellipse">
                  <a:avLst/>
                </a:prstGeom>
                <a:solidFill>
                  <a:schemeClr val="bg1"/>
                </a:solidFill>
                <a:ln w="9525">
                  <a:noFill/>
                  <a:round/>
                  <a:headEnd/>
                  <a:tailEnd/>
                </a:ln>
                <a:effectLst/>
              </p:spPr>
              <p:txBody>
                <a:bodyPr wrap="none" anchor="ctr"/>
                <a:lstStyle/>
                <a:p>
                  <a:endParaRPr lang="en-US"/>
                </a:p>
              </p:txBody>
            </p:sp>
          </p:grpSp>
        </p:grpSp>
        <p:sp>
          <p:nvSpPr>
            <p:cNvPr id="3257" name="Line 185"/>
            <p:cNvSpPr>
              <a:spLocks noChangeShapeType="1"/>
            </p:cNvSpPr>
            <p:nvPr/>
          </p:nvSpPr>
          <p:spPr bwMode="gray">
            <a:xfrm>
              <a:off x="5173" y="1412"/>
              <a:ext cx="0" cy="2886"/>
            </a:xfrm>
            <a:prstGeom prst="line">
              <a:avLst/>
            </a:prstGeom>
            <a:noFill/>
            <a:ln w="9525">
              <a:solidFill>
                <a:schemeClr val="bg1"/>
              </a:solidFill>
              <a:round/>
              <a:headEnd/>
              <a:tailEnd/>
            </a:ln>
            <a:effectLst/>
          </p:spPr>
          <p:txBody>
            <a:bodyPr/>
            <a:lstStyle/>
            <a:p>
              <a:endParaRPr lang="en-US"/>
            </a:p>
          </p:txBody>
        </p:sp>
        <p:sp>
          <p:nvSpPr>
            <p:cNvPr id="3258" name="Line 186"/>
            <p:cNvSpPr>
              <a:spLocks noChangeShapeType="1"/>
            </p:cNvSpPr>
            <p:nvPr/>
          </p:nvSpPr>
          <p:spPr bwMode="gray">
            <a:xfrm>
              <a:off x="5324" y="1412"/>
              <a:ext cx="0" cy="2886"/>
            </a:xfrm>
            <a:prstGeom prst="line">
              <a:avLst/>
            </a:prstGeom>
            <a:noFill/>
            <a:ln w="9525">
              <a:solidFill>
                <a:schemeClr val="bg1"/>
              </a:solidFill>
              <a:round/>
              <a:headEnd/>
              <a:tailEnd/>
            </a:ln>
            <a:effectLst/>
          </p:spPr>
          <p:txBody>
            <a:bodyPr/>
            <a:lstStyle/>
            <a:p>
              <a:endParaRPr lang="en-US"/>
            </a:p>
          </p:txBody>
        </p:sp>
        <p:sp>
          <p:nvSpPr>
            <p:cNvPr id="3259" name="Line 187"/>
            <p:cNvSpPr>
              <a:spLocks noChangeShapeType="1"/>
            </p:cNvSpPr>
            <p:nvPr/>
          </p:nvSpPr>
          <p:spPr bwMode="gray">
            <a:xfrm>
              <a:off x="5460" y="1412"/>
              <a:ext cx="0" cy="2886"/>
            </a:xfrm>
            <a:prstGeom prst="line">
              <a:avLst/>
            </a:prstGeom>
            <a:noFill/>
            <a:ln w="9525">
              <a:solidFill>
                <a:schemeClr val="bg1"/>
              </a:solidFill>
              <a:round/>
              <a:headEnd/>
              <a:tailEnd/>
            </a:ln>
            <a:effectLst/>
          </p:spPr>
          <p:txBody>
            <a:bodyPr/>
            <a:lstStyle/>
            <a:p>
              <a:endParaRPr lang="en-US"/>
            </a:p>
          </p:txBody>
        </p:sp>
        <p:sp>
          <p:nvSpPr>
            <p:cNvPr id="3260" name="Line 188"/>
            <p:cNvSpPr>
              <a:spLocks noChangeShapeType="1"/>
            </p:cNvSpPr>
            <p:nvPr/>
          </p:nvSpPr>
          <p:spPr bwMode="gray">
            <a:xfrm>
              <a:off x="5596" y="1416"/>
              <a:ext cx="0" cy="2886"/>
            </a:xfrm>
            <a:prstGeom prst="line">
              <a:avLst/>
            </a:prstGeom>
            <a:noFill/>
            <a:ln w="9525">
              <a:solidFill>
                <a:schemeClr val="bg1"/>
              </a:solidFill>
              <a:round/>
              <a:headEnd/>
              <a:tailEnd/>
            </a:ln>
            <a:effectLst/>
          </p:spPr>
          <p:txBody>
            <a:bodyPr/>
            <a:lstStyle/>
            <a:p>
              <a:endParaRPr lang="en-US"/>
            </a:p>
          </p:txBody>
        </p:sp>
        <p:sp>
          <p:nvSpPr>
            <p:cNvPr id="3261" name="Line 189"/>
            <p:cNvSpPr>
              <a:spLocks noChangeShapeType="1"/>
            </p:cNvSpPr>
            <p:nvPr/>
          </p:nvSpPr>
          <p:spPr bwMode="gray">
            <a:xfrm>
              <a:off x="5732" y="1416"/>
              <a:ext cx="0" cy="2886"/>
            </a:xfrm>
            <a:prstGeom prst="line">
              <a:avLst/>
            </a:prstGeom>
            <a:noFill/>
            <a:ln w="9525">
              <a:solidFill>
                <a:schemeClr val="bg1"/>
              </a:solidFill>
              <a:round/>
              <a:headEnd/>
              <a:tailEnd/>
            </a:ln>
            <a:effectLst/>
          </p:spPr>
          <p:txBody>
            <a:bodyPr/>
            <a:lstStyle/>
            <a:p>
              <a:endParaRPr lang="en-US"/>
            </a:p>
          </p:txBody>
        </p:sp>
        <p:grpSp>
          <p:nvGrpSpPr>
            <p:cNvPr id="12" name="Group 190"/>
            <p:cNvGrpSpPr>
              <a:grpSpLocks/>
            </p:cNvGrpSpPr>
            <p:nvPr/>
          </p:nvGrpSpPr>
          <p:grpSpPr bwMode="auto">
            <a:xfrm>
              <a:off x="-3" y="1465"/>
              <a:ext cx="5763" cy="2778"/>
              <a:chOff x="-3" y="1510"/>
              <a:chExt cx="5763" cy="2778"/>
            </a:xfrm>
          </p:grpSpPr>
          <p:grpSp>
            <p:nvGrpSpPr>
              <p:cNvPr id="13" name="Group 191"/>
              <p:cNvGrpSpPr>
                <a:grpSpLocks/>
              </p:cNvGrpSpPr>
              <p:nvPr userDrawn="1"/>
            </p:nvGrpSpPr>
            <p:grpSpPr bwMode="auto">
              <a:xfrm>
                <a:off x="-1" y="1525"/>
                <a:ext cx="5758" cy="272"/>
                <a:chOff x="5" y="119"/>
                <a:chExt cx="5763" cy="272"/>
              </a:xfrm>
            </p:grpSpPr>
            <p:sp>
              <p:nvSpPr>
                <p:cNvPr id="3264" name="Line 192"/>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65" name="Line 193"/>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66" name="Line 194"/>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4" name="Group 195"/>
              <p:cNvGrpSpPr>
                <a:grpSpLocks/>
              </p:cNvGrpSpPr>
              <p:nvPr userDrawn="1"/>
            </p:nvGrpSpPr>
            <p:grpSpPr bwMode="auto">
              <a:xfrm>
                <a:off x="2" y="1933"/>
                <a:ext cx="5758" cy="272"/>
                <a:chOff x="5" y="119"/>
                <a:chExt cx="5763" cy="272"/>
              </a:xfrm>
            </p:grpSpPr>
            <p:sp>
              <p:nvSpPr>
                <p:cNvPr id="3268" name="Line 196"/>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69" name="Line 197"/>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70" name="Line 198"/>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5" name="Group 199"/>
              <p:cNvGrpSpPr>
                <a:grpSpLocks/>
              </p:cNvGrpSpPr>
              <p:nvPr userDrawn="1"/>
            </p:nvGrpSpPr>
            <p:grpSpPr bwMode="auto">
              <a:xfrm>
                <a:off x="-2" y="2352"/>
                <a:ext cx="5752" cy="272"/>
                <a:chOff x="5" y="119"/>
                <a:chExt cx="5763" cy="272"/>
              </a:xfrm>
            </p:grpSpPr>
            <p:sp>
              <p:nvSpPr>
                <p:cNvPr id="3272" name="Line 200"/>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73" name="Line 201"/>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74" name="Line 202"/>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6" name="Group 203"/>
              <p:cNvGrpSpPr>
                <a:grpSpLocks/>
              </p:cNvGrpSpPr>
              <p:nvPr userDrawn="1"/>
            </p:nvGrpSpPr>
            <p:grpSpPr bwMode="auto">
              <a:xfrm>
                <a:off x="-2" y="2750"/>
                <a:ext cx="5759" cy="272"/>
                <a:chOff x="5" y="119"/>
                <a:chExt cx="5763" cy="272"/>
              </a:xfrm>
            </p:grpSpPr>
            <p:sp>
              <p:nvSpPr>
                <p:cNvPr id="3276" name="Line 204"/>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77" name="Line 205"/>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78" name="Line 206"/>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7" name="Group 207"/>
              <p:cNvGrpSpPr>
                <a:grpSpLocks/>
              </p:cNvGrpSpPr>
              <p:nvPr userDrawn="1"/>
            </p:nvGrpSpPr>
            <p:grpSpPr bwMode="auto">
              <a:xfrm>
                <a:off x="1" y="3158"/>
                <a:ext cx="5759" cy="271"/>
                <a:chOff x="5" y="119"/>
                <a:chExt cx="5763" cy="272"/>
              </a:xfrm>
            </p:grpSpPr>
            <p:sp>
              <p:nvSpPr>
                <p:cNvPr id="3280" name="Line 208"/>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81" name="Line 209"/>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82" name="Line 210"/>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8" name="Group 211"/>
              <p:cNvGrpSpPr>
                <a:grpSpLocks/>
              </p:cNvGrpSpPr>
              <p:nvPr userDrawn="1"/>
            </p:nvGrpSpPr>
            <p:grpSpPr bwMode="auto">
              <a:xfrm>
                <a:off x="-3" y="3576"/>
                <a:ext cx="5753" cy="272"/>
                <a:chOff x="5" y="119"/>
                <a:chExt cx="5763" cy="272"/>
              </a:xfrm>
            </p:grpSpPr>
            <p:sp>
              <p:nvSpPr>
                <p:cNvPr id="3284" name="Line 212"/>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85" name="Line 213"/>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86" name="Line 214"/>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grpSp>
            <p:nvGrpSpPr>
              <p:cNvPr id="19" name="Group 215"/>
              <p:cNvGrpSpPr>
                <a:grpSpLocks/>
              </p:cNvGrpSpPr>
              <p:nvPr userDrawn="1"/>
            </p:nvGrpSpPr>
            <p:grpSpPr bwMode="auto">
              <a:xfrm>
                <a:off x="-3" y="3999"/>
                <a:ext cx="5757" cy="272"/>
                <a:chOff x="5" y="119"/>
                <a:chExt cx="5763" cy="272"/>
              </a:xfrm>
            </p:grpSpPr>
            <p:sp>
              <p:nvSpPr>
                <p:cNvPr id="3288" name="Line 216"/>
                <p:cNvSpPr>
                  <a:spLocks noChangeShapeType="1"/>
                </p:cNvSpPr>
                <p:nvPr userDrawn="1"/>
              </p:nvSpPr>
              <p:spPr bwMode="gray">
                <a:xfrm>
                  <a:off x="7" y="119"/>
                  <a:ext cx="5760" cy="0"/>
                </a:xfrm>
                <a:prstGeom prst="line">
                  <a:avLst/>
                </a:prstGeom>
                <a:noFill/>
                <a:ln w="9525">
                  <a:solidFill>
                    <a:schemeClr val="bg1"/>
                  </a:solidFill>
                  <a:round/>
                  <a:headEnd/>
                  <a:tailEnd/>
                </a:ln>
                <a:effectLst/>
              </p:spPr>
              <p:txBody>
                <a:bodyPr/>
                <a:lstStyle/>
                <a:p>
                  <a:endParaRPr lang="en-US"/>
                </a:p>
              </p:txBody>
            </p:sp>
            <p:sp>
              <p:nvSpPr>
                <p:cNvPr id="3289" name="Line 217"/>
                <p:cNvSpPr>
                  <a:spLocks noChangeShapeType="1"/>
                </p:cNvSpPr>
                <p:nvPr userDrawn="1"/>
              </p:nvSpPr>
              <p:spPr bwMode="gray">
                <a:xfrm>
                  <a:off x="8" y="255"/>
                  <a:ext cx="5760" cy="0"/>
                </a:xfrm>
                <a:prstGeom prst="line">
                  <a:avLst/>
                </a:prstGeom>
                <a:noFill/>
                <a:ln w="9525">
                  <a:solidFill>
                    <a:schemeClr val="bg1"/>
                  </a:solidFill>
                  <a:round/>
                  <a:headEnd/>
                  <a:tailEnd/>
                </a:ln>
                <a:effectLst/>
              </p:spPr>
              <p:txBody>
                <a:bodyPr/>
                <a:lstStyle/>
                <a:p>
                  <a:endParaRPr lang="en-US"/>
                </a:p>
              </p:txBody>
            </p:sp>
            <p:sp>
              <p:nvSpPr>
                <p:cNvPr id="3290" name="Line 218"/>
                <p:cNvSpPr>
                  <a:spLocks noChangeShapeType="1"/>
                </p:cNvSpPr>
                <p:nvPr userDrawn="1"/>
              </p:nvSpPr>
              <p:spPr bwMode="gray">
                <a:xfrm>
                  <a:off x="5" y="391"/>
                  <a:ext cx="5760" cy="0"/>
                </a:xfrm>
                <a:prstGeom prst="line">
                  <a:avLst/>
                </a:prstGeom>
                <a:noFill/>
                <a:ln w="9525">
                  <a:solidFill>
                    <a:schemeClr val="bg1"/>
                  </a:solidFill>
                  <a:round/>
                  <a:headEnd/>
                  <a:tailEnd/>
                </a:ln>
                <a:effectLst/>
              </p:spPr>
              <p:txBody>
                <a:bodyPr/>
                <a:lstStyle/>
                <a:p>
                  <a:endParaRPr lang="en-US"/>
                </a:p>
              </p:txBody>
            </p:sp>
          </p:grpSp>
          <p:sp>
            <p:nvSpPr>
              <p:cNvPr id="3291" name="Oval 219"/>
              <p:cNvSpPr>
                <a:spLocks noChangeArrowheads="1"/>
              </p:cNvSpPr>
              <p:nvPr userDrawn="1"/>
            </p:nvSpPr>
            <p:spPr bwMode="gray">
              <a:xfrm>
                <a:off x="5151" y="1778"/>
                <a:ext cx="44" cy="44"/>
              </a:xfrm>
              <a:prstGeom prst="ellipse">
                <a:avLst/>
              </a:prstGeom>
              <a:solidFill>
                <a:schemeClr val="bg1"/>
              </a:solidFill>
              <a:ln w="9525">
                <a:noFill/>
                <a:round/>
                <a:headEnd/>
                <a:tailEnd/>
              </a:ln>
              <a:effectLst/>
            </p:spPr>
            <p:txBody>
              <a:bodyPr wrap="none" anchor="ctr"/>
              <a:lstStyle/>
              <a:p>
                <a:endParaRPr lang="en-US"/>
              </a:p>
            </p:txBody>
          </p:sp>
          <p:sp>
            <p:nvSpPr>
              <p:cNvPr id="3292" name="Oval 220"/>
              <p:cNvSpPr>
                <a:spLocks noChangeArrowheads="1"/>
              </p:cNvSpPr>
              <p:nvPr userDrawn="1"/>
            </p:nvSpPr>
            <p:spPr bwMode="gray">
              <a:xfrm>
                <a:off x="5149" y="2186"/>
                <a:ext cx="44" cy="44"/>
              </a:xfrm>
              <a:prstGeom prst="ellipse">
                <a:avLst/>
              </a:prstGeom>
              <a:solidFill>
                <a:schemeClr val="bg1"/>
              </a:solidFill>
              <a:ln w="9525">
                <a:noFill/>
                <a:round/>
                <a:headEnd/>
                <a:tailEnd/>
              </a:ln>
              <a:effectLst/>
            </p:spPr>
            <p:txBody>
              <a:bodyPr wrap="none" anchor="ctr"/>
              <a:lstStyle/>
              <a:p>
                <a:endParaRPr lang="en-US"/>
              </a:p>
            </p:txBody>
          </p:sp>
          <p:sp>
            <p:nvSpPr>
              <p:cNvPr id="3293" name="Oval 221"/>
              <p:cNvSpPr>
                <a:spLocks noChangeArrowheads="1"/>
              </p:cNvSpPr>
              <p:nvPr userDrawn="1"/>
            </p:nvSpPr>
            <p:spPr bwMode="gray">
              <a:xfrm>
                <a:off x="5439" y="1510"/>
                <a:ext cx="44" cy="44"/>
              </a:xfrm>
              <a:prstGeom prst="ellipse">
                <a:avLst/>
              </a:prstGeom>
              <a:solidFill>
                <a:schemeClr val="bg1"/>
              </a:solidFill>
              <a:ln w="9525">
                <a:noFill/>
                <a:round/>
                <a:headEnd/>
                <a:tailEnd/>
              </a:ln>
              <a:effectLst/>
            </p:spPr>
            <p:txBody>
              <a:bodyPr wrap="none" anchor="ctr"/>
              <a:lstStyle/>
              <a:p>
                <a:endParaRPr lang="en-US"/>
              </a:p>
            </p:txBody>
          </p:sp>
          <p:sp>
            <p:nvSpPr>
              <p:cNvPr id="3294" name="Oval 222"/>
              <p:cNvSpPr>
                <a:spLocks noChangeArrowheads="1"/>
              </p:cNvSpPr>
              <p:nvPr userDrawn="1"/>
            </p:nvSpPr>
            <p:spPr bwMode="gray">
              <a:xfrm>
                <a:off x="5439" y="2188"/>
                <a:ext cx="44" cy="44"/>
              </a:xfrm>
              <a:prstGeom prst="ellipse">
                <a:avLst/>
              </a:prstGeom>
              <a:solidFill>
                <a:schemeClr val="bg1"/>
              </a:solidFill>
              <a:ln w="9525">
                <a:noFill/>
                <a:round/>
                <a:headEnd/>
                <a:tailEnd/>
              </a:ln>
              <a:effectLst/>
            </p:spPr>
            <p:txBody>
              <a:bodyPr wrap="none" anchor="ctr"/>
              <a:lstStyle/>
              <a:p>
                <a:endParaRPr lang="en-US"/>
              </a:p>
            </p:txBody>
          </p:sp>
          <p:sp>
            <p:nvSpPr>
              <p:cNvPr id="3295" name="Oval 223"/>
              <p:cNvSpPr>
                <a:spLocks noChangeArrowheads="1"/>
              </p:cNvSpPr>
              <p:nvPr userDrawn="1"/>
            </p:nvSpPr>
            <p:spPr bwMode="gray">
              <a:xfrm>
                <a:off x="5709" y="1918"/>
                <a:ext cx="44" cy="44"/>
              </a:xfrm>
              <a:prstGeom prst="ellipse">
                <a:avLst/>
              </a:prstGeom>
              <a:solidFill>
                <a:schemeClr val="bg1"/>
              </a:solidFill>
              <a:ln w="9525">
                <a:noFill/>
                <a:round/>
                <a:headEnd/>
                <a:tailEnd/>
              </a:ln>
              <a:effectLst/>
            </p:spPr>
            <p:txBody>
              <a:bodyPr wrap="none" anchor="ctr"/>
              <a:lstStyle/>
              <a:p>
                <a:endParaRPr lang="en-US"/>
              </a:p>
            </p:txBody>
          </p:sp>
          <p:sp>
            <p:nvSpPr>
              <p:cNvPr id="3296" name="Oval 224"/>
              <p:cNvSpPr>
                <a:spLocks noChangeArrowheads="1"/>
              </p:cNvSpPr>
              <p:nvPr userDrawn="1"/>
            </p:nvSpPr>
            <p:spPr bwMode="gray">
              <a:xfrm>
                <a:off x="5709" y="2608"/>
                <a:ext cx="44" cy="44"/>
              </a:xfrm>
              <a:prstGeom prst="ellipse">
                <a:avLst/>
              </a:prstGeom>
              <a:solidFill>
                <a:schemeClr val="bg1"/>
              </a:solidFill>
              <a:ln w="9525">
                <a:noFill/>
                <a:round/>
                <a:headEnd/>
                <a:tailEnd/>
              </a:ln>
              <a:effectLst/>
            </p:spPr>
            <p:txBody>
              <a:bodyPr wrap="none" anchor="ctr"/>
              <a:lstStyle/>
              <a:p>
                <a:endParaRPr lang="en-US"/>
              </a:p>
            </p:txBody>
          </p:sp>
          <p:sp>
            <p:nvSpPr>
              <p:cNvPr id="3297" name="Oval 225"/>
              <p:cNvSpPr>
                <a:spLocks noChangeArrowheads="1"/>
              </p:cNvSpPr>
              <p:nvPr userDrawn="1"/>
            </p:nvSpPr>
            <p:spPr bwMode="gray">
              <a:xfrm>
                <a:off x="5151" y="2474"/>
                <a:ext cx="44" cy="44"/>
              </a:xfrm>
              <a:prstGeom prst="ellipse">
                <a:avLst/>
              </a:prstGeom>
              <a:solidFill>
                <a:schemeClr val="bg1"/>
              </a:solidFill>
              <a:ln w="9525">
                <a:noFill/>
                <a:round/>
                <a:headEnd/>
                <a:tailEnd/>
              </a:ln>
              <a:effectLst/>
            </p:spPr>
            <p:txBody>
              <a:bodyPr wrap="none" anchor="ctr"/>
              <a:lstStyle/>
              <a:p>
                <a:endParaRPr lang="en-US"/>
              </a:p>
            </p:txBody>
          </p:sp>
          <p:sp>
            <p:nvSpPr>
              <p:cNvPr id="3298" name="Oval 226"/>
              <p:cNvSpPr>
                <a:spLocks noChangeArrowheads="1"/>
              </p:cNvSpPr>
              <p:nvPr userDrawn="1"/>
            </p:nvSpPr>
            <p:spPr bwMode="gray">
              <a:xfrm>
                <a:off x="5149" y="2863"/>
                <a:ext cx="44" cy="44"/>
              </a:xfrm>
              <a:prstGeom prst="ellipse">
                <a:avLst/>
              </a:prstGeom>
              <a:solidFill>
                <a:schemeClr val="bg1"/>
              </a:solidFill>
              <a:ln w="9525">
                <a:noFill/>
                <a:round/>
                <a:headEnd/>
                <a:tailEnd/>
              </a:ln>
              <a:effectLst/>
            </p:spPr>
            <p:txBody>
              <a:bodyPr wrap="none" anchor="ctr"/>
              <a:lstStyle/>
              <a:p>
                <a:endParaRPr lang="en-US"/>
              </a:p>
            </p:txBody>
          </p:sp>
          <p:sp>
            <p:nvSpPr>
              <p:cNvPr id="3299" name="Oval 227"/>
              <p:cNvSpPr>
                <a:spLocks noChangeArrowheads="1"/>
              </p:cNvSpPr>
              <p:nvPr userDrawn="1"/>
            </p:nvSpPr>
            <p:spPr bwMode="gray">
              <a:xfrm>
                <a:off x="5154" y="3140"/>
                <a:ext cx="44" cy="44"/>
              </a:xfrm>
              <a:prstGeom prst="ellipse">
                <a:avLst/>
              </a:prstGeom>
              <a:solidFill>
                <a:schemeClr val="bg1"/>
              </a:solidFill>
              <a:ln w="9525">
                <a:noFill/>
                <a:round/>
                <a:headEnd/>
                <a:tailEnd/>
              </a:ln>
              <a:effectLst/>
            </p:spPr>
            <p:txBody>
              <a:bodyPr wrap="none" anchor="ctr"/>
              <a:lstStyle/>
              <a:p>
                <a:endParaRPr lang="en-US"/>
              </a:p>
            </p:txBody>
          </p:sp>
          <p:sp>
            <p:nvSpPr>
              <p:cNvPr id="3300" name="Oval 228"/>
              <p:cNvSpPr>
                <a:spLocks noChangeArrowheads="1"/>
              </p:cNvSpPr>
              <p:nvPr userDrawn="1"/>
            </p:nvSpPr>
            <p:spPr bwMode="gray">
              <a:xfrm>
                <a:off x="5437" y="2879"/>
                <a:ext cx="44" cy="44"/>
              </a:xfrm>
              <a:prstGeom prst="ellipse">
                <a:avLst/>
              </a:prstGeom>
              <a:solidFill>
                <a:schemeClr val="bg1"/>
              </a:solidFill>
              <a:ln w="9525">
                <a:noFill/>
                <a:round/>
                <a:headEnd/>
                <a:tailEnd/>
              </a:ln>
              <a:effectLst/>
            </p:spPr>
            <p:txBody>
              <a:bodyPr wrap="none" anchor="ctr"/>
              <a:lstStyle/>
              <a:p>
                <a:endParaRPr lang="en-US"/>
              </a:p>
            </p:txBody>
          </p:sp>
          <p:sp>
            <p:nvSpPr>
              <p:cNvPr id="3301" name="Oval 229"/>
              <p:cNvSpPr>
                <a:spLocks noChangeArrowheads="1"/>
              </p:cNvSpPr>
              <p:nvPr userDrawn="1"/>
            </p:nvSpPr>
            <p:spPr bwMode="gray">
              <a:xfrm>
                <a:off x="5147" y="3557"/>
                <a:ext cx="44" cy="44"/>
              </a:xfrm>
              <a:prstGeom prst="ellipse">
                <a:avLst/>
              </a:prstGeom>
              <a:solidFill>
                <a:schemeClr val="bg1"/>
              </a:solidFill>
              <a:ln w="9525">
                <a:noFill/>
                <a:round/>
                <a:headEnd/>
                <a:tailEnd/>
              </a:ln>
              <a:effectLst/>
            </p:spPr>
            <p:txBody>
              <a:bodyPr wrap="none" anchor="ctr"/>
              <a:lstStyle/>
              <a:p>
                <a:endParaRPr lang="en-US"/>
              </a:p>
            </p:txBody>
          </p:sp>
          <p:sp>
            <p:nvSpPr>
              <p:cNvPr id="3302" name="Oval 230"/>
              <p:cNvSpPr>
                <a:spLocks noChangeArrowheads="1"/>
              </p:cNvSpPr>
              <p:nvPr userDrawn="1"/>
            </p:nvSpPr>
            <p:spPr bwMode="gray">
              <a:xfrm>
                <a:off x="5145" y="3829"/>
                <a:ext cx="44" cy="44"/>
              </a:xfrm>
              <a:prstGeom prst="ellipse">
                <a:avLst/>
              </a:prstGeom>
              <a:solidFill>
                <a:schemeClr val="bg1"/>
              </a:solidFill>
              <a:ln w="9525">
                <a:noFill/>
                <a:round/>
                <a:headEnd/>
                <a:tailEnd/>
              </a:ln>
              <a:effectLst/>
            </p:spPr>
            <p:txBody>
              <a:bodyPr wrap="none" anchor="ctr"/>
              <a:lstStyle/>
              <a:p>
                <a:endParaRPr lang="en-US"/>
              </a:p>
            </p:txBody>
          </p:sp>
          <p:sp>
            <p:nvSpPr>
              <p:cNvPr id="3303" name="Oval 231"/>
              <p:cNvSpPr>
                <a:spLocks noChangeArrowheads="1"/>
              </p:cNvSpPr>
              <p:nvPr userDrawn="1"/>
            </p:nvSpPr>
            <p:spPr bwMode="gray">
              <a:xfrm>
                <a:off x="5711" y="3277"/>
                <a:ext cx="44" cy="44"/>
              </a:xfrm>
              <a:prstGeom prst="ellipse">
                <a:avLst/>
              </a:prstGeom>
              <a:solidFill>
                <a:schemeClr val="bg1"/>
              </a:solidFill>
              <a:ln w="9525">
                <a:noFill/>
                <a:round/>
                <a:headEnd/>
                <a:tailEnd/>
              </a:ln>
              <a:effectLst/>
            </p:spPr>
            <p:txBody>
              <a:bodyPr wrap="none" anchor="ctr"/>
              <a:lstStyle/>
              <a:p>
                <a:endParaRPr lang="en-US"/>
              </a:p>
            </p:txBody>
          </p:sp>
          <p:sp>
            <p:nvSpPr>
              <p:cNvPr id="3304" name="Oval 232"/>
              <p:cNvSpPr>
                <a:spLocks noChangeArrowheads="1"/>
              </p:cNvSpPr>
              <p:nvPr userDrawn="1"/>
            </p:nvSpPr>
            <p:spPr bwMode="gray">
              <a:xfrm>
                <a:off x="5435" y="3559"/>
                <a:ext cx="44" cy="44"/>
              </a:xfrm>
              <a:prstGeom prst="ellipse">
                <a:avLst/>
              </a:prstGeom>
              <a:solidFill>
                <a:schemeClr val="bg1"/>
              </a:solidFill>
              <a:ln w="9525">
                <a:noFill/>
                <a:round/>
                <a:headEnd/>
                <a:tailEnd/>
              </a:ln>
              <a:effectLst/>
            </p:spPr>
            <p:txBody>
              <a:bodyPr wrap="none" anchor="ctr"/>
              <a:lstStyle/>
              <a:p>
                <a:endParaRPr lang="en-US"/>
              </a:p>
            </p:txBody>
          </p:sp>
          <p:sp>
            <p:nvSpPr>
              <p:cNvPr id="3305" name="Oval 233"/>
              <p:cNvSpPr>
                <a:spLocks noChangeArrowheads="1"/>
              </p:cNvSpPr>
              <p:nvPr userDrawn="1"/>
            </p:nvSpPr>
            <p:spPr bwMode="gray">
              <a:xfrm>
                <a:off x="5433" y="4244"/>
                <a:ext cx="44" cy="44"/>
              </a:xfrm>
              <a:prstGeom prst="ellipse">
                <a:avLst/>
              </a:prstGeom>
              <a:solidFill>
                <a:schemeClr val="bg1"/>
              </a:solidFill>
              <a:ln w="9525">
                <a:noFill/>
                <a:round/>
                <a:headEnd/>
                <a:tailEnd/>
              </a:ln>
              <a:effectLst/>
            </p:spPr>
            <p:txBody>
              <a:bodyPr wrap="none" anchor="ctr"/>
              <a:lstStyle/>
              <a:p>
                <a:endParaRPr lang="en-US"/>
              </a:p>
            </p:txBody>
          </p:sp>
          <p:sp>
            <p:nvSpPr>
              <p:cNvPr id="3306" name="Oval 234"/>
              <p:cNvSpPr>
                <a:spLocks noChangeArrowheads="1"/>
              </p:cNvSpPr>
              <p:nvPr userDrawn="1"/>
            </p:nvSpPr>
            <p:spPr bwMode="gray">
              <a:xfrm>
                <a:off x="5701" y="3980"/>
                <a:ext cx="44" cy="44"/>
              </a:xfrm>
              <a:prstGeom prst="ellipse">
                <a:avLst/>
              </a:prstGeom>
              <a:solidFill>
                <a:schemeClr val="bg1"/>
              </a:solidFill>
              <a:ln w="9525">
                <a:noFill/>
                <a:round/>
                <a:headEnd/>
                <a:tailEnd/>
              </a:ln>
              <a:effectLst/>
            </p:spPr>
            <p:txBody>
              <a:bodyPr wrap="none" anchor="ctr"/>
              <a:lstStyle/>
              <a:p>
                <a:endParaRPr lang="en-US"/>
              </a:p>
            </p:txBody>
          </p:sp>
        </p:grpSp>
        <p:sp>
          <p:nvSpPr>
            <p:cNvPr id="3307" name="Rectangle 235"/>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w="9525">
              <a:noFill/>
              <a:miter lim="800000"/>
              <a:headEnd/>
              <a:tailEnd/>
            </a:ln>
            <a:effectLst/>
          </p:spPr>
          <p:txBody>
            <a:bodyPr wrap="none" anchor="ctr"/>
            <a:lstStyle/>
            <a:p>
              <a:endParaRPr lang="en-US"/>
            </a:p>
          </p:txBody>
        </p:sp>
      </p:grpSp>
      <p:graphicFrame>
        <p:nvGraphicFramePr>
          <p:cNvPr id="3090" name="Object 18"/>
          <p:cNvGraphicFramePr>
            <a:graphicFrameLocks noChangeAspect="1"/>
          </p:cNvGraphicFramePr>
          <p:nvPr/>
        </p:nvGraphicFramePr>
        <p:xfrm>
          <a:off x="0" y="0"/>
          <a:ext cx="9144000" cy="2197100"/>
        </p:xfrm>
        <a:graphic>
          <a:graphicData uri="http://schemas.openxmlformats.org/presentationml/2006/ole">
            <p:oleObj spid="_x0000_s1026" name="Image" r:id="rId3" imgW="7707937" imgH="1701587" progId="">
              <p:embed/>
            </p:oleObj>
          </a:graphicData>
        </a:graphic>
      </p:graphicFrame>
      <p:sp>
        <p:nvSpPr>
          <p:cNvPr id="3308" name="Oval 236" descr="06_original_w"/>
          <p:cNvSpPr>
            <a:spLocks noChangeArrowheads="1"/>
          </p:cNvSpPr>
          <p:nvPr/>
        </p:nvSpPr>
        <p:spPr bwMode="gray">
          <a:xfrm>
            <a:off x="323850" y="1484313"/>
            <a:ext cx="1800225" cy="1873250"/>
          </a:xfrm>
          <a:prstGeom prst="ellipse">
            <a:avLst/>
          </a:prstGeom>
          <a:blipFill dpi="0" rotWithShape="1">
            <a:blip r:embed="rId4"/>
            <a:srcRect/>
            <a:stretch>
              <a:fillRect/>
            </a:stretch>
          </a:blipFill>
          <a:ln w="76200">
            <a:solidFill>
              <a:schemeClr val="tx1"/>
            </a:solidFill>
            <a:round/>
            <a:headEnd/>
            <a:tailEnd/>
          </a:ln>
          <a:effectLst/>
        </p:spPr>
        <p:txBody>
          <a:bodyPr wrap="none" anchor="ctr"/>
          <a:lstStyle/>
          <a:p>
            <a:endParaRPr lang="en-US"/>
          </a:p>
        </p:txBody>
      </p:sp>
      <p:sp>
        <p:nvSpPr>
          <p:cNvPr id="3074" name="Rectangle 2"/>
          <p:cNvSpPr>
            <a:spLocks noGrp="1" noChangeArrowheads="1"/>
          </p:cNvSpPr>
          <p:nvPr>
            <p:ph type="ctrTitle"/>
          </p:nvPr>
        </p:nvSpPr>
        <p:spPr>
          <a:xfrm>
            <a:off x="4038600" y="2819400"/>
            <a:ext cx="4876800" cy="1470025"/>
          </a:xfrm>
        </p:spPr>
        <p:txBody>
          <a:bodyPr/>
          <a:lstStyle>
            <a:lvl1pPr>
              <a:defRPr sz="4400" b="1" i="0">
                <a:solidFill>
                  <a:schemeClr val="tx2">
                    <a:lumMod val="95000"/>
                    <a:lumOff val="5000"/>
                  </a:schemeClr>
                </a:solidFill>
              </a:defRPr>
            </a:lvl1pPr>
          </a:lstStyle>
          <a:p>
            <a:r>
              <a:rPr lang="en-US" dirty="0" smtClean="0"/>
              <a:t>Click to edit Master title style</a:t>
            </a:r>
            <a:endParaRPr lang="en-US" dirty="0"/>
          </a:p>
        </p:txBody>
      </p:sp>
      <p:sp>
        <p:nvSpPr>
          <p:cNvPr id="3075" name="Rectangle 3"/>
          <p:cNvSpPr>
            <a:spLocks noGrp="1" noChangeArrowheads="1"/>
          </p:cNvSpPr>
          <p:nvPr>
            <p:ph type="subTitle" idx="1"/>
          </p:nvPr>
        </p:nvSpPr>
        <p:spPr bwMode="black">
          <a:xfrm>
            <a:off x="1371600" y="5638800"/>
            <a:ext cx="7086600" cy="381000"/>
          </a:xfrm>
        </p:spPr>
        <p:txBody>
          <a:bodyPr/>
          <a:lstStyle>
            <a:lvl1pPr marL="0" indent="0" algn="r">
              <a:buFont typeface="Wingdings" pitchFamily="2" charset="2"/>
              <a:buNone/>
              <a:defRPr sz="1400" b="1">
                <a:solidFill>
                  <a:schemeClr val="tx2"/>
                </a:solidFill>
                <a:latin typeface="Verdana" pitchFamily="34" charset="0"/>
              </a:defRPr>
            </a:lvl1pPr>
          </a:lstStyle>
          <a:p>
            <a:r>
              <a:rPr lang="en-US" dirty="0" smtClean="0"/>
              <a:t>Click to edit Master subtitle style</a:t>
            </a:r>
            <a:endParaRPr lang="en-US" dirty="0"/>
          </a:p>
        </p:txBody>
      </p:sp>
      <p:sp>
        <p:nvSpPr>
          <p:cNvPr id="225" name="Oval 17" descr="32115"/>
          <p:cNvSpPr>
            <a:spLocks noChangeArrowheads="1"/>
          </p:cNvSpPr>
          <p:nvPr userDrawn="1"/>
        </p:nvSpPr>
        <p:spPr bwMode="ltGray">
          <a:xfrm>
            <a:off x="762000" y="2971800"/>
            <a:ext cx="3810000" cy="3847190"/>
          </a:xfrm>
          <a:prstGeom prst="ellipse">
            <a:avLst/>
          </a:prstGeom>
          <a:blipFill dpi="0" rotWithShape="0">
            <a:blip r:embed="rId5"/>
            <a:srcRect/>
            <a:stretch>
              <a:fillRect/>
            </a:stretch>
          </a:blipFill>
          <a:ln w="9525">
            <a:no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25"/>
                                        </p:tgtEl>
                                        <p:attrNameLst>
                                          <p:attrName>style.visibility</p:attrName>
                                        </p:attrNameLst>
                                      </p:cBhvr>
                                      <p:to>
                                        <p:strVal val="visible"/>
                                      </p:to>
                                    </p:set>
                                    <p:anim calcmode="lin" valueType="num">
                                      <p:cBhvr>
                                        <p:cTn id="7" dur="500" fill="hold"/>
                                        <p:tgtEl>
                                          <p:spTgt spid="225"/>
                                        </p:tgtEl>
                                        <p:attrNameLst>
                                          <p:attrName>ppt_w</p:attrName>
                                        </p:attrNameLst>
                                      </p:cBhvr>
                                      <p:tavLst>
                                        <p:tav tm="0">
                                          <p:val>
                                            <p:fltVal val="0"/>
                                          </p:val>
                                        </p:tav>
                                        <p:tav tm="100000">
                                          <p:val>
                                            <p:strVal val="#ppt_w"/>
                                          </p:val>
                                        </p:tav>
                                      </p:tavLst>
                                    </p:anim>
                                    <p:anim calcmode="lin" valueType="num">
                                      <p:cBhvr>
                                        <p:cTn id="8" dur="500" fill="hold"/>
                                        <p:tgtEl>
                                          <p:spTgt spid="2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1C7619-1609-47BC-81AE-B055F1648A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EA2618-01A2-417D-AA03-5F7D3003DF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28725"/>
            <a:ext cx="8229600" cy="50958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00800"/>
            <a:ext cx="2133600" cy="320675"/>
          </a:xfrm>
        </p:spPr>
        <p:txBody>
          <a:bodyPr/>
          <a:lstStyle>
            <a:lvl1pPr>
              <a:defRPr/>
            </a:lvl1pPr>
          </a:lstStyle>
          <a:p>
            <a:endParaRPr lang="en-US"/>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00800"/>
            <a:ext cx="2133600" cy="320675"/>
          </a:xfrm>
        </p:spPr>
        <p:txBody>
          <a:bodyPr/>
          <a:lstStyle>
            <a:lvl1pPr>
              <a:defRPr/>
            </a:lvl1pPr>
          </a:lstStyle>
          <a:p>
            <a:fld id="{0821317D-1BC5-4741-AF32-2543027220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1B353A6-78F8-4DA0-8618-43299A51E9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7C71366-4954-46A8-AD01-4DBA11BD3D9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9751736-DF26-49B9-A7DA-EB6AF2DAFC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07131CE-888A-4460-AF5C-32E3B4817D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8FFC200-8501-439D-9594-EA3AE0E11D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53ED35E-5A22-4674-AC6B-68C33D9B67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22D18F-6ACB-499B-8934-569EE4CBA7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797C4F-015C-47E8-9D87-37E3D3E04B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1588" y="4763"/>
            <a:ext cx="9144000" cy="931862"/>
          </a:xfrm>
          <a:prstGeom prst="rect">
            <a:avLst/>
          </a:prstGeom>
          <a:gradFill rotWithShape="1">
            <a:gsLst>
              <a:gs pos="0">
                <a:schemeClr val="hlink"/>
              </a:gs>
              <a:gs pos="50000">
                <a:schemeClr val="hlink">
                  <a:gamma/>
                  <a:tint val="0"/>
                  <a:invGamma/>
                </a:schemeClr>
              </a:gs>
              <a:gs pos="100000">
                <a:schemeClr val="hlink"/>
              </a:gs>
            </a:gsLst>
            <a:lin ang="0" scaled="1"/>
          </a:gradFill>
          <a:ln w="9525">
            <a:noFill/>
            <a:miter lim="800000"/>
            <a:headEnd/>
            <a:tailEnd/>
          </a:ln>
          <a:effectLst/>
        </p:spPr>
        <p:txBody>
          <a:bodyPr wrap="none" anchor="ctr"/>
          <a:lstStyle/>
          <a:p>
            <a:endParaRPr lang="en-US"/>
          </a:p>
        </p:txBody>
      </p:sp>
      <p:grpSp>
        <p:nvGrpSpPr>
          <p:cNvPr id="2" name="Group 16"/>
          <p:cNvGrpSpPr>
            <a:grpSpLocks/>
          </p:cNvGrpSpPr>
          <p:nvPr/>
        </p:nvGrpSpPr>
        <p:grpSpPr bwMode="auto">
          <a:xfrm>
            <a:off x="-12700" y="0"/>
            <a:ext cx="9150350" cy="1012825"/>
            <a:chOff x="476" y="-638"/>
            <a:chExt cx="5764" cy="638"/>
          </a:xfrm>
        </p:grpSpPr>
        <p:sp>
          <p:nvSpPr>
            <p:cNvPr id="1041" name="Oval 17"/>
            <p:cNvSpPr>
              <a:spLocks noChangeArrowheads="1"/>
            </p:cNvSpPr>
            <p:nvPr userDrawn="1"/>
          </p:nvSpPr>
          <p:spPr bwMode="gray">
            <a:xfrm>
              <a:off x="555" y="-288"/>
              <a:ext cx="44" cy="44"/>
            </a:xfrm>
            <a:prstGeom prst="ellipse">
              <a:avLst/>
            </a:prstGeom>
            <a:solidFill>
              <a:schemeClr val="bg1"/>
            </a:solidFill>
            <a:ln w="9525">
              <a:noFill/>
              <a:round/>
              <a:headEnd/>
              <a:tailEnd/>
            </a:ln>
            <a:effectLst/>
          </p:spPr>
          <p:txBody>
            <a:bodyPr wrap="none" anchor="ctr"/>
            <a:lstStyle/>
            <a:p>
              <a:endParaRPr lang="en-US"/>
            </a:p>
          </p:txBody>
        </p:sp>
        <p:sp>
          <p:nvSpPr>
            <p:cNvPr id="1042" name="Oval 18"/>
            <p:cNvSpPr>
              <a:spLocks noChangeArrowheads="1"/>
            </p:cNvSpPr>
            <p:nvPr userDrawn="1"/>
          </p:nvSpPr>
          <p:spPr bwMode="gray">
            <a:xfrm>
              <a:off x="553" y="-545"/>
              <a:ext cx="44" cy="44"/>
            </a:xfrm>
            <a:prstGeom prst="ellipse">
              <a:avLst/>
            </a:prstGeom>
            <a:solidFill>
              <a:schemeClr val="bg1"/>
            </a:solidFill>
            <a:ln w="9525">
              <a:noFill/>
              <a:round/>
              <a:headEnd/>
              <a:tailEnd/>
            </a:ln>
            <a:effectLst/>
          </p:spPr>
          <p:txBody>
            <a:bodyPr wrap="none" anchor="ctr"/>
            <a:lstStyle/>
            <a:p>
              <a:endParaRPr lang="en-US"/>
            </a:p>
          </p:txBody>
        </p:sp>
        <p:sp>
          <p:nvSpPr>
            <p:cNvPr id="1043" name="Oval 19"/>
            <p:cNvSpPr>
              <a:spLocks noChangeArrowheads="1"/>
            </p:cNvSpPr>
            <p:nvPr userDrawn="1"/>
          </p:nvSpPr>
          <p:spPr bwMode="gray">
            <a:xfrm>
              <a:off x="843" y="-425"/>
              <a:ext cx="44" cy="44"/>
            </a:xfrm>
            <a:prstGeom prst="ellipse">
              <a:avLst/>
            </a:prstGeom>
            <a:solidFill>
              <a:schemeClr val="bg1"/>
            </a:solidFill>
            <a:ln w="9525">
              <a:noFill/>
              <a:round/>
              <a:headEnd/>
              <a:tailEnd/>
            </a:ln>
            <a:effectLst/>
          </p:spPr>
          <p:txBody>
            <a:bodyPr wrap="none" anchor="ctr"/>
            <a:lstStyle/>
            <a:p>
              <a:endParaRPr lang="en-US"/>
            </a:p>
          </p:txBody>
        </p:sp>
        <p:sp>
          <p:nvSpPr>
            <p:cNvPr id="1044" name="Oval 20"/>
            <p:cNvSpPr>
              <a:spLocks noChangeArrowheads="1"/>
            </p:cNvSpPr>
            <p:nvPr userDrawn="1"/>
          </p:nvSpPr>
          <p:spPr bwMode="gray">
            <a:xfrm>
              <a:off x="843" y="-135"/>
              <a:ext cx="44" cy="44"/>
            </a:xfrm>
            <a:prstGeom prst="ellipse">
              <a:avLst/>
            </a:prstGeom>
            <a:solidFill>
              <a:schemeClr val="bg1"/>
            </a:solidFill>
            <a:ln w="9525">
              <a:noFill/>
              <a:round/>
              <a:headEnd/>
              <a:tailEnd/>
            </a:ln>
            <a:effectLst/>
          </p:spPr>
          <p:txBody>
            <a:bodyPr wrap="none" anchor="ctr"/>
            <a:lstStyle/>
            <a:p>
              <a:endParaRPr lang="en-US"/>
            </a:p>
          </p:txBody>
        </p:sp>
        <p:sp>
          <p:nvSpPr>
            <p:cNvPr id="1045" name="Oval 21"/>
            <p:cNvSpPr>
              <a:spLocks noChangeArrowheads="1"/>
            </p:cNvSpPr>
            <p:nvPr userDrawn="1"/>
          </p:nvSpPr>
          <p:spPr bwMode="gray">
            <a:xfrm>
              <a:off x="1113" y="-289"/>
              <a:ext cx="44" cy="44"/>
            </a:xfrm>
            <a:prstGeom prst="ellipse">
              <a:avLst/>
            </a:prstGeom>
            <a:solidFill>
              <a:schemeClr val="bg1"/>
            </a:solidFill>
            <a:ln w="9525">
              <a:noFill/>
              <a:round/>
              <a:headEnd/>
              <a:tailEnd/>
            </a:ln>
            <a:effectLst/>
          </p:spPr>
          <p:txBody>
            <a:bodyPr wrap="none" anchor="ctr"/>
            <a:lstStyle/>
            <a:p>
              <a:endParaRPr lang="en-US"/>
            </a:p>
          </p:txBody>
        </p:sp>
        <p:sp>
          <p:nvSpPr>
            <p:cNvPr id="1046" name="Oval 22"/>
            <p:cNvSpPr>
              <a:spLocks noChangeArrowheads="1"/>
            </p:cNvSpPr>
            <p:nvPr userDrawn="1"/>
          </p:nvSpPr>
          <p:spPr bwMode="gray">
            <a:xfrm>
              <a:off x="1249" y="-151"/>
              <a:ext cx="44" cy="44"/>
            </a:xfrm>
            <a:prstGeom prst="ellipse">
              <a:avLst/>
            </a:prstGeom>
            <a:solidFill>
              <a:schemeClr val="bg1"/>
            </a:solidFill>
            <a:ln w="9525">
              <a:noFill/>
              <a:round/>
              <a:headEnd/>
              <a:tailEnd/>
            </a:ln>
            <a:effectLst/>
          </p:spPr>
          <p:txBody>
            <a:bodyPr wrap="none" anchor="ctr"/>
            <a:lstStyle/>
            <a:p>
              <a:endParaRPr lang="en-US"/>
            </a:p>
          </p:txBody>
        </p:sp>
        <p:sp>
          <p:nvSpPr>
            <p:cNvPr id="1047" name="Line 23"/>
            <p:cNvSpPr>
              <a:spLocks noChangeShapeType="1"/>
            </p:cNvSpPr>
            <p:nvPr userDrawn="1"/>
          </p:nvSpPr>
          <p:spPr bwMode="gray">
            <a:xfrm>
              <a:off x="577" y="-634"/>
              <a:ext cx="0" cy="632"/>
            </a:xfrm>
            <a:prstGeom prst="line">
              <a:avLst/>
            </a:prstGeom>
            <a:noFill/>
            <a:ln w="9525">
              <a:solidFill>
                <a:schemeClr val="bg1"/>
              </a:solidFill>
              <a:round/>
              <a:headEnd/>
              <a:tailEnd/>
            </a:ln>
            <a:effectLst/>
          </p:spPr>
          <p:txBody>
            <a:bodyPr/>
            <a:lstStyle/>
            <a:p>
              <a:endParaRPr lang="en-US"/>
            </a:p>
          </p:txBody>
        </p:sp>
        <p:sp>
          <p:nvSpPr>
            <p:cNvPr id="1048" name="Line 24"/>
            <p:cNvSpPr>
              <a:spLocks noChangeShapeType="1"/>
            </p:cNvSpPr>
            <p:nvPr userDrawn="1"/>
          </p:nvSpPr>
          <p:spPr bwMode="gray">
            <a:xfrm>
              <a:off x="719" y="-634"/>
              <a:ext cx="0" cy="632"/>
            </a:xfrm>
            <a:prstGeom prst="line">
              <a:avLst/>
            </a:prstGeom>
            <a:noFill/>
            <a:ln w="9525">
              <a:solidFill>
                <a:schemeClr val="bg1"/>
              </a:solidFill>
              <a:round/>
              <a:headEnd/>
              <a:tailEnd/>
            </a:ln>
            <a:effectLst/>
          </p:spPr>
          <p:txBody>
            <a:bodyPr/>
            <a:lstStyle/>
            <a:p>
              <a:endParaRPr lang="en-US"/>
            </a:p>
          </p:txBody>
        </p:sp>
        <p:sp>
          <p:nvSpPr>
            <p:cNvPr id="1049" name="Line 25"/>
            <p:cNvSpPr>
              <a:spLocks noChangeShapeType="1"/>
            </p:cNvSpPr>
            <p:nvPr userDrawn="1"/>
          </p:nvSpPr>
          <p:spPr bwMode="gray">
            <a:xfrm>
              <a:off x="864" y="-634"/>
              <a:ext cx="0" cy="632"/>
            </a:xfrm>
            <a:prstGeom prst="line">
              <a:avLst/>
            </a:prstGeom>
            <a:noFill/>
            <a:ln w="9525">
              <a:solidFill>
                <a:schemeClr val="bg1"/>
              </a:solidFill>
              <a:round/>
              <a:headEnd/>
              <a:tailEnd/>
            </a:ln>
            <a:effectLst/>
          </p:spPr>
          <p:txBody>
            <a:bodyPr/>
            <a:lstStyle/>
            <a:p>
              <a:endParaRPr lang="en-US"/>
            </a:p>
          </p:txBody>
        </p:sp>
        <p:sp>
          <p:nvSpPr>
            <p:cNvPr id="1050" name="Line 26"/>
            <p:cNvSpPr>
              <a:spLocks noChangeShapeType="1"/>
            </p:cNvSpPr>
            <p:nvPr userDrawn="1"/>
          </p:nvSpPr>
          <p:spPr bwMode="gray">
            <a:xfrm>
              <a:off x="1000" y="-633"/>
              <a:ext cx="0" cy="632"/>
            </a:xfrm>
            <a:prstGeom prst="line">
              <a:avLst/>
            </a:prstGeom>
            <a:noFill/>
            <a:ln w="9525">
              <a:solidFill>
                <a:schemeClr val="bg1"/>
              </a:solidFill>
              <a:round/>
              <a:headEnd/>
              <a:tailEnd/>
            </a:ln>
            <a:effectLst/>
          </p:spPr>
          <p:txBody>
            <a:bodyPr/>
            <a:lstStyle/>
            <a:p>
              <a:endParaRPr lang="en-US"/>
            </a:p>
          </p:txBody>
        </p:sp>
        <p:sp>
          <p:nvSpPr>
            <p:cNvPr id="1051" name="Line 27"/>
            <p:cNvSpPr>
              <a:spLocks noChangeShapeType="1"/>
            </p:cNvSpPr>
            <p:nvPr userDrawn="1"/>
          </p:nvSpPr>
          <p:spPr bwMode="gray">
            <a:xfrm>
              <a:off x="1136" y="-633"/>
              <a:ext cx="0" cy="632"/>
            </a:xfrm>
            <a:prstGeom prst="line">
              <a:avLst/>
            </a:prstGeom>
            <a:noFill/>
            <a:ln w="9525">
              <a:solidFill>
                <a:schemeClr val="bg1"/>
              </a:solidFill>
              <a:round/>
              <a:headEnd/>
              <a:tailEnd/>
            </a:ln>
            <a:effectLst/>
          </p:spPr>
          <p:txBody>
            <a:bodyPr/>
            <a:lstStyle/>
            <a:p>
              <a:endParaRPr lang="en-US"/>
            </a:p>
          </p:txBody>
        </p:sp>
        <p:sp>
          <p:nvSpPr>
            <p:cNvPr id="1052" name="Line 28"/>
            <p:cNvSpPr>
              <a:spLocks noChangeShapeType="1"/>
            </p:cNvSpPr>
            <p:nvPr userDrawn="1"/>
          </p:nvSpPr>
          <p:spPr bwMode="gray">
            <a:xfrm>
              <a:off x="1272" y="-635"/>
              <a:ext cx="0" cy="633"/>
            </a:xfrm>
            <a:prstGeom prst="line">
              <a:avLst/>
            </a:prstGeom>
            <a:noFill/>
            <a:ln w="9525">
              <a:solidFill>
                <a:schemeClr val="bg1"/>
              </a:solidFill>
              <a:round/>
              <a:headEnd/>
              <a:tailEnd/>
            </a:ln>
            <a:effectLst/>
          </p:spPr>
          <p:txBody>
            <a:bodyPr/>
            <a:lstStyle/>
            <a:p>
              <a:endParaRPr lang="en-US"/>
            </a:p>
          </p:txBody>
        </p:sp>
        <p:sp>
          <p:nvSpPr>
            <p:cNvPr id="1053" name="Line 29"/>
            <p:cNvSpPr>
              <a:spLocks noChangeShapeType="1"/>
            </p:cNvSpPr>
            <p:nvPr userDrawn="1"/>
          </p:nvSpPr>
          <p:spPr bwMode="gray">
            <a:xfrm>
              <a:off x="1414" y="-634"/>
              <a:ext cx="0" cy="633"/>
            </a:xfrm>
            <a:prstGeom prst="line">
              <a:avLst/>
            </a:prstGeom>
            <a:noFill/>
            <a:ln w="9525">
              <a:solidFill>
                <a:schemeClr val="bg1"/>
              </a:solidFill>
              <a:round/>
              <a:headEnd/>
              <a:tailEnd/>
            </a:ln>
            <a:effectLst/>
          </p:spPr>
          <p:txBody>
            <a:bodyPr/>
            <a:lstStyle/>
            <a:p>
              <a:endParaRPr lang="en-US"/>
            </a:p>
          </p:txBody>
        </p:sp>
        <p:sp>
          <p:nvSpPr>
            <p:cNvPr id="1054" name="Line 30"/>
            <p:cNvSpPr>
              <a:spLocks noChangeShapeType="1"/>
            </p:cNvSpPr>
            <p:nvPr userDrawn="1"/>
          </p:nvSpPr>
          <p:spPr bwMode="gray">
            <a:xfrm>
              <a:off x="1565" y="-634"/>
              <a:ext cx="0" cy="633"/>
            </a:xfrm>
            <a:prstGeom prst="line">
              <a:avLst/>
            </a:prstGeom>
            <a:noFill/>
            <a:ln w="9525">
              <a:solidFill>
                <a:schemeClr val="bg1"/>
              </a:solidFill>
              <a:round/>
              <a:headEnd/>
              <a:tailEnd/>
            </a:ln>
            <a:effectLst/>
          </p:spPr>
          <p:txBody>
            <a:bodyPr/>
            <a:lstStyle/>
            <a:p>
              <a:endParaRPr lang="en-US"/>
            </a:p>
          </p:txBody>
        </p:sp>
        <p:sp>
          <p:nvSpPr>
            <p:cNvPr id="1055" name="Line 31"/>
            <p:cNvSpPr>
              <a:spLocks noChangeShapeType="1"/>
            </p:cNvSpPr>
            <p:nvPr userDrawn="1"/>
          </p:nvSpPr>
          <p:spPr bwMode="gray">
            <a:xfrm>
              <a:off x="1701" y="-634"/>
              <a:ext cx="0" cy="633"/>
            </a:xfrm>
            <a:prstGeom prst="line">
              <a:avLst/>
            </a:prstGeom>
            <a:noFill/>
            <a:ln w="9525">
              <a:solidFill>
                <a:schemeClr val="bg1"/>
              </a:solidFill>
              <a:round/>
              <a:headEnd/>
              <a:tailEnd/>
            </a:ln>
            <a:effectLst/>
          </p:spPr>
          <p:txBody>
            <a:bodyPr/>
            <a:lstStyle/>
            <a:p>
              <a:endParaRPr lang="en-US"/>
            </a:p>
          </p:txBody>
        </p:sp>
        <p:sp>
          <p:nvSpPr>
            <p:cNvPr id="1056" name="Line 32"/>
            <p:cNvSpPr>
              <a:spLocks noChangeShapeType="1"/>
            </p:cNvSpPr>
            <p:nvPr userDrawn="1"/>
          </p:nvSpPr>
          <p:spPr bwMode="gray">
            <a:xfrm>
              <a:off x="1837" y="-633"/>
              <a:ext cx="0" cy="633"/>
            </a:xfrm>
            <a:prstGeom prst="line">
              <a:avLst/>
            </a:prstGeom>
            <a:noFill/>
            <a:ln w="9525">
              <a:solidFill>
                <a:schemeClr val="bg1"/>
              </a:solidFill>
              <a:round/>
              <a:headEnd/>
              <a:tailEnd/>
            </a:ln>
            <a:effectLst/>
          </p:spPr>
          <p:txBody>
            <a:bodyPr/>
            <a:lstStyle/>
            <a:p>
              <a:endParaRPr lang="en-US"/>
            </a:p>
          </p:txBody>
        </p:sp>
        <p:sp>
          <p:nvSpPr>
            <p:cNvPr id="1057" name="Line 33"/>
            <p:cNvSpPr>
              <a:spLocks noChangeShapeType="1"/>
            </p:cNvSpPr>
            <p:nvPr userDrawn="1"/>
          </p:nvSpPr>
          <p:spPr bwMode="gray">
            <a:xfrm>
              <a:off x="1973" y="-633"/>
              <a:ext cx="0" cy="633"/>
            </a:xfrm>
            <a:prstGeom prst="line">
              <a:avLst/>
            </a:prstGeom>
            <a:noFill/>
            <a:ln w="9525">
              <a:solidFill>
                <a:schemeClr val="bg1"/>
              </a:solidFill>
              <a:round/>
              <a:headEnd/>
              <a:tailEnd/>
            </a:ln>
            <a:effectLst/>
          </p:spPr>
          <p:txBody>
            <a:bodyPr/>
            <a:lstStyle/>
            <a:p>
              <a:endParaRPr lang="en-US"/>
            </a:p>
          </p:txBody>
        </p:sp>
        <p:sp>
          <p:nvSpPr>
            <p:cNvPr id="1058" name="Line 34"/>
            <p:cNvSpPr>
              <a:spLocks noChangeShapeType="1"/>
            </p:cNvSpPr>
            <p:nvPr userDrawn="1"/>
          </p:nvSpPr>
          <p:spPr bwMode="gray">
            <a:xfrm>
              <a:off x="2109" y="-634"/>
              <a:ext cx="0" cy="632"/>
            </a:xfrm>
            <a:prstGeom prst="line">
              <a:avLst/>
            </a:prstGeom>
            <a:noFill/>
            <a:ln w="9525">
              <a:solidFill>
                <a:schemeClr val="bg1"/>
              </a:solidFill>
              <a:round/>
              <a:headEnd/>
              <a:tailEnd/>
            </a:ln>
            <a:effectLst/>
          </p:spPr>
          <p:txBody>
            <a:bodyPr/>
            <a:lstStyle/>
            <a:p>
              <a:endParaRPr lang="en-US"/>
            </a:p>
          </p:txBody>
        </p:sp>
        <p:sp>
          <p:nvSpPr>
            <p:cNvPr id="1059" name="Oval 35"/>
            <p:cNvSpPr>
              <a:spLocks noChangeArrowheads="1"/>
            </p:cNvSpPr>
            <p:nvPr userDrawn="1"/>
          </p:nvSpPr>
          <p:spPr bwMode="gray">
            <a:xfrm>
              <a:off x="1392" y="-288"/>
              <a:ext cx="44" cy="44"/>
            </a:xfrm>
            <a:prstGeom prst="ellipse">
              <a:avLst/>
            </a:prstGeom>
            <a:solidFill>
              <a:schemeClr val="bg1"/>
            </a:solidFill>
            <a:ln w="9525">
              <a:noFill/>
              <a:round/>
              <a:headEnd/>
              <a:tailEnd/>
            </a:ln>
            <a:effectLst/>
          </p:spPr>
          <p:txBody>
            <a:bodyPr wrap="none" anchor="ctr"/>
            <a:lstStyle/>
            <a:p>
              <a:endParaRPr lang="en-US"/>
            </a:p>
          </p:txBody>
        </p:sp>
        <p:sp>
          <p:nvSpPr>
            <p:cNvPr id="1060" name="Oval 36"/>
            <p:cNvSpPr>
              <a:spLocks noChangeArrowheads="1"/>
            </p:cNvSpPr>
            <p:nvPr userDrawn="1"/>
          </p:nvSpPr>
          <p:spPr bwMode="gray">
            <a:xfrm>
              <a:off x="1390" y="-542"/>
              <a:ext cx="44" cy="44"/>
            </a:xfrm>
            <a:prstGeom prst="ellipse">
              <a:avLst/>
            </a:prstGeom>
            <a:solidFill>
              <a:schemeClr val="bg1"/>
            </a:solidFill>
            <a:ln w="9525">
              <a:noFill/>
              <a:round/>
              <a:headEnd/>
              <a:tailEnd/>
            </a:ln>
            <a:effectLst/>
          </p:spPr>
          <p:txBody>
            <a:bodyPr wrap="none" anchor="ctr"/>
            <a:lstStyle/>
            <a:p>
              <a:endParaRPr lang="en-US"/>
            </a:p>
          </p:txBody>
        </p:sp>
        <p:sp>
          <p:nvSpPr>
            <p:cNvPr id="1061" name="Oval 37"/>
            <p:cNvSpPr>
              <a:spLocks noChangeArrowheads="1"/>
            </p:cNvSpPr>
            <p:nvPr userDrawn="1"/>
          </p:nvSpPr>
          <p:spPr bwMode="gray">
            <a:xfrm>
              <a:off x="1680" y="-424"/>
              <a:ext cx="44" cy="44"/>
            </a:xfrm>
            <a:prstGeom prst="ellipse">
              <a:avLst/>
            </a:prstGeom>
            <a:solidFill>
              <a:schemeClr val="bg1"/>
            </a:solidFill>
            <a:ln w="9525">
              <a:noFill/>
              <a:round/>
              <a:headEnd/>
              <a:tailEnd/>
            </a:ln>
            <a:effectLst/>
          </p:spPr>
          <p:txBody>
            <a:bodyPr wrap="none" anchor="ctr"/>
            <a:lstStyle/>
            <a:p>
              <a:endParaRPr lang="en-US"/>
            </a:p>
          </p:txBody>
        </p:sp>
        <p:sp>
          <p:nvSpPr>
            <p:cNvPr id="1062" name="Oval 38"/>
            <p:cNvSpPr>
              <a:spLocks noChangeArrowheads="1"/>
            </p:cNvSpPr>
            <p:nvPr userDrawn="1"/>
          </p:nvSpPr>
          <p:spPr bwMode="gray">
            <a:xfrm>
              <a:off x="1680" y="-540"/>
              <a:ext cx="44" cy="44"/>
            </a:xfrm>
            <a:prstGeom prst="ellipse">
              <a:avLst/>
            </a:prstGeom>
            <a:solidFill>
              <a:schemeClr val="bg1"/>
            </a:solidFill>
            <a:ln w="9525">
              <a:noFill/>
              <a:round/>
              <a:headEnd/>
              <a:tailEnd/>
            </a:ln>
            <a:effectLst/>
          </p:spPr>
          <p:txBody>
            <a:bodyPr wrap="none" anchor="ctr"/>
            <a:lstStyle/>
            <a:p>
              <a:endParaRPr lang="en-US"/>
            </a:p>
          </p:txBody>
        </p:sp>
        <p:sp>
          <p:nvSpPr>
            <p:cNvPr id="1063" name="Oval 39"/>
            <p:cNvSpPr>
              <a:spLocks noChangeArrowheads="1"/>
            </p:cNvSpPr>
            <p:nvPr userDrawn="1"/>
          </p:nvSpPr>
          <p:spPr bwMode="gray">
            <a:xfrm>
              <a:off x="1950" y="-284"/>
              <a:ext cx="44" cy="44"/>
            </a:xfrm>
            <a:prstGeom prst="ellipse">
              <a:avLst/>
            </a:prstGeom>
            <a:solidFill>
              <a:schemeClr val="bg1"/>
            </a:solidFill>
            <a:ln w="9525">
              <a:noFill/>
              <a:round/>
              <a:headEnd/>
              <a:tailEnd/>
            </a:ln>
            <a:effectLst/>
          </p:spPr>
          <p:txBody>
            <a:bodyPr wrap="none" anchor="ctr"/>
            <a:lstStyle/>
            <a:p>
              <a:endParaRPr lang="en-US"/>
            </a:p>
          </p:txBody>
        </p:sp>
        <p:sp>
          <p:nvSpPr>
            <p:cNvPr id="1064" name="Oval 40"/>
            <p:cNvSpPr>
              <a:spLocks noChangeArrowheads="1"/>
            </p:cNvSpPr>
            <p:nvPr userDrawn="1"/>
          </p:nvSpPr>
          <p:spPr bwMode="gray">
            <a:xfrm>
              <a:off x="2086" y="-148"/>
              <a:ext cx="44" cy="44"/>
            </a:xfrm>
            <a:prstGeom prst="ellipse">
              <a:avLst/>
            </a:prstGeom>
            <a:solidFill>
              <a:schemeClr val="bg1"/>
            </a:solidFill>
            <a:ln w="9525">
              <a:noFill/>
              <a:round/>
              <a:headEnd/>
              <a:tailEnd/>
            </a:ln>
            <a:effectLst/>
          </p:spPr>
          <p:txBody>
            <a:bodyPr wrap="none" anchor="ctr"/>
            <a:lstStyle/>
            <a:p>
              <a:endParaRPr lang="en-US"/>
            </a:p>
          </p:txBody>
        </p:sp>
        <p:sp>
          <p:nvSpPr>
            <p:cNvPr id="1065" name="Oval 41"/>
            <p:cNvSpPr>
              <a:spLocks noChangeArrowheads="1"/>
            </p:cNvSpPr>
            <p:nvPr userDrawn="1"/>
          </p:nvSpPr>
          <p:spPr bwMode="gray">
            <a:xfrm>
              <a:off x="2224" y="-288"/>
              <a:ext cx="44" cy="44"/>
            </a:xfrm>
            <a:prstGeom prst="ellipse">
              <a:avLst/>
            </a:prstGeom>
            <a:solidFill>
              <a:schemeClr val="bg1"/>
            </a:solidFill>
            <a:ln w="9525">
              <a:noFill/>
              <a:round/>
              <a:headEnd/>
              <a:tailEnd/>
            </a:ln>
            <a:effectLst/>
          </p:spPr>
          <p:txBody>
            <a:bodyPr wrap="none" anchor="ctr"/>
            <a:lstStyle/>
            <a:p>
              <a:endParaRPr lang="en-US"/>
            </a:p>
          </p:txBody>
        </p:sp>
        <p:sp>
          <p:nvSpPr>
            <p:cNvPr id="1066" name="Oval 42"/>
            <p:cNvSpPr>
              <a:spLocks noChangeArrowheads="1"/>
            </p:cNvSpPr>
            <p:nvPr userDrawn="1"/>
          </p:nvSpPr>
          <p:spPr bwMode="gray">
            <a:xfrm>
              <a:off x="2222" y="-548"/>
              <a:ext cx="44" cy="44"/>
            </a:xfrm>
            <a:prstGeom prst="ellipse">
              <a:avLst/>
            </a:prstGeom>
            <a:solidFill>
              <a:schemeClr val="bg1"/>
            </a:solidFill>
            <a:ln w="9525">
              <a:noFill/>
              <a:round/>
              <a:headEnd/>
              <a:tailEnd/>
            </a:ln>
            <a:effectLst/>
          </p:spPr>
          <p:txBody>
            <a:bodyPr wrap="none" anchor="ctr"/>
            <a:lstStyle/>
            <a:p>
              <a:endParaRPr lang="en-US"/>
            </a:p>
          </p:txBody>
        </p:sp>
        <p:sp>
          <p:nvSpPr>
            <p:cNvPr id="1067" name="Oval 43"/>
            <p:cNvSpPr>
              <a:spLocks noChangeArrowheads="1"/>
            </p:cNvSpPr>
            <p:nvPr userDrawn="1"/>
          </p:nvSpPr>
          <p:spPr bwMode="gray">
            <a:xfrm>
              <a:off x="2512" y="-424"/>
              <a:ext cx="44" cy="44"/>
            </a:xfrm>
            <a:prstGeom prst="ellipse">
              <a:avLst/>
            </a:prstGeom>
            <a:solidFill>
              <a:schemeClr val="bg1"/>
            </a:solidFill>
            <a:ln w="9525">
              <a:noFill/>
              <a:round/>
              <a:headEnd/>
              <a:tailEnd/>
            </a:ln>
            <a:effectLst/>
          </p:spPr>
          <p:txBody>
            <a:bodyPr wrap="none" anchor="ctr"/>
            <a:lstStyle/>
            <a:p>
              <a:endParaRPr lang="en-US"/>
            </a:p>
          </p:txBody>
        </p:sp>
        <p:sp>
          <p:nvSpPr>
            <p:cNvPr id="1068" name="Oval 44"/>
            <p:cNvSpPr>
              <a:spLocks noChangeArrowheads="1"/>
            </p:cNvSpPr>
            <p:nvPr userDrawn="1"/>
          </p:nvSpPr>
          <p:spPr bwMode="gray">
            <a:xfrm>
              <a:off x="2512" y="-153"/>
              <a:ext cx="44" cy="44"/>
            </a:xfrm>
            <a:prstGeom prst="ellipse">
              <a:avLst/>
            </a:prstGeom>
            <a:solidFill>
              <a:schemeClr val="bg1"/>
            </a:solidFill>
            <a:ln w="9525">
              <a:noFill/>
              <a:round/>
              <a:headEnd/>
              <a:tailEnd/>
            </a:ln>
            <a:effectLst/>
          </p:spPr>
          <p:txBody>
            <a:bodyPr wrap="none" anchor="ctr"/>
            <a:lstStyle/>
            <a:p>
              <a:endParaRPr lang="en-US"/>
            </a:p>
          </p:txBody>
        </p:sp>
        <p:sp>
          <p:nvSpPr>
            <p:cNvPr id="1069" name="Oval 45"/>
            <p:cNvSpPr>
              <a:spLocks noChangeArrowheads="1"/>
            </p:cNvSpPr>
            <p:nvPr userDrawn="1"/>
          </p:nvSpPr>
          <p:spPr bwMode="gray">
            <a:xfrm>
              <a:off x="2782" y="-289"/>
              <a:ext cx="44" cy="44"/>
            </a:xfrm>
            <a:prstGeom prst="ellipse">
              <a:avLst/>
            </a:prstGeom>
            <a:solidFill>
              <a:schemeClr val="bg1"/>
            </a:solidFill>
            <a:ln w="9525">
              <a:noFill/>
              <a:round/>
              <a:headEnd/>
              <a:tailEnd/>
            </a:ln>
            <a:effectLst/>
          </p:spPr>
          <p:txBody>
            <a:bodyPr wrap="none" anchor="ctr"/>
            <a:lstStyle/>
            <a:p>
              <a:endParaRPr lang="en-US"/>
            </a:p>
          </p:txBody>
        </p:sp>
        <p:sp>
          <p:nvSpPr>
            <p:cNvPr id="1070" name="Oval 46"/>
            <p:cNvSpPr>
              <a:spLocks noChangeArrowheads="1"/>
            </p:cNvSpPr>
            <p:nvPr userDrawn="1"/>
          </p:nvSpPr>
          <p:spPr bwMode="gray">
            <a:xfrm>
              <a:off x="2918" y="-154"/>
              <a:ext cx="44" cy="44"/>
            </a:xfrm>
            <a:prstGeom prst="ellipse">
              <a:avLst/>
            </a:prstGeom>
            <a:solidFill>
              <a:schemeClr val="bg1"/>
            </a:solidFill>
            <a:ln w="9525">
              <a:noFill/>
              <a:round/>
              <a:headEnd/>
              <a:tailEnd/>
            </a:ln>
            <a:effectLst/>
          </p:spPr>
          <p:txBody>
            <a:bodyPr wrap="none" anchor="ctr"/>
            <a:lstStyle/>
            <a:p>
              <a:endParaRPr lang="en-US"/>
            </a:p>
          </p:txBody>
        </p:sp>
        <p:grpSp>
          <p:nvGrpSpPr>
            <p:cNvPr id="3" name="Group 47"/>
            <p:cNvGrpSpPr>
              <a:grpSpLocks/>
            </p:cNvGrpSpPr>
            <p:nvPr userDrawn="1"/>
          </p:nvGrpSpPr>
          <p:grpSpPr bwMode="auto">
            <a:xfrm>
              <a:off x="2246" y="-638"/>
              <a:ext cx="1532" cy="635"/>
              <a:chOff x="-765" y="-1448"/>
              <a:chExt cx="1532" cy="2896"/>
            </a:xfrm>
          </p:grpSpPr>
          <p:sp>
            <p:nvSpPr>
              <p:cNvPr id="1072" name="Line 48"/>
              <p:cNvSpPr>
                <a:spLocks noChangeShapeType="1"/>
              </p:cNvSpPr>
              <p:nvPr userDrawn="1"/>
            </p:nvSpPr>
            <p:spPr bwMode="gray">
              <a:xfrm>
                <a:off x="-765" y="-1445"/>
                <a:ext cx="0" cy="2886"/>
              </a:xfrm>
              <a:prstGeom prst="line">
                <a:avLst/>
              </a:prstGeom>
              <a:noFill/>
              <a:ln w="9525">
                <a:solidFill>
                  <a:schemeClr val="bg1"/>
                </a:solidFill>
                <a:round/>
                <a:headEnd/>
                <a:tailEnd/>
              </a:ln>
              <a:effectLst/>
            </p:spPr>
            <p:txBody>
              <a:bodyPr/>
              <a:lstStyle/>
              <a:p>
                <a:endParaRPr lang="en-US"/>
              </a:p>
            </p:txBody>
          </p:sp>
          <p:sp>
            <p:nvSpPr>
              <p:cNvPr id="1073" name="Line 49"/>
              <p:cNvSpPr>
                <a:spLocks noChangeShapeType="1"/>
              </p:cNvSpPr>
              <p:nvPr userDrawn="1"/>
            </p:nvSpPr>
            <p:spPr bwMode="gray">
              <a:xfrm>
                <a:off x="-614" y="-1445"/>
                <a:ext cx="0" cy="2886"/>
              </a:xfrm>
              <a:prstGeom prst="line">
                <a:avLst/>
              </a:prstGeom>
              <a:noFill/>
              <a:ln w="9525">
                <a:solidFill>
                  <a:schemeClr val="bg1"/>
                </a:solidFill>
                <a:round/>
                <a:headEnd/>
                <a:tailEnd/>
              </a:ln>
              <a:effectLst/>
            </p:spPr>
            <p:txBody>
              <a:bodyPr/>
              <a:lstStyle/>
              <a:p>
                <a:endParaRPr lang="en-US"/>
              </a:p>
            </p:txBody>
          </p:sp>
          <p:sp>
            <p:nvSpPr>
              <p:cNvPr id="1074" name="Line 50"/>
              <p:cNvSpPr>
                <a:spLocks noChangeShapeType="1"/>
              </p:cNvSpPr>
              <p:nvPr userDrawn="1"/>
            </p:nvSpPr>
            <p:spPr bwMode="gray">
              <a:xfrm>
                <a:off x="-478" y="-1445"/>
                <a:ext cx="0" cy="2886"/>
              </a:xfrm>
              <a:prstGeom prst="line">
                <a:avLst/>
              </a:prstGeom>
              <a:noFill/>
              <a:ln w="9525">
                <a:solidFill>
                  <a:schemeClr val="bg1"/>
                </a:solidFill>
                <a:round/>
                <a:headEnd/>
                <a:tailEnd/>
              </a:ln>
              <a:effectLst/>
            </p:spPr>
            <p:txBody>
              <a:bodyPr/>
              <a:lstStyle/>
              <a:p>
                <a:endParaRPr lang="en-US"/>
              </a:p>
            </p:txBody>
          </p:sp>
          <p:sp>
            <p:nvSpPr>
              <p:cNvPr id="1075" name="Line 51"/>
              <p:cNvSpPr>
                <a:spLocks noChangeShapeType="1"/>
              </p:cNvSpPr>
              <p:nvPr userDrawn="1"/>
            </p:nvSpPr>
            <p:spPr bwMode="gray">
              <a:xfrm>
                <a:off x="-342" y="-1441"/>
                <a:ext cx="0" cy="2886"/>
              </a:xfrm>
              <a:prstGeom prst="line">
                <a:avLst/>
              </a:prstGeom>
              <a:noFill/>
              <a:ln w="9525">
                <a:solidFill>
                  <a:schemeClr val="bg1"/>
                </a:solidFill>
                <a:round/>
                <a:headEnd/>
                <a:tailEnd/>
              </a:ln>
              <a:effectLst/>
            </p:spPr>
            <p:txBody>
              <a:bodyPr/>
              <a:lstStyle/>
              <a:p>
                <a:endParaRPr lang="en-US"/>
              </a:p>
            </p:txBody>
          </p:sp>
          <p:sp>
            <p:nvSpPr>
              <p:cNvPr id="1076" name="Line 52"/>
              <p:cNvSpPr>
                <a:spLocks noChangeShapeType="1"/>
              </p:cNvSpPr>
              <p:nvPr userDrawn="1"/>
            </p:nvSpPr>
            <p:spPr bwMode="gray">
              <a:xfrm>
                <a:off x="-206" y="-1441"/>
                <a:ext cx="0" cy="2886"/>
              </a:xfrm>
              <a:prstGeom prst="line">
                <a:avLst/>
              </a:prstGeom>
              <a:noFill/>
              <a:ln w="9525">
                <a:solidFill>
                  <a:schemeClr val="bg1"/>
                </a:solidFill>
                <a:round/>
                <a:headEnd/>
                <a:tailEnd/>
              </a:ln>
              <a:effectLst/>
            </p:spPr>
            <p:txBody>
              <a:bodyPr/>
              <a:lstStyle/>
              <a:p>
                <a:endParaRPr lang="en-US"/>
              </a:p>
            </p:txBody>
          </p:sp>
          <p:sp>
            <p:nvSpPr>
              <p:cNvPr id="1077" name="Line 53"/>
              <p:cNvSpPr>
                <a:spLocks noChangeShapeType="1"/>
              </p:cNvSpPr>
              <p:nvPr userDrawn="1"/>
            </p:nvSpPr>
            <p:spPr bwMode="gray">
              <a:xfrm>
                <a:off x="-70" y="-1448"/>
                <a:ext cx="0" cy="2886"/>
              </a:xfrm>
              <a:prstGeom prst="line">
                <a:avLst/>
              </a:prstGeom>
              <a:noFill/>
              <a:ln w="9525">
                <a:solidFill>
                  <a:schemeClr val="bg1"/>
                </a:solidFill>
                <a:round/>
                <a:headEnd/>
                <a:tailEnd/>
              </a:ln>
              <a:effectLst/>
            </p:spPr>
            <p:txBody>
              <a:bodyPr/>
              <a:lstStyle/>
              <a:p>
                <a:endParaRPr lang="en-US"/>
              </a:p>
            </p:txBody>
          </p:sp>
          <p:sp>
            <p:nvSpPr>
              <p:cNvPr id="1078" name="Line 54"/>
              <p:cNvSpPr>
                <a:spLocks noChangeShapeType="1"/>
              </p:cNvSpPr>
              <p:nvPr userDrawn="1"/>
            </p:nvSpPr>
            <p:spPr bwMode="gray">
              <a:xfrm>
                <a:off x="72" y="-1442"/>
                <a:ext cx="0" cy="2886"/>
              </a:xfrm>
              <a:prstGeom prst="line">
                <a:avLst/>
              </a:prstGeom>
              <a:noFill/>
              <a:ln w="9525">
                <a:solidFill>
                  <a:schemeClr val="bg1"/>
                </a:solidFill>
                <a:round/>
                <a:headEnd/>
                <a:tailEnd/>
              </a:ln>
              <a:effectLst/>
            </p:spPr>
            <p:txBody>
              <a:bodyPr/>
              <a:lstStyle/>
              <a:p>
                <a:endParaRPr lang="en-US"/>
              </a:p>
            </p:txBody>
          </p:sp>
          <p:sp>
            <p:nvSpPr>
              <p:cNvPr id="1079" name="Line 55"/>
              <p:cNvSpPr>
                <a:spLocks noChangeShapeType="1"/>
              </p:cNvSpPr>
              <p:nvPr userDrawn="1"/>
            </p:nvSpPr>
            <p:spPr bwMode="gray">
              <a:xfrm>
                <a:off x="223" y="-1442"/>
                <a:ext cx="0" cy="2886"/>
              </a:xfrm>
              <a:prstGeom prst="line">
                <a:avLst/>
              </a:prstGeom>
              <a:noFill/>
              <a:ln w="9525">
                <a:solidFill>
                  <a:schemeClr val="bg1"/>
                </a:solidFill>
                <a:round/>
                <a:headEnd/>
                <a:tailEnd/>
              </a:ln>
              <a:effectLst/>
            </p:spPr>
            <p:txBody>
              <a:bodyPr/>
              <a:lstStyle/>
              <a:p>
                <a:endParaRPr lang="en-US"/>
              </a:p>
            </p:txBody>
          </p:sp>
          <p:sp>
            <p:nvSpPr>
              <p:cNvPr id="1080" name="Line 56"/>
              <p:cNvSpPr>
                <a:spLocks noChangeShapeType="1"/>
              </p:cNvSpPr>
              <p:nvPr userDrawn="1"/>
            </p:nvSpPr>
            <p:spPr bwMode="gray">
              <a:xfrm>
                <a:off x="359" y="-1442"/>
                <a:ext cx="0" cy="2886"/>
              </a:xfrm>
              <a:prstGeom prst="line">
                <a:avLst/>
              </a:prstGeom>
              <a:noFill/>
              <a:ln w="9525">
                <a:solidFill>
                  <a:schemeClr val="bg1"/>
                </a:solidFill>
                <a:round/>
                <a:headEnd/>
                <a:tailEnd/>
              </a:ln>
              <a:effectLst/>
            </p:spPr>
            <p:txBody>
              <a:bodyPr/>
              <a:lstStyle/>
              <a:p>
                <a:endParaRPr lang="en-US"/>
              </a:p>
            </p:txBody>
          </p:sp>
          <p:sp>
            <p:nvSpPr>
              <p:cNvPr id="1081" name="Line 57"/>
              <p:cNvSpPr>
                <a:spLocks noChangeShapeType="1"/>
              </p:cNvSpPr>
              <p:nvPr userDrawn="1"/>
            </p:nvSpPr>
            <p:spPr bwMode="gray">
              <a:xfrm>
                <a:off x="495" y="-1438"/>
                <a:ext cx="0" cy="2886"/>
              </a:xfrm>
              <a:prstGeom prst="line">
                <a:avLst/>
              </a:prstGeom>
              <a:noFill/>
              <a:ln w="9525">
                <a:solidFill>
                  <a:schemeClr val="bg1"/>
                </a:solidFill>
                <a:round/>
                <a:headEnd/>
                <a:tailEnd/>
              </a:ln>
              <a:effectLst/>
            </p:spPr>
            <p:txBody>
              <a:bodyPr/>
              <a:lstStyle/>
              <a:p>
                <a:endParaRPr lang="en-US"/>
              </a:p>
            </p:txBody>
          </p:sp>
          <p:sp>
            <p:nvSpPr>
              <p:cNvPr id="1082" name="Line 58"/>
              <p:cNvSpPr>
                <a:spLocks noChangeShapeType="1"/>
              </p:cNvSpPr>
              <p:nvPr userDrawn="1"/>
            </p:nvSpPr>
            <p:spPr bwMode="gray">
              <a:xfrm>
                <a:off x="631" y="-1438"/>
                <a:ext cx="0" cy="2886"/>
              </a:xfrm>
              <a:prstGeom prst="line">
                <a:avLst/>
              </a:prstGeom>
              <a:noFill/>
              <a:ln w="9525">
                <a:solidFill>
                  <a:schemeClr val="bg1"/>
                </a:solidFill>
                <a:round/>
                <a:headEnd/>
                <a:tailEnd/>
              </a:ln>
              <a:effectLst/>
            </p:spPr>
            <p:txBody>
              <a:bodyPr/>
              <a:lstStyle/>
              <a:p>
                <a:endParaRPr lang="en-US"/>
              </a:p>
            </p:txBody>
          </p:sp>
          <p:sp>
            <p:nvSpPr>
              <p:cNvPr id="1083" name="Line 59"/>
              <p:cNvSpPr>
                <a:spLocks noChangeShapeType="1"/>
              </p:cNvSpPr>
              <p:nvPr userDrawn="1"/>
            </p:nvSpPr>
            <p:spPr bwMode="gray">
              <a:xfrm>
                <a:off x="767" y="-1445"/>
                <a:ext cx="0" cy="2886"/>
              </a:xfrm>
              <a:prstGeom prst="line">
                <a:avLst/>
              </a:prstGeom>
              <a:noFill/>
              <a:ln w="9525">
                <a:solidFill>
                  <a:schemeClr val="bg1"/>
                </a:solidFill>
                <a:round/>
                <a:headEnd/>
                <a:tailEnd/>
              </a:ln>
              <a:effectLst/>
            </p:spPr>
            <p:txBody>
              <a:bodyPr/>
              <a:lstStyle/>
              <a:p>
                <a:endParaRPr lang="en-US"/>
              </a:p>
            </p:txBody>
          </p:sp>
        </p:grpSp>
        <p:sp>
          <p:nvSpPr>
            <p:cNvPr id="1084" name="Oval 60"/>
            <p:cNvSpPr>
              <a:spLocks noChangeArrowheads="1"/>
            </p:cNvSpPr>
            <p:nvPr userDrawn="1"/>
          </p:nvSpPr>
          <p:spPr bwMode="gray">
            <a:xfrm>
              <a:off x="3061" y="-416"/>
              <a:ext cx="44" cy="44"/>
            </a:xfrm>
            <a:prstGeom prst="ellipse">
              <a:avLst/>
            </a:prstGeom>
            <a:solidFill>
              <a:schemeClr val="bg1"/>
            </a:solidFill>
            <a:ln w="9525">
              <a:noFill/>
              <a:round/>
              <a:headEnd/>
              <a:tailEnd/>
            </a:ln>
            <a:effectLst/>
          </p:spPr>
          <p:txBody>
            <a:bodyPr wrap="none" anchor="ctr"/>
            <a:lstStyle/>
            <a:p>
              <a:endParaRPr lang="en-US"/>
            </a:p>
          </p:txBody>
        </p:sp>
        <p:sp>
          <p:nvSpPr>
            <p:cNvPr id="1085" name="Oval 61"/>
            <p:cNvSpPr>
              <a:spLocks noChangeArrowheads="1"/>
            </p:cNvSpPr>
            <p:nvPr userDrawn="1"/>
          </p:nvSpPr>
          <p:spPr bwMode="gray">
            <a:xfrm>
              <a:off x="3059" y="-545"/>
              <a:ext cx="44" cy="44"/>
            </a:xfrm>
            <a:prstGeom prst="ellipse">
              <a:avLst/>
            </a:prstGeom>
            <a:solidFill>
              <a:schemeClr val="bg1"/>
            </a:solidFill>
            <a:ln w="9525">
              <a:noFill/>
              <a:round/>
              <a:headEnd/>
              <a:tailEnd/>
            </a:ln>
            <a:effectLst/>
          </p:spPr>
          <p:txBody>
            <a:bodyPr wrap="none" anchor="ctr"/>
            <a:lstStyle/>
            <a:p>
              <a:endParaRPr lang="en-US"/>
            </a:p>
          </p:txBody>
        </p:sp>
        <p:sp>
          <p:nvSpPr>
            <p:cNvPr id="1086" name="Oval 62"/>
            <p:cNvSpPr>
              <a:spLocks noChangeArrowheads="1"/>
            </p:cNvSpPr>
            <p:nvPr userDrawn="1"/>
          </p:nvSpPr>
          <p:spPr bwMode="gray">
            <a:xfrm>
              <a:off x="3349" y="-418"/>
              <a:ext cx="44" cy="44"/>
            </a:xfrm>
            <a:prstGeom prst="ellipse">
              <a:avLst/>
            </a:prstGeom>
            <a:solidFill>
              <a:schemeClr val="bg1"/>
            </a:solidFill>
            <a:ln w="9525">
              <a:noFill/>
              <a:round/>
              <a:headEnd/>
              <a:tailEnd/>
            </a:ln>
            <a:effectLst/>
          </p:spPr>
          <p:txBody>
            <a:bodyPr wrap="none" anchor="ctr"/>
            <a:lstStyle/>
            <a:p>
              <a:endParaRPr lang="en-US"/>
            </a:p>
          </p:txBody>
        </p:sp>
        <p:sp>
          <p:nvSpPr>
            <p:cNvPr id="1087" name="Oval 63"/>
            <p:cNvSpPr>
              <a:spLocks noChangeArrowheads="1"/>
            </p:cNvSpPr>
            <p:nvPr userDrawn="1"/>
          </p:nvSpPr>
          <p:spPr bwMode="gray">
            <a:xfrm>
              <a:off x="3349" y="-543"/>
              <a:ext cx="44" cy="44"/>
            </a:xfrm>
            <a:prstGeom prst="ellipse">
              <a:avLst/>
            </a:prstGeom>
            <a:solidFill>
              <a:schemeClr val="bg1"/>
            </a:solidFill>
            <a:ln w="9525">
              <a:noFill/>
              <a:round/>
              <a:headEnd/>
              <a:tailEnd/>
            </a:ln>
            <a:effectLst/>
          </p:spPr>
          <p:txBody>
            <a:bodyPr wrap="none" anchor="ctr"/>
            <a:lstStyle/>
            <a:p>
              <a:endParaRPr lang="en-US"/>
            </a:p>
          </p:txBody>
        </p:sp>
        <p:sp>
          <p:nvSpPr>
            <p:cNvPr id="1088" name="Oval 64"/>
            <p:cNvSpPr>
              <a:spLocks noChangeArrowheads="1"/>
            </p:cNvSpPr>
            <p:nvPr userDrawn="1"/>
          </p:nvSpPr>
          <p:spPr bwMode="gray">
            <a:xfrm>
              <a:off x="3619" y="-287"/>
              <a:ext cx="44" cy="44"/>
            </a:xfrm>
            <a:prstGeom prst="ellipse">
              <a:avLst/>
            </a:prstGeom>
            <a:solidFill>
              <a:schemeClr val="bg1"/>
            </a:solidFill>
            <a:ln w="9525">
              <a:noFill/>
              <a:round/>
              <a:headEnd/>
              <a:tailEnd/>
            </a:ln>
            <a:effectLst/>
          </p:spPr>
          <p:txBody>
            <a:bodyPr wrap="none" anchor="ctr"/>
            <a:lstStyle/>
            <a:p>
              <a:endParaRPr lang="en-US"/>
            </a:p>
          </p:txBody>
        </p:sp>
        <p:sp>
          <p:nvSpPr>
            <p:cNvPr id="1089" name="Oval 65"/>
            <p:cNvSpPr>
              <a:spLocks noChangeArrowheads="1"/>
            </p:cNvSpPr>
            <p:nvPr userDrawn="1"/>
          </p:nvSpPr>
          <p:spPr bwMode="gray">
            <a:xfrm>
              <a:off x="3755" y="-151"/>
              <a:ext cx="44" cy="44"/>
            </a:xfrm>
            <a:prstGeom prst="ellipse">
              <a:avLst/>
            </a:prstGeom>
            <a:solidFill>
              <a:schemeClr val="bg1"/>
            </a:solidFill>
            <a:ln w="9525">
              <a:noFill/>
              <a:round/>
              <a:headEnd/>
              <a:tailEnd/>
            </a:ln>
            <a:effectLst/>
          </p:spPr>
          <p:txBody>
            <a:bodyPr wrap="none" anchor="ctr"/>
            <a:lstStyle/>
            <a:p>
              <a:endParaRPr lang="en-US"/>
            </a:p>
          </p:txBody>
        </p:sp>
        <p:sp>
          <p:nvSpPr>
            <p:cNvPr id="1090" name="Oval 66"/>
            <p:cNvSpPr>
              <a:spLocks noChangeArrowheads="1"/>
            </p:cNvSpPr>
            <p:nvPr userDrawn="1"/>
          </p:nvSpPr>
          <p:spPr bwMode="gray">
            <a:xfrm>
              <a:off x="3913" y="-278"/>
              <a:ext cx="44" cy="44"/>
            </a:xfrm>
            <a:prstGeom prst="ellipse">
              <a:avLst/>
            </a:prstGeom>
            <a:solidFill>
              <a:schemeClr val="bg1"/>
            </a:solidFill>
            <a:ln w="9525">
              <a:noFill/>
              <a:round/>
              <a:headEnd/>
              <a:tailEnd/>
            </a:ln>
            <a:effectLst/>
          </p:spPr>
          <p:txBody>
            <a:bodyPr wrap="none" anchor="ctr"/>
            <a:lstStyle/>
            <a:p>
              <a:endParaRPr lang="en-US"/>
            </a:p>
          </p:txBody>
        </p:sp>
        <p:sp>
          <p:nvSpPr>
            <p:cNvPr id="1091" name="Oval 67"/>
            <p:cNvSpPr>
              <a:spLocks noChangeArrowheads="1"/>
            </p:cNvSpPr>
            <p:nvPr userDrawn="1"/>
          </p:nvSpPr>
          <p:spPr bwMode="gray">
            <a:xfrm>
              <a:off x="3911" y="-548"/>
              <a:ext cx="44" cy="44"/>
            </a:xfrm>
            <a:prstGeom prst="ellipse">
              <a:avLst/>
            </a:prstGeom>
            <a:solidFill>
              <a:schemeClr val="bg1"/>
            </a:solidFill>
            <a:ln w="9525">
              <a:noFill/>
              <a:round/>
              <a:headEnd/>
              <a:tailEnd/>
            </a:ln>
            <a:effectLst/>
          </p:spPr>
          <p:txBody>
            <a:bodyPr wrap="none" anchor="ctr"/>
            <a:lstStyle/>
            <a:p>
              <a:endParaRPr lang="en-US"/>
            </a:p>
          </p:txBody>
        </p:sp>
        <p:sp>
          <p:nvSpPr>
            <p:cNvPr id="1092" name="Oval 68"/>
            <p:cNvSpPr>
              <a:spLocks noChangeArrowheads="1"/>
            </p:cNvSpPr>
            <p:nvPr userDrawn="1"/>
          </p:nvSpPr>
          <p:spPr bwMode="gray">
            <a:xfrm>
              <a:off x="4201" y="-457"/>
              <a:ext cx="44" cy="44"/>
            </a:xfrm>
            <a:prstGeom prst="ellipse">
              <a:avLst/>
            </a:prstGeom>
            <a:solidFill>
              <a:schemeClr val="bg1"/>
            </a:solidFill>
            <a:ln w="9525">
              <a:noFill/>
              <a:round/>
              <a:headEnd/>
              <a:tailEnd/>
            </a:ln>
            <a:effectLst/>
          </p:spPr>
          <p:txBody>
            <a:bodyPr wrap="none" anchor="ctr"/>
            <a:lstStyle/>
            <a:p>
              <a:endParaRPr lang="en-US"/>
            </a:p>
          </p:txBody>
        </p:sp>
        <p:sp>
          <p:nvSpPr>
            <p:cNvPr id="1093" name="Oval 69"/>
            <p:cNvSpPr>
              <a:spLocks noChangeArrowheads="1"/>
            </p:cNvSpPr>
            <p:nvPr userDrawn="1"/>
          </p:nvSpPr>
          <p:spPr bwMode="gray">
            <a:xfrm>
              <a:off x="4201" y="-147"/>
              <a:ext cx="44" cy="44"/>
            </a:xfrm>
            <a:prstGeom prst="ellipse">
              <a:avLst/>
            </a:prstGeom>
            <a:solidFill>
              <a:schemeClr val="bg1"/>
            </a:solidFill>
            <a:ln w="9525">
              <a:noFill/>
              <a:round/>
              <a:headEnd/>
              <a:tailEnd/>
            </a:ln>
            <a:effectLst/>
          </p:spPr>
          <p:txBody>
            <a:bodyPr wrap="none" anchor="ctr"/>
            <a:lstStyle/>
            <a:p>
              <a:endParaRPr lang="en-US"/>
            </a:p>
          </p:txBody>
        </p:sp>
        <p:sp>
          <p:nvSpPr>
            <p:cNvPr id="1094" name="Oval 70"/>
            <p:cNvSpPr>
              <a:spLocks noChangeArrowheads="1"/>
            </p:cNvSpPr>
            <p:nvPr userDrawn="1"/>
          </p:nvSpPr>
          <p:spPr bwMode="gray">
            <a:xfrm>
              <a:off x="4471" y="-290"/>
              <a:ext cx="44" cy="44"/>
            </a:xfrm>
            <a:prstGeom prst="ellipse">
              <a:avLst/>
            </a:prstGeom>
            <a:solidFill>
              <a:schemeClr val="bg1"/>
            </a:solidFill>
            <a:ln w="9525">
              <a:noFill/>
              <a:round/>
              <a:headEnd/>
              <a:tailEnd/>
            </a:ln>
            <a:effectLst/>
          </p:spPr>
          <p:txBody>
            <a:bodyPr wrap="none" anchor="ctr"/>
            <a:lstStyle/>
            <a:p>
              <a:endParaRPr lang="en-US"/>
            </a:p>
          </p:txBody>
        </p:sp>
        <p:sp>
          <p:nvSpPr>
            <p:cNvPr id="1095" name="Oval 71"/>
            <p:cNvSpPr>
              <a:spLocks noChangeArrowheads="1"/>
            </p:cNvSpPr>
            <p:nvPr userDrawn="1"/>
          </p:nvSpPr>
          <p:spPr bwMode="gray">
            <a:xfrm>
              <a:off x="4607" y="-154"/>
              <a:ext cx="44" cy="44"/>
            </a:xfrm>
            <a:prstGeom prst="ellipse">
              <a:avLst/>
            </a:prstGeom>
            <a:solidFill>
              <a:schemeClr val="bg1"/>
            </a:solidFill>
            <a:ln w="9525">
              <a:noFill/>
              <a:round/>
              <a:headEnd/>
              <a:tailEnd/>
            </a:ln>
            <a:effectLst/>
          </p:spPr>
          <p:txBody>
            <a:bodyPr wrap="none" anchor="ctr"/>
            <a:lstStyle/>
            <a:p>
              <a:endParaRPr lang="en-US"/>
            </a:p>
          </p:txBody>
        </p:sp>
        <p:grpSp>
          <p:nvGrpSpPr>
            <p:cNvPr id="4" name="Group 72"/>
            <p:cNvGrpSpPr>
              <a:grpSpLocks/>
            </p:cNvGrpSpPr>
            <p:nvPr userDrawn="1"/>
          </p:nvGrpSpPr>
          <p:grpSpPr bwMode="auto">
            <a:xfrm>
              <a:off x="3935" y="-638"/>
              <a:ext cx="1532" cy="635"/>
              <a:chOff x="-765" y="-1448"/>
              <a:chExt cx="1532" cy="2896"/>
            </a:xfrm>
          </p:grpSpPr>
          <p:sp>
            <p:nvSpPr>
              <p:cNvPr id="1097" name="Line 73"/>
              <p:cNvSpPr>
                <a:spLocks noChangeShapeType="1"/>
              </p:cNvSpPr>
              <p:nvPr userDrawn="1"/>
            </p:nvSpPr>
            <p:spPr bwMode="gray">
              <a:xfrm>
                <a:off x="-765" y="-1445"/>
                <a:ext cx="0" cy="2886"/>
              </a:xfrm>
              <a:prstGeom prst="line">
                <a:avLst/>
              </a:prstGeom>
              <a:noFill/>
              <a:ln w="9525">
                <a:solidFill>
                  <a:schemeClr val="bg1"/>
                </a:solidFill>
                <a:round/>
                <a:headEnd/>
                <a:tailEnd/>
              </a:ln>
              <a:effectLst/>
            </p:spPr>
            <p:txBody>
              <a:bodyPr/>
              <a:lstStyle/>
              <a:p>
                <a:endParaRPr lang="en-US"/>
              </a:p>
            </p:txBody>
          </p:sp>
          <p:sp>
            <p:nvSpPr>
              <p:cNvPr id="1098" name="Line 74"/>
              <p:cNvSpPr>
                <a:spLocks noChangeShapeType="1"/>
              </p:cNvSpPr>
              <p:nvPr userDrawn="1"/>
            </p:nvSpPr>
            <p:spPr bwMode="gray">
              <a:xfrm>
                <a:off x="-614" y="-1445"/>
                <a:ext cx="0" cy="2886"/>
              </a:xfrm>
              <a:prstGeom prst="line">
                <a:avLst/>
              </a:prstGeom>
              <a:noFill/>
              <a:ln w="9525">
                <a:solidFill>
                  <a:schemeClr val="bg1"/>
                </a:solidFill>
                <a:round/>
                <a:headEnd/>
                <a:tailEnd/>
              </a:ln>
              <a:effectLst/>
            </p:spPr>
            <p:txBody>
              <a:bodyPr/>
              <a:lstStyle/>
              <a:p>
                <a:endParaRPr lang="en-US"/>
              </a:p>
            </p:txBody>
          </p:sp>
          <p:sp>
            <p:nvSpPr>
              <p:cNvPr id="1099" name="Line 75"/>
              <p:cNvSpPr>
                <a:spLocks noChangeShapeType="1"/>
              </p:cNvSpPr>
              <p:nvPr userDrawn="1"/>
            </p:nvSpPr>
            <p:spPr bwMode="gray">
              <a:xfrm>
                <a:off x="-478" y="-1445"/>
                <a:ext cx="0" cy="2886"/>
              </a:xfrm>
              <a:prstGeom prst="line">
                <a:avLst/>
              </a:prstGeom>
              <a:noFill/>
              <a:ln w="9525">
                <a:solidFill>
                  <a:schemeClr val="bg1"/>
                </a:solidFill>
                <a:round/>
                <a:headEnd/>
                <a:tailEnd/>
              </a:ln>
              <a:effectLst/>
            </p:spPr>
            <p:txBody>
              <a:bodyPr/>
              <a:lstStyle/>
              <a:p>
                <a:endParaRPr lang="en-US"/>
              </a:p>
            </p:txBody>
          </p:sp>
          <p:sp>
            <p:nvSpPr>
              <p:cNvPr id="1100" name="Line 76"/>
              <p:cNvSpPr>
                <a:spLocks noChangeShapeType="1"/>
              </p:cNvSpPr>
              <p:nvPr userDrawn="1"/>
            </p:nvSpPr>
            <p:spPr bwMode="gray">
              <a:xfrm>
                <a:off x="-342" y="-1441"/>
                <a:ext cx="0" cy="2886"/>
              </a:xfrm>
              <a:prstGeom prst="line">
                <a:avLst/>
              </a:prstGeom>
              <a:noFill/>
              <a:ln w="9525">
                <a:solidFill>
                  <a:schemeClr val="bg1"/>
                </a:solidFill>
                <a:round/>
                <a:headEnd/>
                <a:tailEnd/>
              </a:ln>
              <a:effectLst/>
            </p:spPr>
            <p:txBody>
              <a:bodyPr/>
              <a:lstStyle/>
              <a:p>
                <a:endParaRPr lang="en-US"/>
              </a:p>
            </p:txBody>
          </p:sp>
          <p:sp>
            <p:nvSpPr>
              <p:cNvPr id="1101" name="Line 77"/>
              <p:cNvSpPr>
                <a:spLocks noChangeShapeType="1"/>
              </p:cNvSpPr>
              <p:nvPr userDrawn="1"/>
            </p:nvSpPr>
            <p:spPr bwMode="gray">
              <a:xfrm>
                <a:off x="-206" y="-1441"/>
                <a:ext cx="0" cy="2886"/>
              </a:xfrm>
              <a:prstGeom prst="line">
                <a:avLst/>
              </a:prstGeom>
              <a:noFill/>
              <a:ln w="9525">
                <a:solidFill>
                  <a:schemeClr val="bg1"/>
                </a:solidFill>
                <a:round/>
                <a:headEnd/>
                <a:tailEnd/>
              </a:ln>
              <a:effectLst/>
            </p:spPr>
            <p:txBody>
              <a:bodyPr/>
              <a:lstStyle/>
              <a:p>
                <a:endParaRPr lang="en-US"/>
              </a:p>
            </p:txBody>
          </p:sp>
          <p:sp>
            <p:nvSpPr>
              <p:cNvPr id="1102" name="Line 78"/>
              <p:cNvSpPr>
                <a:spLocks noChangeShapeType="1"/>
              </p:cNvSpPr>
              <p:nvPr userDrawn="1"/>
            </p:nvSpPr>
            <p:spPr bwMode="gray">
              <a:xfrm>
                <a:off x="-70" y="-1448"/>
                <a:ext cx="0" cy="2886"/>
              </a:xfrm>
              <a:prstGeom prst="line">
                <a:avLst/>
              </a:prstGeom>
              <a:noFill/>
              <a:ln w="9525">
                <a:solidFill>
                  <a:schemeClr val="bg1"/>
                </a:solidFill>
                <a:round/>
                <a:headEnd/>
                <a:tailEnd/>
              </a:ln>
              <a:effectLst/>
            </p:spPr>
            <p:txBody>
              <a:bodyPr/>
              <a:lstStyle/>
              <a:p>
                <a:endParaRPr lang="en-US"/>
              </a:p>
            </p:txBody>
          </p:sp>
          <p:sp>
            <p:nvSpPr>
              <p:cNvPr id="1103" name="Line 79"/>
              <p:cNvSpPr>
                <a:spLocks noChangeShapeType="1"/>
              </p:cNvSpPr>
              <p:nvPr userDrawn="1"/>
            </p:nvSpPr>
            <p:spPr bwMode="gray">
              <a:xfrm>
                <a:off x="72" y="-1442"/>
                <a:ext cx="0" cy="2886"/>
              </a:xfrm>
              <a:prstGeom prst="line">
                <a:avLst/>
              </a:prstGeom>
              <a:noFill/>
              <a:ln w="9525">
                <a:solidFill>
                  <a:schemeClr val="bg1"/>
                </a:solidFill>
                <a:round/>
                <a:headEnd/>
                <a:tailEnd/>
              </a:ln>
              <a:effectLst/>
            </p:spPr>
            <p:txBody>
              <a:bodyPr/>
              <a:lstStyle/>
              <a:p>
                <a:endParaRPr lang="en-US"/>
              </a:p>
            </p:txBody>
          </p:sp>
          <p:sp>
            <p:nvSpPr>
              <p:cNvPr id="1104" name="Line 80"/>
              <p:cNvSpPr>
                <a:spLocks noChangeShapeType="1"/>
              </p:cNvSpPr>
              <p:nvPr userDrawn="1"/>
            </p:nvSpPr>
            <p:spPr bwMode="gray">
              <a:xfrm>
                <a:off x="223" y="-1442"/>
                <a:ext cx="0" cy="2886"/>
              </a:xfrm>
              <a:prstGeom prst="line">
                <a:avLst/>
              </a:prstGeom>
              <a:noFill/>
              <a:ln w="9525">
                <a:solidFill>
                  <a:schemeClr val="bg1"/>
                </a:solidFill>
                <a:round/>
                <a:headEnd/>
                <a:tailEnd/>
              </a:ln>
              <a:effectLst/>
            </p:spPr>
            <p:txBody>
              <a:bodyPr/>
              <a:lstStyle/>
              <a:p>
                <a:endParaRPr lang="en-US"/>
              </a:p>
            </p:txBody>
          </p:sp>
          <p:sp>
            <p:nvSpPr>
              <p:cNvPr id="1105" name="Line 81"/>
              <p:cNvSpPr>
                <a:spLocks noChangeShapeType="1"/>
              </p:cNvSpPr>
              <p:nvPr userDrawn="1"/>
            </p:nvSpPr>
            <p:spPr bwMode="gray">
              <a:xfrm>
                <a:off x="359" y="-1442"/>
                <a:ext cx="0" cy="2886"/>
              </a:xfrm>
              <a:prstGeom prst="line">
                <a:avLst/>
              </a:prstGeom>
              <a:noFill/>
              <a:ln w="9525">
                <a:solidFill>
                  <a:schemeClr val="bg1"/>
                </a:solidFill>
                <a:round/>
                <a:headEnd/>
                <a:tailEnd/>
              </a:ln>
              <a:effectLst/>
            </p:spPr>
            <p:txBody>
              <a:bodyPr/>
              <a:lstStyle/>
              <a:p>
                <a:endParaRPr lang="en-US"/>
              </a:p>
            </p:txBody>
          </p:sp>
          <p:sp>
            <p:nvSpPr>
              <p:cNvPr id="1106" name="Line 82"/>
              <p:cNvSpPr>
                <a:spLocks noChangeShapeType="1"/>
              </p:cNvSpPr>
              <p:nvPr userDrawn="1"/>
            </p:nvSpPr>
            <p:spPr bwMode="gray">
              <a:xfrm>
                <a:off x="495" y="-1438"/>
                <a:ext cx="0" cy="2886"/>
              </a:xfrm>
              <a:prstGeom prst="line">
                <a:avLst/>
              </a:prstGeom>
              <a:noFill/>
              <a:ln w="9525">
                <a:solidFill>
                  <a:schemeClr val="bg1"/>
                </a:solidFill>
                <a:round/>
                <a:headEnd/>
                <a:tailEnd/>
              </a:ln>
              <a:effectLst/>
            </p:spPr>
            <p:txBody>
              <a:bodyPr/>
              <a:lstStyle/>
              <a:p>
                <a:endParaRPr lang="en-US"/>
              </a:p>
            </p:txBody>
          </p:sp>
          <p:sp>
            <p:nvSpPr>
              <p:cNvPr id="1107" name="Line 83"/>
              <p:cNvSpPr>
                <a:spLocks noChangeShapeType="1"/>
              </p:cNvSpPr>
              <p:nvPr userDrawn="1"/>
            </p:nvSpPr>
            <p:spPr bwMode="gray">
              <a:xfrm>
                <a:off x="631" y="-1438"/>
                <a:ext cx="0" cy="2886"/>
              </a:xfrm>
              <a:prstGeom prst="line">
                <a:avLst/>
              </a:prstGeom>
              <a:noFill/>
              <a:ln w="9525">
                <a:solidFill>
                  <a:schemeClr val="bg1"/>
                </a:solidFill>
                <a:round/>
                <a:headEnd/>
                <a:tailEnd/>
              </a:ln>
              <a:effectLst/>
            </p:spPr>
            <p:txBody>
              <a:bodyPr/>
              <a:lstStyle/>
              <a:p>
                <a:endParaRPr lang="en-US"/>
              </a:p>
            </p:txBody>
          </p:sp>
          <p:sp>
            <p:nvSpPr>
              <p:cNvPr id="1108" name="Line 84"/>
              <p:cNvSpPr>
                <a:spLocks noChangeShapeType="1"/>
              </p:cNvSpPr>
              <p:nvPr userDrawn="1"/>
            </p:nvSpPr>
            <p:spPr bwMode="gray">
              <a:xfrm>
                <a:off x="767" y="-1445"/>
                <a:ext cx="0" cy="2886"/>
              </a:xfrm>
              <a:prstGeom prst="line">
                <a:avLst/>
              </a:prstGeom>
              <a:noFill/>
              <a:ln w="9525">
                <a:solidFill>
                  <a:schemeClr val="bg1"/>
                </a:solidFill>
                <a:round/>
                <a:headEnd/>
                <a:tailEnd/>
              </a:ln>
              <a:effectLst/>
            </p:spPr>
            <p:txBody>
              <a:bodyPr/>
              <a:lstStyle/>
              <a:p>
                <a:endParaRPr lang="en-US"/>
              </a:p>
            </p:txBody>
          </p:sp>
        </p:grpSp>
        <p:sp>
          <p:nvSpPr>
            <p:cNvPr id="1109" name="Oval 85"/>
            <p:cNvSpPr>
              <a:spLocks noChangeArrowheads="1"/>
            </p:cNvSpPr>
            <p:nvPr userDrawn="1"/>
          </p:nvSpPr>
          <p:spPr bwMode="gray">
            <a:xfrm>
              <a:off x="4750" y="-365"/>
              <a:ext cx="44" cy="44"/>
            </a:xfrm>
            <a:prstGeom prst="ellipse">
              <a:avLst/>
            </a:prstGeom>
            <a:solidFill>
              <a:schemeClr val="bg1"/>
            </a:solidFill>
            <a:ln w="9525">
              <a:noFill/>
              <a:round/>
              <a:headEnd/>
              <a:tailEnd/>
            </a:ln>
            <a:effectLst/>
          </p:spPr>
          <p:txBody>
            <a:bodyPr wrap="none" anchor="ctr"/>
            <a:lstStyle/>
            <a:p>
              <a:endParaRPr lang="en-US"/>
            </a:p>
          </p:txBody>
        </p:sp>
        <p:sp>
          <p:nvSpPr>
            <p:cNvPr id="1110" name="Oval 86"/>
            <p:cNvSpPr>
              <a:spLocks noChangeArrowheads="1"/>
            </p:cNvSpPr>
            <p:nvPr userDrawn="1"/>
          </p:nvSpPr>
          <p:spPr bwMode="gray">
            <a:xfrm>
              <a:off x="4748" y="-545"/>
              <a:ext cx="44" cy="44"/>
            </a:xfrm>
            <a:prstGeom prst="ellipse">
              <a:avLst/>
            </a:prstGeom>
            <a:solidFill>
              <a:schemeClr val="bg1"/>
            </a:solidFill>
            <a:ln w="9525">
              <a:noFill/>
              <a:round/>
              <a:headEnd/>
              <a:tailEnd/>
            </a:ln>
            <a:effectLst/>
          </p:spPr>
          <p:txBody>
            <a:bodyPr wrap="none" anchor="ctr"/>
            <a:lstStyle/>
            <a:p>
              <a:endParaRPr lang="en-US"/>
            </a:p>
          </p:txBody>
        </p:sp>
        <p:sp>
          <p:nvSpPr>
            <p:cNvPr id="1111" name="Oval 87"/>
            <p:cNvSpPr>
              <a:spLocks noChangeArrowheads="1"/>
            </p:cNvSpPr>
            <p:nvPr userDrawn="1"/>
          </p:nvSpPr>
          <p:spPr bwMode="gray">
            <a:xfrm>
              <a:off x="5038" y="-427"/>
              <a:ext cx="44" cy="44"/>
            </a:xfrm>
            <a:prstGeom prst="ellipse">
              <a:avLst/>
            </a:prstGeom>
            <a:solidFill>
              <a:schemeClr val="bg1"/>
            </a:solidFill>
            <a:ln w="9525">
              <a:noFill/>
              <a:round/>
              <a:headEnd/>
              <a:tailEnd/>
            </a:ln>
            <a:effectLst/>
          </p:spPr>
          <p:txBody>
            <a:bodyPr wrap="none" anchor="ctr"/>
            <a:lstStyle/>
            <a:p>
              <a:endParaRPr lang="en-US"/>
            </a:p>
          </p:txBody>
        </p:sp>
        <p:sp>
          <p:nvSpPr>
            <p:cNvPr id="1112" name="Oval 88"/>
            <p:cNvSpPr>
              <a:spLocks noChangeArrowheads="1"/>
            </p:cNvSpPr>
            <p:nvPr userDrawn="1"/>
          </p:nvSpPr>
          <p:spPr bwMode="gray">
            <a:xfrm>
              <a:off x="5038" y="-543"/>
              <a:ext cx="44" cy="44"/>
            </a:xfrm>
            <a:prstGeom prst="ellipse">
              <a:avLst/>
            </a:prstGeom>
            <a:solidFill>
              <a:schemeClr val="bg1"/>
            </a:solidFill>
            <a:ln w="9525">
              <a:noFill/>
              <a:round/>
              <a:headEnd/>
              <a:tailEnd/>
            </a:ln>
            <a:effectLst/>
          </p:spPr>
          <p:txBody>
            <a:bodyPr wrap="none" anchor="ctr"/>
            <a:lstStyle/>
            <a:p>
              <a:endParaRPr lang="en-US"/>
            </a:p>
          </p:txBody>
        </p:sp>
        <p:sp>
          <p:nvSpPr>
            <p:cNvPr id="1113" name="Oval 89"/>
            <p:cNvSpPr>
              <a:spLocks noChangeArrowheads="1"/>
            </p:cNvSpPr>
            <p:nvPr userDrawn="1"/>
          </p:nvSpPr>
          <p:spPr bwMode="gray">
            <a:xfrm>
              <a:off x="5308" y="-287"/>
              <a:ext cx="44" cy="44"/>
            </a:xfrm>
            <a:prstGeom prst="ellipse">
              <a:avLst/>
            </a:prstGeom>
            <a:solidFill>
              <a:schemeClr val="bg1"/>
            </a:solidFill>
            <a:ln w="9525">
              <a:noFill/>
              <a:round/>
              <a:headEnd/>
              <a:tailEnd/>
            </a:ln>
            <a:effectLst/>
          </p:spPr>
          <p:txBody>
            <a:bodyPr wrap="none" anchor="ctr"/>
            <a:lstStyle/>
            <a:p>
              <a:endParaRPr lang="en-US"/>
            </a:p>
          </p:txBody>
        </p:sp>
        <p:sp>
          <p:nvSpPr>
            <p:cNvPr id="1114" name="Oval 90"/>
            <p:cNvSpPr>
              <a:spLocks noChangeArrowheads="1"/>
            </p:cNvSpPr>
            <p:nvPr userDrawn="1"/>
          </p:nvSpPr>
          <p:spPr bwMode="gray">
            <a:xfrm>
              <a:off x="5444" y="-151"/>
              <a:ext cx="44" cy="44"/>
            </a:xfrm>
            <a:prstGeom prst="ellipse">
              <a:avLst/>
            </a:prstGeom>
            <a:solidFill>
              <a:schemeClr val="bg1"/>
            </a:solidFill>
            <a:ln w="9525">
              <a:noFill/>
              <a:round/>
              <a:headEnd/>
              <a:tailEnd/>
            </a:ln>
            <a:effectLst/>
          </p:spPr>
          <p:txBody>
            <a:bodyPr wrap="none" anchor="ctr"/>
            <a:lstStyle/>
            <a:p>
              <a:endParaRPr lang="en-US"/>
            </a:p>
          </p:txBody>
        </p:sp>
        <p:sp>
          <p:nvSpPr>
            <p:cNvPr id="1115" name="Oval 91"/>
            <p:cNvSpPr>
              <a:spLocks noChangeArrowheads="1"/>
            </p:cNvSpPr>
            <p:nvPr userDrawn="1"/>
          </p:nvSpPr>
          <p:spPr bwMode="gray">
            <a:xfrm>
              <a:off x="5580" y="-286"/>
              <a:ext cx="44" cy="44"/>
            </a:xfrm>
            <a:prstGeom prst="ellipse">
              <a:avLst/>
            </a:prstGeom>
            <a:solidFill>
              <a:schemeClr val="bg1"/>
            </a:solidFill>
            <a:ln w="9525">
              <a:noFill/>
              <a:round/>
              <a:headEnd/>
              <a:tailEnd/>
            </a:ln>
            <a:effectLst/>
          </p:spPr>
          <p:txBody>
            <a:bodyPr wrap="none" anchor="ctr"/>
            <a:lstStyle/>
            <a:p>
              <a:endParaRPr lang="en-US"/>
            </a:p>
          </p:txBody>
        </p:sp>
        <p:sp>
          <p:nvSpPr>
            <p:cNvPr id="1116" name="Oval 92"/>
            <p:cNvSpPr>
              <a:spLocks noChangeArrowheads="1"/>
            </p:cNvSpPr>
            <p:nvPr userDrawn="1"/>
          </p:nvSpPr>
          <p:spPr bwMode="gray">
            <a:xfrm>
              <a:off x="5578" y="-547"/>
              <a:ext cx="44" cy="44"/>
            </a:xfrm>
            <a:prstGeom prst="ellipse">
              <a:avLst/>
            </a:prstGeom>
            <a:solidFill>
              <a:schemeClr val="bg1"/>
            </a:solidFill>
            <a:ln w="9525">
              <a:noFill/>
              <a:round/>
              <a:headEnd/>
              <a:tailEnd/>
            </a:ln>
            <a:effectLst/>
          </p:spPr>
          <p:txBody>
            <a:bodyPr wrap="none" anchor="ctr"/>
            <a:lstStyle/>
            <a:p>
              <a:endParaRPr lang="en-US"/>
            </a:p>
          </p:txBody>
        </p:sp>
        <p:sp>
          <p:nvSpPr>
            <p:cNvPr id="1117" name="Oval 93"/>
            <p:cNvSpPr>
              <a:spLocks noChangeArrowheads="1"/>
            </p:cNvSpPr>
            <p:nvPr userDrawn="1"/>
          </p:nvSpPr>
          <p:spPr bwMode="gray">
            <a:xfrm>
              <a:off x="5868" y="-420"/>
              <a:ext cx="44" cy="44"/>
            </a:xfrm>
            <a:prstGeom prst="ellipse">
              <a:avLst/>
            </a:prstGeom>
            <a:solidFill>
              <a:schemeClr val="bg1"/>
            </a:solidFill>
            <a:ln w="9525">
              <a:noFill/>
              <a:round/>
              <a:headEnd/>
              <a:tailEnd/>
            </a:ln>
            <a:effectLst/>
          </p:spPr>
          <p:txBody>
            <a:bodyPr wrap="none" anchor="ctr"/>
            <a:lstStyle/>
            <a:p>
              <a:endParaRPr lang="en-US"/>
            </a:p>
          </p:txBody>
        </p:sp>
        <p:sp>
          <p:nvSpPr>
            <p:cNvPr id="1118" name="Oval 94"/>
            <p:cNvSpPr>
              <a:spLocks noChangeArrowheads="1"/>
            </p:cNvSpPr>
            <p:nvPr userDrawn="1"/>
          </p:nvSpPr>
          <p:spPr bwMode="gray">
            <a:xfrm>
              <a:off x="5868" y="-155"/>
              <a:ext cx="44" cy="44"/>
            </a:xfrm>
            <a:prstGeom prst="ellipse">
              <a:avLst/>
            </a:prstGeom>
            <a:solidFill>
              <a:schemeClr val="bg1"/>
            </a:solidFill>
            <a:ln w="9525">
              <a:noFill/>
              <a:round/>
              <a:headEnd/>
              <a:tailEnd/>
            </a:ln>
            <a:effectLst/>
          </p:spPr>
          <p:txBody>
            <a:bodyPr wrap="none" anchor="ctr"/>
            <a:lstStyle/>
            <a:p>
              <a:endParaRPr lang="en-US"/>
            </a:p>
          </p:txBody>
        </p:sp>
        <p:sp>
          <p:nvSpPr>
            <p:cNvPr id="1119" name="Oval 95"/>
            <p:cNvSpPr>
              <a:spLocks noChangeArrowheads="1"/>
            </p:cNvSpPr>
            <p:nvPr userDrawn="1"/>
          </p:nvSpPr>
          <p:spPr bwMode="gray">
            <a:xfrm>
              <a:off x="6138" y="-280"/>
              <a:ext cx="44" cy="44"/>
            </a:xfrm>
            <a:prstGeom prst="ellipse">
              <a:avLst/>
            </a:prstGeom>
            <a:solidFill>
              <a:schemeClr val="bg1"/>
            </a:solidFill>
            <a:ln w="9525">
              <a:noFill/>
              <a:round/>
              <a:headEnd/>
              <a:tailEnd/>
            </a:ln>
            <a:effectLst/>
          </p:spPr>
          <p:txBody>
            <a:bodyPr wrap="none" anchor="ctr"/>
            <a:lstStyle/>
            <a:p>
              <a:endParaRPr lang="en-US"/>
            </a:p>
          </p:txBody>
        </p:sp>
        <p:sp>
          <p:nvSpPr>
            <p:cNvPr id="1120" name="Line 96"/>
            <p:cNvSpPr>
              <a:spLocks noChangeShapeType="1"/>
            </p:cNvSpPr>
            <p:nvPr userDrawn="1"/>
          </p:nvSpPr>
          <p:spPr bwMode="gray">
            <a:xfrm>
              <a:off x="5602" y="-636"/>
              <a:ext cx="0" cy="632"/>
            </a:xfrm>
            <a:prstGeom prst="line">
              <a:avLst/>
            </a:prstGeom>
            <a:noFill/>
            <a:ln w="9525">
              <a:solidFill>
                <a:schemeClr val="bg1"/>
              </a:solidFill>
              <a:round/>
              <a:headEnd/>
              <a:tailEnd/>
            </a:ln>
            <a:effectLst/>
          </p:spPr>
          <p:txBody>
            <a:bodyPr/>
            <a:lstStyle/>
            <a:p>
              <a:endParaRPr lang="en-US"/>
            </a:p>
          </p:txBody>
        </p:sp>
        <p:sp>
          <p:nvSpPr>
            <p:cNvPr id="1121" name="Line 97"/>
            <p:cNvSpPr>
              <a:spLocks noChangeShapeType="1"/>
            </p:cNvSpPr>
            <p:nvPr userDrawn="1"/>
          </p:nvSpPr>
          <p:spPr bwMode="gray">
            <a:xfrm>
              <a:off x="5753" y="-636"/>
              <a:ext cx="0" cy="632"/>
            </a:xfrm>
            <a:prstGeom prst="line">
              <a:avLst/>
            </a:prstGeom>
            <a:noFill/>
            <a:ln w="9525">
              <a:solidFill>
                <a:schemeClr val="bg1"/>
              </a:solidFill>
              <a:round/>
              <a:headEnd/>
              <a:tailEnd/>
            </a:ln>
            <a:effectLst/>
          </p:spPr>
          <p:txBody>
            <a:bodyPr/>
            <a:lstStyle/>
            <a:p>
              <a:endParaRPr lang="en-US"/>
            </a:p>
          </p:txBody>
        </p:sp>
        <p:sp>
          <p:nvSpPr>
            <p:cNvPr id="1122" name="Line 98"/>
            <p:cNvSpPr>
              <a:spLocks noChangeShapeType="1"/>
            </p:cNvSpPr>
            <p:nvPr userDrawn="1"/>
          </p:nvSpPr>
          <p:spPr bwMode="gray">
            <a:xfrm>
              <a:off x="5889" y="-636"/>
              <a:ext cx="0" cy="632"/>
            </a:xfrm>
            <a:prstGeom prst="line">
              <a:avLst/>
            </a:prstGeom>
            <a:noFill/>
            <a:ln w="9525">
              <a:solidFill>
                <a:schemeClr val="bg1"/>
              </a:solidFill>
              <a:round/>
              <a:headEnd/>
              <a:tailEnd/>
            </a:ln>
            <a:effectLst/>
          </p:spPr>
          <p:txBody>
            <a:bodyPr/>
            <a:lstStyle/>
            <a:p>
              <a:endParaRPr lang="en-US"/>
            </a:p>
          </p:txBody>
        </p:sp>
        <p:sp>
          <p:nvSpPr>
            <p:cNvPr id="1123" name="Line 99"/>
            <p:cNvSpPr>
              <a:spLocks noChangeShapeType="1"/>
            </p:cNvSpPr>
            <p:nvPr userDrawn="1"/>
          </p:nvSpPr>
          <p:spPr bwMode="gray">
            <a:xfrm>
              <a:off x="6025" y="-635"/>
              <a:ext cx="0" cy="632"/>
            </a:xfrm>
            <a:prstGeom prst="line">
              <a:avLst/>
            </a:prstGeom>
            <a:noFill/>
            <a:ln w="9525">
              <a:solidFill>
                <a:schemeClr val="bg1"/>
              </a:solidFill>
              <a:round/>
              <a:headEnd/>
              <a:tailEnd/>
            </a:ln>
            <a:effectLst/>
          </p:spPr>
          <p:txBody>
            <a:bodyPr/>
            <a:lstStyle/>
            <a:p>
              <a:endParaRPr lang="en-US"/>
            </a:p>
          </p:txBody>
        </p:sp>
        <p:sp>
          <p:nvSpPr>
            <p:cNvPr id="1124" name="Line 100"/>
            <p:cNvSpPr>
              <a:spLocks noChangeShapeType="1"/>
            </p:cNvSpPr>
            <p:nvPr userDrawn="1"/>
          </p:nvSpPr>
          <p:spPr bwMode="gray">
            <a:xfrm>
              <a:off x="6161" y="-635"/>
              <a:ext cx="0" cy="632"/>
            </a:xfrm>
            <a:prstGeom prst="line">
              <a:avLst/>
            </a:prstGeom>
            <a:noFill/>
            <a:ln w="9525">
              <a:solidFill>
                <a:schemeClr val="bg1"/>
              </a:solidFill>
              <a:round/>
              <a:headEnd/>
              <a:tailEnd/>
            </a:ln>
            <a:effectLst/>
          </p:spPr>
          <p:txBody>
            <a:bodyPr/>
            <a:lstStyle/>
            <a:p>
              <a:endParaRPr lang="en-US"/>
            </a:p>
          </p:txBody>
        </p:sp>
        <p:sp>
          <p:nvSpPr>
            <p:cNvPr id="1125" name="Line 101"/>
            <p:cNvSpPr>
              <a:spLocks noChangeShapeType="1"/>
            </p:cNvSpPr>
            <p:nvPr userDrawn="1"/>
          </p:nvSpPr>
          <p:spPr bwMode="gray">
            <a:xfrm>
              <a:off x="476" y="-525"/>
              <a:ext cx="5760" cy="0"/>
            </a:xfrm>
            <a:prstGeom prst="line">
              <a:avLst/>
            </a:prstGeom>
            <a:noFill/>
            <a:ln w="9525">
              <a:solidFill>
                <a:schemeClr val="bg1"/>
              </a:solidFill>
              <a:round/>
              <a:headEnd/>
              <a:tailEnd/>
            </a:ln>
            <a:effectLst/>
          </p:spPr>
          <p:txBody>
            <a:bodyPr/>
            <a:lstStyle/>
            <a:p>
              <a:endParaRPr lang="en-US"/>
            </a:p>
          </p:txBody>
        </p:sp>
        <p:sp>
          <p:nvSpPr>
            <p:cNvPr id="1126" name="Line 102"/>
            <p:cNvSpPr>
              <a:spLocks noChangeShapeType="1"/>
            </p:cNvSpPr>
            <p:nvPr userDrawn="1"/>
          </p:nvSpPr>
          <p:spPr bwMode="gray">
            <a:xfrm>
              <a:off x="477" y="-389"/>
              <a:ext cx="5760" cy="0"/>
            </a:xfrm>
            <a:prstGeom prst="line">
              <a:avLst/>
            </a:prstGeom>
            <a:noFill/>
            <a:ln w="9525">
              <a:solidFill>
                <a:schemeClr val="bg1"/>
              </a:solidFill>
              <a:round/>
              <a:headEnd/>
              <a:tailEnd/>
            </a:ln>
            <a:effectLst/>
          </p:spPr>
          <p:txBody>
            <a:bodyPr/>
            <a:lstStyle/>
            <a:p>
              <a:endParaRPr lang="en-US"/>
            </a:p>
          </p:txBody>
        </p:sp>
        <p:sp>
          <p:nvSpPr>
            <p:cNvPr id="1127" name="Line 103"/>
            <p:cNvSpPr>
              <a:spLocks noChangeShapeType="1"/>
            </p:cNvSpPr>
            <p:nvPr userDrawn="1"/>
          </p:nvSpPr>
          <p:spPr bwMode="gray">
            <a:xfrm>
              <a:off x="478" y="-253"/>
              <a:ext cx="5760" cy="0"/>
            </a:xfrm>
            <a:prstGeom prst="line">
              <a:avLst/>
            </a:prstGeom>
            <a:noFill/>
            <a:ln w="9525">
              <a:solidFill>
                <a:schemeClr val="bg1"/>
              </a:solidFill>
              <a:round/>
              <a:headEnd/>
              <a:tailEnd/>
            </a:ln>
            <a:effectLst/>
          </p:spPr>
          <p:txBody>
            <a:bodyPr/>
            <a:lstStyle/>
            <a:p>
              <a:endParaRPr lang="en-US"/>
            </a:p>
          </p:txBody>
        </p:sp>
        <p:sp>
          <p:nvSpPr>
            <p:cNvPr id="1128" name="Line 104"/>
            <p:cNvSpPr>
              <a:spLocks noChangeShapeType="1"/>
            </p:cNvSpPr>
            <p:nvPr userDrawn="1"/>
          </p:nvSpPr>
          <p:spPr bwMode="gray">
            <a:xfrm>
              <a:off x="480" y="-126"/>
              <a:ext cx="5760" cy="0"/>
            </a:xfrm>
            <a:prstGeom prst="line">
              <a:avLst/>
            </a:prstGeom>
            <a:noFill/>
            <a:ln w="9525">
              <a:solidFill>
                <a:schemeClr val="bg1"/>
              </a:solidFill>
              <a:round/>
              <a:headEnd/>
              <a:tailEnd/>
            </a:ln>
            <a:effectLst/>
          </p:spPr>
          <p:txBody>
            <a:bodyPr/>
            <a:lstStyle/>
            <a:p>
              <a:endParaRPr lang="en-US"/>
            </a:p>
          </p:txBody>
        </p:sp>
      </p:grpSp>
      <p:sp>
        <p:nvSpPr>
          <p:cNvPr id="1129" name="Rectangle 105"/>
          <p:cNvSpPr>
            <a:spLocks noChangeArrowheads="1"/>
          </p:cNvSpPr>
          <p:nvPr/>
        </p:nvSpPr>
        <p:spPr bwMode="gray">
          <a:xfrm>
            <a:off x="0" y="800100"/>
            <a:ext cx="9144000" cy="301625"/>
          </a:xfrm>
          <a:prstGeom prst="rect">
            <a:avLst/>
          </a:prstGeom>
          <a:gradFill rotWithShape="1">
            <a:gsLst>
              <a:gs pos="0">
                <a:schemeClr val="tx1">
                  <a:gamma/>
                  <a:shade val="46275"/>
                  <a:invGamma/>
                </a:schemeClr>
              </a:gs>
              <a:gs pos="100000">
                <a:schemeClr val="tx1"/>
              </a:gs>
            </a:gsLst>
            <a:lin ang="0" scaled="1"/>
          </a:gradFill>
          <a:ln w="9525">
            <a:noFill/>
            <a:miter lim="800000"/>
            <a:headEnd/>
            <a:tailEnd/>
          </a:ln>
          <a:effectLst/>
        </p:spPr>
        <p:txBody>
          <a:bodyPr wrap="none" anchor="ctr"/>
          <a:lstStyle/>
          <a:p>
            <a:endParaRPr lang="en-US"/>
          </a:p>
        </p:txBody>
      </p:sp>
      <p:sp>
        <p:nvSpPr>
          <p:cNvPr id="1130" name="Oval 106" descr="06_original_w"/>
          <p:cNvSpPr>
            <a:spLocks noChangeArrowheads="1"/>
          </p:cNvSpPr>
          <p:nvPr/>
        </p:nvSpPr>
        <p:spPr bwMode="gray">
          <a:xfrm>
            <a:off x="7956550" y="404813"/>
            <a:ext cx="936625" cy="1008062"/>
          </a:xfrm>
          <a:prstGeom prst="ellipse">
            <a:avLst/>
          </a:prstGeom>
          <a:blipFill dpi="0" rotWithShape="1">
            <a:blip r:embed="rId14"/>
            <a:srcRect/>
            <a:stretch>
              <a:fillRect/>
            </a:stretch>
          </a:blipFill>
          <a:ln w="57150">
            <a:solidFill>
              <a:schemeClr val="tx1"/>
            </a:solidFill>
            <a:round/>
            <a:headEnd/>
            <a:tailEnd/>
          </a:ln>
          <a:effectLst/>
        </p:spPr>
        <p:txBody>
          <a:bodyPr wrap="none" anchor="ctr"/>
          <a:lstStyle/>
          <a:p>
            <a:endParaRPr lang="en-US"/>
          </a:p>
        </p:txBody>
      </p:sp>
      <p:sp>
        <p:nvSpPr>
          <p:cNvPr id="1027" name="Rectangle 3"/>
          <p:cNvSpPr>
            <a:spLocks noGrp="1" noChangeArrowheads="1"/>
          </p:cNvSpPr>
          <p:nvPr>
            <p:ph type="body" idx="1"/>
          </p:nvPr>
        </p:nvSpPr>
        <p:spPr bwMode="auto">
          <a:xfrm>
            <a:off x="457200" y="1228725"/>
            <a:ext cx="8229600" cy="5095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0821317D-1BC5-4741-AF32-2543027220E8}" type="slidenum">
              <a:rPr lang="en-US" smtClean="0"/>
              <a:pPr/>
              <a:t>‹#›</a:t>
            </a:fld>
            <a:endParaRPr lang="en-US"/>
          </a:p>
        </p:txBody>
      </p:sp>
      <p:sp>
        <p:nvSpPr>
          <p:cNvPr id="1026" name="Rectangle 2"/>
          <p:cNvSpPr>
            <a:spLocks noGrp="1" noChangeArrowheads="1"/>
          </p:cNvSpPr>
          <p:nvPr>
            <p:ph type="title"/>
          </p:nvPr>
        </p:nvSpPr>
        <p:spPr bwMode="black">
          <a:xfrm>
            <a:off x="457200" y="0"/>
            <a:ext cx="7391400" cy="7921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r" rtl="0" eaLnBrk="1" fontAlgn="base" hangingPunct="1">
        <a:spcBef>
          <a:spcPct val="0"/>
        </a:spcBef>
        <a:spcAft>
          <a:spcPct val="0"/>
        </a:spcAft>
        <a:defRPr sz="2800" b="1" i="0">
          <a:solidFill>
            <a:schemeClr val="tx2">
              <a:lumMod val="95000"/>
              <a:lumOff val="5000"/>
            </a:schemeClr>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itchFamily="34" charset="0"/>
        </a:defRPr>
      </a:lvl2pPr>
      <a:lvl3pPr algn="r" rtl="0" eaLnBrk="1" fontAlgn="base" hangingPunct="1">
        <a:spcBef>
          <a:spcPct val="0"/>
        </a:spcBef>
        <a:spcAft>
          <a:spcPct val="0"/>
        </a:spcAft>
        <a:defRPr sz="2800" b="1" i="1">
          <a:solidFill>
            <a:schemeClr val="tx1"/>
          </a:solidFill>
          <a:latin typeface="Verdana" pitchFamily="34" charset="0"/>
        </a:defRPr>
      </a:lvl3pPr>
      <a:lvl4pPr algn="r" rtl="0" eaLnBrk="1" fontAlgn="base" hangingPunct="1">
        <a:spcBef>
          <a:spcPct val="0"/>
        </a:spcBef>
        <a:spcAft>
          <a:spcPct val="0"/>
        </a:spcAft>
        <a:defRPr sz="2800" b="1" i="1">
          <a:solidFill>
            <a:schemeClr val="tx1"/>
          </a:solidFill>
          <a:latin typeface="Verdana" pitchFamily="34" charset="0"/>
        </a:defRPr>
      </a:lvl4pPr>
      <a:lvl5pPr algn="r" rtl="0" eaLnBrk="1" fontAlgn="base" hangingPunct="1">
        <a:spcBef>
          <a:spcPct val="0"/>
        </a:spcBef>
        <a:spcAft>
          <a:spcPct val="0"/>
        </a:spcAft>
        <a:defRPr sz="2800" b="1" i="1">
          <a:solidFill>
            <a:schemeClr val="tx1"/>
          </a:solidFill>
          <a:latin typeface="Verdana" pitchFamily="34" charset="0"/>
        </a:defRPr>
      </a:lvl5pPr>
      <a:lvl6pPr marL="457200" algn="r" rtl="0" eaLnBrk="1" fontAlgn="base" hangingPunct="1">
        <a:spcBef>
          <a:spcPct val="0"/>
        </a:spcBef>
        <a:spcAft>
          <a:spcPct val="0"/>
        </a:spcAft>
        <a:defRPr sz="2800" b="1" i="1">
          <a:solidFill>
            <a:schemeClr val="tx1"/>
          </a:solidFill>
          <a:latin typeface="Verdana" pitchFamily="34" charset="0"/>
        </a:defRPr>
      </a:lvl6pPr>
      <a:lvl7pPr marL="914400" algn="r" rtl="0" eaLnBrk="1" fontAlgn="base" hangingPunct="1">
        <a:spcBef>
          <a:spcPct val="0"/>
        </a:spcBef>
        <a:spcAft>
          <a:spcPct val="0"/>
        </a:spcAft>
        <a:defRPr sz="2800" b="1" i="1">
          <a:solidFill>
            <a:schemeClr val="tx1"/>
          </a:solidFill>
          <a:latin typeface="Verdana" pitchFamily="34" charset="0"/>
        </a:defRPr>
      </a:lvl7pPr>
      <a:lvl8pPr marL="1371600" algn="r" rtl="0" eaLnBrk="1" fontAlgn="base" hangingPunct="1">
        <a:spcBef>
          <a:spcPct val="0"/>
        </a:spcBef>
        <a:spcAft>
          <a:spcPct val="0"/>
        </a:spcAft>
        <a:defRPr sz="2800" b="1" i="1">
          <a:solidFill>
            <a:schemeClr val="tx1"/>
          </a:solidFill>
          <a:latin typeface="Verdana" pitchFamily="34" charset="0"/>
        </a:defRPr>
      </a:lvl8pPr>
      <a:lvl9pPr marL="1828800" algn="r" rtl="0" eaLnBrk="1" fontAlgn="base" hangingPunct="1">
        <a:spcBef>
          <a:spcPct val="0"/>
        </a:spcBef>
        <a:spcAft>
          <a:spcPct val="0"/>
        </a:spcAft>
        <a:defRPr sz="2800" b="1" i="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2">
              <a:lumMod val="95000"/>
              <a:lumOff val="5000"/>
            </a:schemeClr>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2">
              <a:lumMod val="95000"/>
              <a:lumOff val="5000"/>
            </a:schemeClr>
          </a:solidFill>
          <a:latin typeface="+mn-lt"/>
        </a:defRPr>
      </a:lvl2pPr>
      <a:lvl3pPr marL="1143000" indent="-228600" algn="l" rtl="0" eaLnBrk="1" fontAlgn="base" hangingPunct="1">
        <a:spcBef>
          <a:spcPct val="20000"/>
        </a:spcBef>
        <a:spcAft>
          <a:spcPct val="0"/>
        </a:spcAft>
        <a:buClr>
          <a:schemeClr val="tx1"/>
        </a:buClr>
        <a:buChar char="•"/>
        <a:defRPr sz="2400">
          <a:solidFill>
            <a:schemeClr val="tx2">
              <a:lumMod val="95000"/>
              <a:lumOff val="5000"/>
            </a:schemeClr>
          </a:solidFill>
          <a:latin typeface="+mn-lt"/>
        </a:defRPr>
      </a:lvl3pPr>
      <a:lvl4pPr marL="1600200" indent="-228600" algn="l" rtl="0" eaLnBrk="1" fontAlgn="base" hangingPunct="1">
        <a:spcBef>
          <a:spcPct val="20000"/>
        </a:spcBef>
        <a:spcAft>
          <a:spcPct val="0"/>
        </a:spcAft>
        <a:buChar char="–"/>
        <a:defRPr sz="2000">
          <a:solidFill>
            <a:schemeClr val="tx2">
              <a:lumMod val="95000"/>
              <a:lumOff val="5000"/>
            </a:schemeClr>
          </a:solidFill>
          <a:latin typeface="+mn-lt"/>
        </a:defRPr>
      </a:lvl4pPr>
      <a:lvl5pPr marL="2057400" indent="-228600" algn="l" rtl="0" eaLnBrk="1" fontAlgn="base" hangingPunct="1">
        <a:spcBef>
          <a:spcPct val="20000"/>
        </a:spcBef>
        <a:spcAft>
          <a:spcPct val="0"/>
        </a:spcAft>
        <a:buChar char="»"/>
        <a:defRPr sz="2000">
          <a:solidFill>
            <a:schemeClr val="tx2">
              <a:lumMod val="95000"/>
              <a:lumOff val="5000"/>
            </a:schemeClr>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28800" y="2971800"/>
            <a:ext cx="7315200" cy="1295400"/>
          </a:xfrm>
        </p:spPr>
        <p:txBody>
          <a:bodyPr>
            <a:noAutofit/>
          </a:bodyPr>
          <a:lstStyle/>
          <a:p>
            <a:r>
              <a:rPr lang="en-US" dirty="0" smtClean="0"/>
              <a:t>Java</a:t>
            </a:r>
            <a:br>
              <a:rPr lang="en-US" dirty="0" smtClean="0"/>
            </a:br>
            <a:r>
              <a:rPr lang="en-US" dirty="0" smtClean="0"/>
              <a:t>3D </a:t>
            </a:r>
            <a:br>
              <a:rPr lang="en-US" dirty="0" smtClean="0"/>
            </a:br>
            <a:r>
              <a:rPr lang="en-US" dirty="0" smtClean="0"/>
              <a:t>Programming</a:t>
            </a:r>
            <a:endParaRPr lang="en-US" dirty="0"/>
          </a:p>
        </p:txBody>
      </p:sp>
      <p:sp>
        <p:nvSpPr>
          <p:cNvPr id="2051" name="Rectangle 3"/>
          <p:cNvSpPr>
            <a:spLocks noGrp="1" noChangeArrowheads="1"/>
          </p:cNvSpPr>
          <p:nvPr>
            <p:ph type="subTitle" idx="1"/>
          </p:nvPr>
        </p:nvSpPr>
        <p:spPr>
          <a:xfrm>
            <a:off x="4114800" y="5562600"/>
            <a:ext cx="5029200" cy="1066800"/>
          </a:xfrm>
        </p:spPr>
        <p:txBody>
          <a:bodyPr>
            <a:noAutofit/>
          </a:bodyPr>
          <a:lstStyle/>
          <a:p>
            <a:r>
              <a:rPr lang="en-US" sz="1800" dirty="0" smtClean="0"/>
              <a:t>Phạm Tấn Long – 10520163</a:t>
            </a:r>
          </a:p>
          <a:p>
            <a:r>
              <a:rPr lang="en-US" sz="1800" dirty="0" smtClean="0"/>
              <a:t>Nguyễn Ngọc Thanh Huy – 10520480</a:t>
            </a:r>
          </a:p>
          <a:p>
            <a:r>
              <a:rPr lang="en-US" sz="1800" dirty="0" smtClean="0"/>
              <a:t>Nguyễn Giang Châu – 10520___</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srcRect/>
          <a:stretch>
            <a:fillRect/>
          </a:stretch>
        </p:blipFill>
        <p:spPr bwMode="auto">
          <a:xfrm>
            <a:off x="900113" y="1752600"/>
            <a:ext cx="7343775" cy="4495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609600" y="990600"/>
            <a:ext cx="4114800" cy="523220"/>
          </a:xfrm>
          <a:prstGeom prst="rect">
            <a:avLst/>
          </a:prstGeom>
          <a:noFill/>
        </p:spPr>
        <p:txBody>
          <a:bodyPr wrap="square" rtlCol="0">
            <a:spAutoFit/>
          </a:bodyPr>
          <a:lstStyle/>
          <a:p>
            <a:r>
              <a:rPr lang="en-US" sz="2800" b="1" u="sng" smtClean="0">
                <a:latin typeface="Adobe Gothic Std B" pitchFamily="34" charset="-128"/>
                <a:ea typeface="Adobe Gothic Std B" pitchFamily="34" charset="-128"/>
              </a:rPr>
              <a:t>class Camera</a:t>
            </a:r>
          </a:p>
        </p:txBody>
      </p:sp>
      <p:sp>
        <p:nvSpPr>
          <p:cNvPr id="9" name="TextBox 8"/>
          <p:cNvSpPr txBox="1"/>
          <p:nvPr/>
        </p:nvSpPr>
        <p:spPr>
          <a:xfrm>
            <a:off x="4114800" y="2450068"/>
            <a:ext cx="659155" cy="369332"/>
          </a:xfrm>
          <a:prstGeom prst="rect">
            <a:avLst/>
          </a:prstGeom>
          <a:noFill/>
        </p:spPr>
        <p:txBody>
          <a:bodyPr wrap="none" rtlCol="0">
            <a:spAutoFit/>
          </a:bodyPr>
          <a:lstStyle/>
          <a:p>
            <a:r>
              <a:rPr lang="en-US" b="1" smtClean="0">
                <a:solidFill>
                  <a:srgbClr val="FF0000"/>
                </a:solidFill>
              </a:rPr>
              <a:t>Eye </a:t>
            </a:r>
            <a:endParaRPr lang="en-US" b="1">
              <a:solidFill>
                <a:srgbClr val="FF0000"/>
              </a:solidFill>
            </a:endParaRPr>
          </a:p>
        </p:txBody>
      </p:sp>
      <p:sp>
        <p:nvSpPr>
          <p:cNvPr id="13" name="TextBox 12"/>
          <p:cNvSpPr txBox="1"/>
          <p:nvPr/>
        </p:nvSpPr>
        <p:spPr>
          <a:xfrm>
            <a:off x="1066800" y="4876800"/>
            <a:ext cx="825867" cy="369332"/>
          </a:xfrm>
          <a:prstGeom prst="rect">
            <a:avLst/>
          </a:prstGeom>
          <a:noFill/>
        </p:spPr>
        <p:txBody>
          <a:bodyPr wrap="none" rtlCol="0">
            <a:spAutoFit/>
          </a:bodyPr>
          <a:lstStyle/>
          <a:p>
            <a:r>
              <a:rPr lang="en-US" smtClean="0">
                <a:solidFill>
                  <a:srgbClr val="FF0000"/>
                </a:solidFill>
              </a:rPr>
              <a:t>lookAt</a:t>
            </a:r>
            <a:endParaRPr lang="en-US">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609600" y="990600"/>
            <a:ext cx="4114800" cy="523220"/>
          </a:xfrm>
          <a:prstGeom prst="rect">
            <a:avLst/>
          </a:prstGeom>
          <a:noFill/>
        </p:spPr>
        <p:txBody>
          <a:bodyPr wrap="square" rtlCol="0">
            <a:spAutoFit/>
          </a:bodyPr>
          <a:lstStyle/>
          <a:p>
            <a:r>
              <a:rPr lang="en-US" sz="2800" b="1" u="sng" smtClean="0">
                <a:latin typeface="Adobe Gothic Std B" pitchFamily="34" charset="-128"/>
                <a:ea typeface="Adobe Gothic Std B" pitchFamily="34" charset="-128"/>
              </a:rPr>
              <a:t>class Camera</a:t>
            </a:r>
          </a:p>
        </p:txBody>
      </p:sp>
      <p:sp>
        <p:nvSpPr>
          <p:cNvPr id="5" name="TextBox 4"/>
          <p:cNvSpPr txBox="1"/>
          <p:nvPr/>
        </p:nvSpPr>
        <p:spPr>
          <a:xfrm>
            <a:off x="685800" y="1981200"/>
            <a:ext cx="7629012" cy="1754326"/>
          </a:xfrm>
          <a:prstGeom prst="rect">
            <a:avLst/>
          </a:prstGeom>
          <a:noFill/>
        </p:spPr>
        <p:txBody>
          <a:bodyPr wrap="none" rtlCol="0">
            <a:spAutoFit/>
          </a:bodyPr>
          <a:lstStyle/>
          <a:p>
            <a:r>
              <a:rPr lang="vi-VN" dirty="0" smtClean="0">
                <a:solidFill>
                  <a:schemeClr val="accent2">
                    <a:lumMod val="75000"/>
                  </a:schemeClr>
                </a:solidFill>
                <a:latin typeface="Courier New" pitchFamily="49" charset="0"/>
                <a:cs typeface="Courier New" pitchFamily="49" charset="0"/>
              </a:rPr>
              <a:t>public double </a:t>
            </a:r>
            <a:r>
              <a:rPr lang="vi-VN" dirty="0" smtClean="0">
                <a:latin typeface="Courier New" pitchFamily="49" charset="0"/>
                <a:cs typeface="Courier New" pitchFamily="49" charset="0"/>
              </a:rPr>
              <a:t>x, y, z, r; </a:t>
            </a:r>
            <a:r>
              <a:rPr lang="vi-VN" dirty="0" smtClean="0">
                <a:solidFill>
                  <a:srgbClr val="92D050"/>
                </a:solidFill>
                <a:latin typeface="Courier New" pitchFamily="49" charset="0"/>
                <a:cs typeface="Courier New" pitchFamily="49" charset="0"/>
              </a:rPr>
              <a:t>// Vị trí đặt eye</a:t>
            </a:r>
          </a:p>
          <a:p>
            <a:r>
              <a:rPr lang="vi-VN" dirty="0" smtClean="0">
                <a:solidFill>
                  <a:schemeClr val="accent2">
                    <a:lumMod val="75000"/>
                  </a:schemeClr>
                </a:solidFill>
                <a:latin typeface="Courier New" pitchFamily="49" charset="0"/>
                <a:cs typeface="Courier New" pitchFamily="49" charset="0"/>
              </a:rPr>
              <a:t>public double </a:t>
            </a:r>
            <a:r>
              <a:rPr lang="vi-VN" dirty="0" smtClean="0">
                <a:latin typeface="Courier New" pitchFamily="49" charset="0"/>
                <a:cs typeface="Courier New" pitchFamily="49" charset="0"/>
              </a:rPr>
              <a:t>lookAtX, lookAtY, lookAtZ; </a:t>
            </a:r>
            <a:r>
              <a:rPr lang="vi-VN" dirty="0" smtClean="0">
                <a:solidFill>
                  <a:srgbClr val="92D050"/>
                </a:solidFill>
                <a:latin typeface="Courier New" pitchFamily="49" charset="0"/>
                <a:cs typeface="Courier New" pitchFamily="49" charset="0"/>
              </a:rPr>
              <a:t>// Điểm nhìn</a:t>
            </a:r>
          </a:p>
          <a:p>
            <a:r>
              <a:rPr lang="vi-VN" dirty="0" smtClean="0">
                <a:solidFill>
                  <a:schemeClr val="accent2">
                    <a:lumMod val="75000"/>
                  </a:schemeClr>
                </a:solidFill>
                <a:latin typeface="Courier New" pitchFamily="49" charset="0"/>
                <a:cs typeface="Courier New" pitchFamily="49" charset="0"/>
              </a:rPr>
              <a:t>public double </a:t>
            </a:r>
            <a:r>
              <a:rPr lang="vi-VN" dirty="0" smtClean="0">
                <a:latin typeface="Courier New" pitchFamily="49" charset="0"/>
                <a:cs typeface="Courier New" pitchFamily="49" charset="0"/>
              </a:rPr>
              <a:t>upX, upY, upZ;</a:t>
            </a:r>
            <a:r>
              <a:rPr lang="en-US" dirty="0" smtClean="0">
                <a:latin typeface="Courier New" pitchFamily="49" charset="0"/>
                <a:cs typeface="Courier New" pitchFamily="49" charset="0"/>
              </a:rPr>
              <a:t> </a:t>
            </a:r>
            <a:r>
              <a:rPr lang="en-US" dirty="0" smtClean="0">
                <a:solidFill>
                  <a:srgbClr val="92D050"/>
                </a:solidFill>
                <a:latin typeface="Courier New" pitchFamily="49" charset="0"/>
                <a:cs typeface="Courier New" pitchFamily="49" charset="0"/>
              </a:rPr>
              <a:t>// Vector UP</a:t>
            </a:r>
            <a:endParaRPr lang="vi-VN" dirty="0" smtClean="0">
              <a:solidFill>
                <a:srgbClr val="92D050"/>
              </a:solidFill>
              <a:latin typeface="Courier New" pitchFamily="49" charset="0"/>
              <a:cs typeface="Courier New" pitchFamily="49" charset="0"/>
            </a:endParaRPr>
          </a:p>
          <a:p>
            <a:r>
              <a:rPr lang="vi-VN" dirty="0" smtClean="0">
                <a:solidFill>
                  <a:schemeClr val="accent2">
                    <a:lumMod val="75000"/>
                  </a:schemeClr>
                </a:solidFill>
                <a:latin typeface="Courier New" pitchFamily="49" charset="0"/>
                <a:cs typeface="Courier New" pitchFamily="49" charset="0"/>
              </a:rPr>
              <a:t>public double </a:t>
            </a:r>
            <a:r>
              <a:rPr lang="vi-VN" dirty="0" smtClean="0">
                <a:latin typeface="Courier New" pitchFamily="49" charset="0"/>
                <a:cs typeface="Courier New" pitchFamily="49" charset="0"/>
              </a:rPr>
              <a:t>alpha, beta;</a:t>
            </a:r>
            <a:r>
              <a:rPr lang="en-US" dirty="0" smtClean="0">
                <a:latin typeface="Courier New" pitchFamily="49" charset="0"/>
                <a:cs typeface="Courier New" pitchFamily="49" charset="0"/>
              </a:rPr>
              <a:t> </a:t>
            </a:r>
            <a:r>
              <a:rPr lang="en-US" dirty="0" smtClean="0">
                <a:solidFill>
                  <a:srgbClr val="92D050"/>
                </a:solidFill>
                <a:latin typeface="Courier New" pitchFamily="49" charset="0"/>
                <a:cs typeface="Courier New" pitchFamily="49" charset="0"/>
              </a:rPr>
              <a:t>// Góc alpha hợp với trục Z</a:t>
            </a:r>
          </a:p>
          <a:p>
            <a:r>
              <a:rPr lang="en-US" dirty="0" smtClean="0">
                <a:solidFill>
                  <a:srgbClr val="92D050"/>
                </a:solidFill>
                <a:latin typeface="Courier New" pitchFamily="49" charset="0"/>
                <a:cs typeface="Courier New" pitchFamily="49" charset="0"/>
              </a:rPr>
              <a:t>				// Góc beta hợp với trục</a:t>
            </a:r>
          </a:p>
          <a:p>
            <a:endParaRPr lang="en-US" dirty="0" smtClean="0">
              <a:solidFill>
                <a:srgbClr val="92D050"/>
              </a:solidFill>
              <a:latin typeface="Courier New" pitchFamily="49" charset="0"/>
              <a:cs typeface="Courier New" pitchFamily="49" charset="0"/>
            </a:endParaRPr>
          </a:p>
        </p:txBody>
      </p:sp>
      <p:sp>
        <p:nvSpPr>
          <p:cNvPr id="6" name="TextBox 5"/>
          <p:cNvSpPr txBox="1"/>
          <p:nvPr/>
        </p:nvSpPr>
        <p:spPr>
          <a:xfrm>
            <a:off x="673297" y="3733800"/>
            <a:ext cx="8318303" cy="2585323"/>
          </a:xfrm>
          <a:prstGeom prst="rect">
            <a:avLst/>
          </a:prstGeom>
          <a:noFill/>
        </p:spPr>
        <p:txBody>
          <a:bodyPr wrap="square" rtlCol="0">
            <a:spAutoFit/>
          </a:bodyPr>
          <a:lstStyle/>
          <a:p>
            <a:r>
              <a:rPr lang="en-US" smtClean="0">
                <a:solidFill>
                  <a:schemeClr val="accent1">
                    <a:lumMod val="60000"/>
                    <a:lumOff val="40000"/>
                  </a:schemeClr>
                </a:solidFill>
                <a:latin typeface="Courier New" pitchFamily="49" charset="0"/>
                <a:cs typeface="Courier New" pitchFamily="49" charset="0"/>
              </a:rPr>
              <a:t>public void </a:t>
            </a:r>
            <a:r>
              <a:rPr lang="en-US" smtClean="0">
                <a:solidFill>
                  <a:schemeClr val="tx2"/>
                </a:solidFill>
                <a:latin typeface="Courier New" pitchFamily="49" charset="0"/>
                <a:cs typeface="Courier New" pitchFamily="49" charset="0"/>
              </a:rPr>
              <a:t>Update() {</a:t>
            </a:r>
          </a:p>
          <a:p>
            <a:r>
              <a:rPr lang="en-US" smtClean="0">
                <a:solidFill>
                  <a:schemeClr val="tx2"/>
                </a:solidFill>
                <a:latin typeface="Courier New" pitchFamily="49" charset="0"/>
                <a:cs typeface="Courier New" pitchFamily="49" charset="0"/>
              </a:rPr>
              <a:t>        </a:t>
            </a:r>
            <a:r>
              <a:rPr lang="en-US" smtClean="0">
                <a:solidFill>
                  <a:schemeClr val="accent1">
                    <a:lumMod val="60000"/>
                    <a:lumOff val="40000"/>
                  </a:schemeClr>
                </a:solidFill>
                <a:latin typeface="Courier New" pitchFamily="49" charset="0"/>
                <a:cs typeface="Courier New" pitchFamily="49" charset="0"/>
              </a:rPr>
              <a:t>if</a:t>
            </a:r>
            <a:r>
              <a:rPr lang="en-US" smtClean="0">
                <a:solidFill>
                  <a:schemeClr val="tx2"/>
                </a:solidFill>
                <a:latin typeface="Courier New" pitchFamily="49" charset="0"/>
                <a:cs typeface="Courier New" pitchFamily="49" charset="0"/>
              </a:rPr>
              <a:t> (alpha &lt;= 0)</a:t>
            </a:r>
          </a:p>
          <a:p>
            <a:r>
              <a:rPr lang="en-US" smtClean="0">
                <a:solidFill>
                  <a:schemeClr val="tx2"/>
                </a:solidFill>
                <a:latin typeface="Courier New" pitchFamily="49" charset="0"/>
                <a:cs typeface="Courier New" pitchFamily="49" charset="0"/>
              </a:rPr>
              <a:t>            alpha = 0.000001f;</a:t>
            </a:r>
          </a:p>
          <a:p>
            <a:r>
              <a:rPr lang="en-US" smtClean="0">
                <a:solidFill>
                  <a:schemeClr val="tx2"/>
                </a:solidFill>
                <a:latin typeface="Courier New" pitchFamily="49" charset="0"/>
                <a:cs typeface="Courier New" pitchFamily="49" charset="0"/>
              </a:rPr>
              <a:t>        </a:t>
            </a:r>
            <a:r>
              <a:rPr lang="en-US" smtClean="0">
                <a:solidFill>
                  <a:schemeClr val="accent1">
                    <a:lumMod val="60000"/>
                    <a:lumOff val="40000"/>
                  </a:schemeClr>
                </a:solidFill>
                <a:latin typeface="Courier New" pitchFamily="49" charset="0"/>
                <a:cs typeface="Courier New" pitchFamily="49" charset="0"/>
              </a:rPr>
              <a:t>else if</a:t>
            </a:r>
            <a:r>
              <a:rPr lang="en-US" smtClean="0">
                <a:solidFill>
                  <a:schemeClr val="tx2"/>
                </a:solidFill>
                <a:latin typeface="Courier New" pitchFamily="49" charset="0"/>
                <a:cs typeface="Courier New" pitchFamily="49" charset="0"/>
              </a:rPr>
              <a:t> (alpha &gt;= Math.PI)</a:t>
            </a:r>
          </a:p>
          <a:p>
            <a:r>
              <a:rPr lang="en-US" smtClean="0">
                <a:solidFill>
                  <a:schemeClr val="tx2"/>
                </a:solidFill>
                <a:latin typeface="Courier New" pitchFamily="49" charset="0"/>
                <a:cs typeface="Courier New" pitchFamily="49" charset="0"/>
              </a:rPr>
              <a:t>            alpha = Math.PI - 0.000001f;</a:t>
            </a:r>
          </a:p>
          <a:p>
            <a:r>
              <a:rPr lang="en-US" smtClean="0">
                <a:solidFill>
                  <a:schemeClr val="tx2"/>
                </a:solidFill>
                <a:latin typeface="Courier New" pitchFamily="49" charset="0"/>
                <a:cs typeface="Courier New" pitchFamily="49" charset="0"/>
              </a:rPr>
              <a:t>        y = r * Math.sin(alpha) * Math.sin(beta) + lookAtY;</a:t>
            </a:r>
          </a:p>
          <a:p>
            <a:r>
              <a:rPr lang="en-US" smtClean="0">
                <a:solidFill>
                  <a:schemeClr val="tx2"/>
                </a:solidFill>
                <a:latin typeface="Courier New" pitchFamily="49" charset="0"/>
                <a:cs typeface="Courier New" pitchFamily="49" charset="0"/>
              </a:rPr>
              <a:t>        z = r * Math.cos(alpha) + lookAtZ;</a:t>
            </a:r>
          </a:p>
          <a:p>
            <a:r>
              <a:rPr lang="en-US" smtClean="0">
                <a:solidFill>
                  <a:schemeClr val="tx2"/>
                </a:solidFill>
                <a:latin typeface="Courier New" pitchFamily="49" charset="0"/>
                <a:cs typeface="Courier New" pitchFamily="49" charset="0"/>
              </a:rPr>
              <a:t>        x = r * Math.sin(alpha) * Math.cos(beta) + lookAtX;</a:t>
            </a:r>
          </a:p>
          <a:p>
            <a:r>
              <a:rPr lang="en-US" smtClean="0">
                <a:solidFill>
                  <a:schemeClr val="tx2"/>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609600" y="990600"/>
            <a:ext cx="4114800" cy="523220"/>
          </a:xfrm>
          <a:prstGeom prst="rect">
            <a:avLst/>
          </a:prstGeom>
          <a:noFill/>
        </p:spPr>
        <p:txBody>
          <a:bodyPr wrap="square" rtlCol="0">
            <a:spAutoFit/>
          </a:bodyPr>
          <a:lstStyle/>
          <a:p>
            <a:r>
              <a:rPr lang="en-US" sz="2800" b="1" u="sng" smtClean="0">
                <a:latin typeface="Adobe Gothic Std B" pitchFamily="34" charset="-128"/>
                <a:ea typeface="Adobe Gothic Std B" pitchFamily="34" charset="-128"/>
              </a:rPr>
              <a:t>class Camera</a:t>
            </a:r>
          </a:p>
        </p:txBody>
      </p:sp>
      <p:sp>
        <p:nvSpPr>
          <p:cNvPr id="5" name="TextBox 4"/>
          <p:cNvSpPr txBox="1"/>
          <p:nvPr/>
        </p:nvSpPr>
        <p:spPr>
          <a:xfrm>
            <a:off x="609601" y="1752600"/>
            <a:ext cx="8534400" cy="4524315"/>
          </a:xfrm>
          <a:prstGeom prst="rect">
            <a:avLst/>
          </a:prstGeom>
          <a:noFill/>
        </p:spPr>
        <p:txBody>
          <a:bodyPr wrap="square" rtlCol="0">
            <a:spAutoFit/>
          </a:bodyPr>
          <a:lstStyle/>
          <a:p>
            <a:r>
              <a:rPr lang="en-US" dirty="0" smtClean="0">
                <a:solidFill>
                  <a:schemeClr val="accent1">
                    <a:lumMod val="60000"/>
                    <a:lumOff val="40000"/>
                  </a:schemeClr>
                </a:solidFill>
                <a:latin typeface="Courier New" pitchFamily="49" charset="0"/>
                <a:cs typeface="Courier New" pitchFamily="49" charset="0"/>
              </a:rPr>
              <a:t>public void </a:t>
            </a:r>
            <a:r>
              <a:rPr lang="en-US" dirty="0" smtClean="0">
                <a:latin typeface="Courier New" pitchFamily="49" charset="0"/>
                <a:cs typeface="Courier New" pitchFamily="49" charset="0"/>
              </a:rPr>
              <a:t>moveAhead() {</a:t>
            </a:r>
          </a:p>
          <a:p>
            <a:r>
              <a:rPr lang="en-US" dirty="0" smtClean="0">
                <a:latin typeface="Courier New" pitchFamily="49" charset="0"/>
                <a:cs typeface="Courier New" pitchFamily="49" charset="0"/>
              </a:rPr>
              <a:t>        float TILE = 0.1f; </a:t>
            </a:r>
            <a:r>
              <a:rPr lang="en-US" dirty="0" smtClean="0">
                <a:solidFill>
                  <a:srgbClr val="00B050"/>
                </a:solidFill>
                <a:latin typeface="Courier New" pitchFamily="49" charset="0"/>
                <a:cs typeface="Courier New" pitchFamily="49" charset="0"/>
              </a:rPr>
              <a:t>// Tỉ lệ</a:t>
            </a:r>
          </a:p>
          <a:p>
            <a:r>
              <a:rPr lang="en-US" dirty="0" smtClean="0">
                <a:latin typeface="Courier New" pitchFamily="49" charset="0"/>
                <a:cs typeface="Courier New" pitchFamily="49" charset="0"/>
              </a:rPr>
              <a:t>        Vector3f direct = MathUtil.SubVector(new Vector3f((float)lookAtX, (float)lookAtY, (float)lookAtZ),</a:t>
            </a:r>
          </a:p>
          <a:p>
            <a:r>
              <a:rPr lang="en-US" dirty="0" smtClean="0">
                <a:latin typeface="Courier New" pitchFamily="49" charset="0"/>
                <a:cs typeface="Courier New" pitchFamily="49" charset="0"/>
              </a:rPr>
              <a:t>                new Vector3f((float)x, (float)y, (float)z));</a:t>
            </a:r>
          </a:p>
          <a:p>
            <a:r>
              <a:rPr lang="en-US" dirty="0" smtClean="0">
                <a:latin typeface="Courier New" pitchFamily="49" charset="0"/>
                <a:cs typeface="Courier New" pitchFamily="49" charset="0"/>
              </a:rPr>
              <a:t>        double delta = MathUtil.AbsVector3f(direct);</a:t>
            </a:r>
          </a:p>
          <a:p>
            <a:r>
              <a:rPr lang="en-US" dirty="0" smtClean="0">
                <a:latin typeface="Courier New" pitchFamily="49" charset="0"/>
                <a:cs typeface="Courier New" pitchFamily="49" charset="0"/>
              </a:rPr>
              <a:t>        Vector3f temp = new Vector3f((float)(direct.x / delta), (float)(direct.y / delta), (float)(direct.z / delta));</a:t>
            </a:r>
          </a:p>
          <a:p>
            <a:r>
              <a:rPr lang="en-US" dirty="0" smtClean="0">
                <a:latin typeface="Courier New" pitchFamily="49" charset="0"/>
                <a:cs typeface="Courier New" pitchFamily="49" charset="0"/>
              </a:rPr>
              <a:t>        x += temp.x * TILE;</a:t>
            </a:r>
          </a:p>
          <a:p>
            <a:r>
              <a:rPr lang="en-US" dirty="0" smtClean="0">
                <a:latin typeface="Courier New" pitchFamily="49" charset="0"/>
                <a:cs typeface="Courier New" pitchFamily="49" charset="0"/>
              </a:rPr>
              <a:t>        y += temp.y * TILE;</a:t>
            </a:r>
          </a:p>
          <a:p>
            <a:r>
              <a:rPr lang="en-US" dirty="0" smtClean="0">
                <a:latin typeface="Courier New" pitchFamily="49" charset="0"/>
                <a:cs typeface="Courier New" pitchFamily="49" charset="0"/>
              </a:rPr>
              <a:t>        z += temp.z * TILE;</a:t>
            </a:r>
          </a:p>
          <a:p>
            <a:r>
              <a:rPr lang="en-US" dirty="0" smtClean="0">
                <a:latin typeface="Courier New" pitchFamily="49" charset="0"/>
                <a:cs typeface="Courier New" pitchFamily="49" charset="0"/>
              </a:rPr>
              <a:t>        lookAtX += temp.x * TILE;</a:t>
            </a:r>
          </a:p>
          <a:p>
            <a:r>
              <a:rPr lang="en-US" dirty="0" smtClean="0">
                <a:latin typeface="Courier New" pitchFamily="49" charset="0"/>
                <a:cs typeface="Courier New" pitchFamily="49" charset="0"/>
              </a:rPr>
              <a:t>        lookAtY += temp.y * TILE;</a:t>
            </a:r>
          </a:p>
          <a:p>
            <a:r>
              <a:rPr lang="en-US" dirty="0" smtClean="0">
                <a:latin typeface="Courier New" pitchFamily="49" charset="0"/>
                <a:cs typeface="Courier New" pitchFamily="49" charset="0"/>
              </a:rPr>
              <a:t>        lookAtZ += temp.z * TILE;</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Contents</a:t>
            </a:r>
          </a:p>
        </p:txBody>
      </p:sp>
      <p:grpSp>
        <p:nvGrpSpPr>
          <p:cNvPr id="2" name="Group 3"/>
          <p:cNvGrpSpPr>
            <a:grpSpLocks/>
          </p:cNvGrpSpPr>
          <p:nvPr/>
        </p:nvGrpSpPr>
        <p:grpSpPr bwMode="auto">
          <a:xfrm>
            <a:off x="2005013" y="2771775"/>
            <a:ext cx="5310187" cy="609600"/>
            <a:chOff x="1263" y="1881"/>
            <a:chExt cx="3345" cy="384"/>
          </a:xfrm>
        </p:grpSpPr>
        <p:grpSp>
          <p:nvGrpSpPr>
            <p:cNvPr id="3" name="Group 4"/>
            <p:cNvGrpSpPr>
              <a:grpSpLocks/>
            </p:cNvGrpSpPr>
            <p:nvPr/>
          </p:nvGrpSpPr>
          <p:grpSpPr bwMode="auto">
            <a:xfrm>
              <a:off x="1263" y="1881"/>
              <a:ext cx="384" cy="384"/>
              <a:chOff x="816" y="1872"/>
              <a:chExt cx="384" cy="384"/>
            </a:xfrm>
          </p:grpSpPr>
          <p:sp>
            <p:nvSpPr>
              <p:cNvPr id="65541" name="Oval 5"/>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42" name="Oval 6"/>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43" name="Oval 7"/>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44" name="Oval 8"/>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45" name="Oval 9"/>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46" name="Oval 10"/>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47" name="Oval 11"/>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48" name="Oval 12"/>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49" name="Oval 13"/>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50" name="Line 14"/>
            <p:cNvSpPr>
              <a:spLocks noChangeShapeType="1"/>
            </p:cNvSpPr>
            <p:nvPr/>
          </p:nvSpPr>
          <p:spPr bwMode="auto">
            <a:xfrm>
              <a:off x="1584" y="2235"/>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51" name="Text Box 15"/>
            <p:cNvSpPr txBox="1">
              <a:spLocks noChangeArrowheads="1"/>
            </p:cNvSpPr>
            <p:nvPr/>
          </p:nvSpPr>
          <p:spPr bwMode="auto">
            <a:xfrm>
              <a:off x="1728" y="1899"/>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Texture</a:t>
              </a:r>
              <a:endParaRPr lang="en-US" sz="2400" dirty="0">
                <a:solidFill>
                  <a:schemeClr val="tx2"/>
                </a:solidFill>
              </a:endParaRPr>
            </a:p>
          </p:txBody>
        </p:sp>
        <p:sp>
          <p:nvSpPr>
            <p:cNvPr id="65552" name="Text Box 16"/>
            <p:cNvSpPr txBox="1">
              <a:spLocks noChangeArrowheads="1"/>
            </p:cNvSpPr>
            <p:nvPr/>
          </p:nvSpPr>
          <p:spPr bwMode="gray">
            <a:xfrm>
              <a:off x="1344" y="1934"/>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2</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Texture</a:t>
            </a:r>
            <a:endParaRPr lang="en-US" dirty="0"/>
          </a:p>
        </p:txBody>
      </p:sp>
      <p:pic>
        <p:nvPicPr>
          <p:cNvPr id="5" name="Content Placeholder 3" descr="Screen Clipping"/>
          <p:cNvPicPr>
            <a:picLocks noGrp="1" noChangeAspect="1"/>
          </p:cNvPicPr>
          <p:nvPr>
            <p:ph idx="1"/>
          </p:nvPr>
        </p:nvPicPr>
        <p:blipFill>
          <a:blip r:embed="rId2">
            <a:lum/>
            <a:extLst>
              <a:ext uri="{28A0092B-C50C-407E-A947-70E740481C1C}">
                <a14:useLocalDpi xmlns="" xmlns:a14="http://schemas.microsoft.com/office/drawing/2010/main" val="0"/>
              </a:ext>
            </a:extLst>
          </a:blip>
          <a:stretch>
            <a:fillRect/>
          </a:stretch>
        </p:blipFill>
        <p:spPr>
          <a:xfrm rot="5400000">
            <a:off x="5266864" y="1828800"/>
            <a:ext cx="3794447" cy="3657600"/>
          </a:xfrm>
          <a:prstGeom prst="rect">
            <a:avLst/>
          </a:prstGeom>
          <a:noFill/>
          <a:ln w="25400">
            <a:solidFill>
              <a:srgbClr val="FFFFFF"/>
            </a:solidFill>
          </a:ln>
        </p:spPr>
      </p:pic>
      <p:pic>
        <p:nvPicPr>
          <p:cNvPr id="6" name="Picture 2" descr="D:\Users\ThanhTri\workspace\[JOGL] Texture\src\LandSwitch.png"/>
          <p:cNvPicPr>
            <a:picLocks noChangeAspect="1" noChangeArrowheads="1"/>
          </p:cNvPicPr>
          <p:nvPr/>
        </p:nvPicPr>
        <p:blipFill>
          <a:blip r:embed="rId3">
            <a:lum/>
            <a:extLst>
              <a:ext uri="{28A0092B-C50C-407E-A947-70E740481C1C}">
                <a14:useLocalDpi xmlns="" xmlns:a14="http://schemas.microsoft.com/office/drawing/2010/main" val="0"/>
              </a:ext>
            </a:extLst>
          </a:blip>
          <a:srcRect/>
          <a:stretch>
            <a:fillRect/>
          </a:stretch>
        </p:blipFill>
        <p:spPr bwMode="auto">
          <a:xfrm>
            <a:off x="1116504" y="990600"/>
            <a:ext cx="2286000" cy="2286000"/>
          </a:xfrm>
          <a:prstGeom prst="rect">
            <a:avLst/>
          </a:prstGeom>
          <a:noFill/>
          <a:ln w="25400">
            <a:solidFill>
              <a:srgbClr val="FFFFFF"/>
            </a:solidFill>
          </a:ln>
          <a:extLst>
            <a:ext uri="{909E8E84-426E-40DD-AFC4-6F175D3DCCD1}">
              <a14:hiddenFill xmlns="" xmlns:a14="http://schemas.microsoft.com/office/drawing/2010/main">
                <a:solidFill>
                  <a:srgbClr val="FFFFFF"/>
                </a:solidFill>
              </a14:hiddenFill>
            </a:ext>
          </a:extLst>
        </p:spPr>
      </p:pic>
      <p:pic>
        <p:nvPicPr>
          <p:cNvPr id="7" name="Picture 6" descr="Screen Clipping"/>
          <p:cNvPicPr>
            <a:picLocks noChangeAspect="1"/>
          </p:cNvPicPr>
          <p:nvPr/>
        </p:nvPicPr>
        <p:blipFill>
          <a:blip r:embed="rId4">
            <a:lum/>
            <a:extLst>
              <a:ext uri="{28A0092B-C50C-407E-A947-70E740481C1C}">
                <a14:useLocalDpi xmlns="" xmlns:a14="http://schemas.microsoft.com/office/drawing/2010/main" val="0"/>
              </a:ext>
            </a:extLst>
          </a:blip>
          <a:stretch>
            <a:fillRect/>
          </a:stretch>
        </p:blipFill>
        <p:spPr>
          <a:xfrm>
            <a:off x="1114661" y="4051532"/>
            <a:ext cx="2346613" cy="2286000"/>
          </a:xfrm>
          <a:prstGeom prst="rect">
            <a:avLst/>
          </a:prstGeom>
          <a:noFill/>
          <a:ln w="25400">
            <a:solidFill>
              <a:srgbClr val="FFFFFF"/>
            </a:solidFill>
          </a:ln>
        </p:spPr>
      </p:pic>
      <p:sp>
        <p:nvSpPr>
          <p:cNvPr id="8" name="Rectangle 7"/>
          <p:cNvSpPr/>
          <p:nvPr/>
        </p:nvSpPr>
        <p:spPr>
          <a:xfrm>
            <a:off x="1828800" y="3352800"/>
            <a:ext cx="914400" cy="584448"/>
          </a:xfrm>
          <a:prstGeom prst="rect">
            <a:avLst/>
          </a:prstGeom>
          <a:noFill/>
          <a:ln w="0">
            <a:noFill/>
          </a:ln>
        </p:spPr>
        <p:style>
          <a:lnRef idx="3">
            <a:schemeClr val="lt1"/>
          </a:lnRef>
          <a:fillRef idx="1">
            <a:schemeClr val="dk1"/>
          </a:fillRef>
          <a:effectRef idx="1">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solidFill>
                  <a:schemeClr val="tx2"/>
                </a:solidFill>
                <a:effectLst>
                  <a:outerShdw blurRad="50800" dist="39000" dir="5460000" algn="tl">
                    <a:srgbClr val="000000">
                      <a:alpha val="38000"/>
                    </a:srgbClr>
                  </a:outerShdw>
                </a:effectLst>
              </a:rPr>
              <a:t>+</a:t>
            </a:r>
            <a:endParaRPr lang="vi-VN" sz="5400" b="1" dirty="0">
              <a:ln w="11430"/>
              <a:solidFill>
                <a:schemeClr val="tx2"/>
              </a:solidFill>
              <a:effectLst>
                <a:outerShdw blurRad="50800" dist="39000" dir="5460000" algn="tl">
                  <a:srgbClr val="000000">
                    <a:alpha val="38000"/>
                  </a:srgbClr>
                </a:outerShdw>
              </a:effectLst>
            </a:endParaRPr>
          </a:p>
        </p:txBody>
      </p:sp>
      <p:sp>
        <p:nvSpPr>
          <p:cNvPr id="9" name="Rectangle 8"/>
          <p:cNvSpPr/>
          <p:nvPr/>
        </p:nvSpPr>
        <p:spPr>
          <a:xfrm>
            <a:off x="3886200" y="3352800"/>
            <a:ext cx="914400" cy="584448"/>
          </a:xfrm>
          <a:prstGeom prst="rect">
            <a:avLst/>
          </a:prstGeom>
          <a:noFill/>
          <a:ln>
            <a:noFill/>
          </a:ln>
        </p:spPr>
        <p:style>
          <a:lnRef idx="3">
            <a:schemeClr val="lt1"/>
          </a:lnRef>
          <a:fillRef idx="1">
            <a:schemeClr val="dk1"/>
          </a:fillRef>
          <a:effectRef idx="1">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solidFill>
                  <a:schemeClr val="tx2"/>
                </a:solidFill>
                <a:effectLst>
                  <a:outerShdw blurRad="50800" dist="39000" dir="5460000" algn="tl">
                    <a:srgbClr val="000000">
                      <a:alpha val="38000"/>
                    </a:srgbClr>
                  </a:outerShdw>
                </a:effectLst>
              </a:rPr>
              <a:t>=</a:t>
            </a:r>
            <a:endParaRPr lang="vi-VN" sz="5400" b="1" dirty="0">
              <a:ln w="11430"/>
              <a:solidFill>
                <a:schemeClr val="tx2"/>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3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3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Horizontal)">
                                      <p:cBhvr>
                                        <p:cTn id="17" dur="500"/>
                                        <p:tgtEl>
                                          <p:spTgt spid="8"/>
                                        </p:tgtEl>
                                      </p:cBhvr>
                                    </p:animEffect>
                                  </p:childTnLst>
                                </p:cTn>
                              </p:par>
                            </p:childTnLst>
                          </p:cTn>
                        </p:par>
                        <p:par>
                          <p:cTn id="18" fill="hold">
                            <p:stCondLst>
                              <p:cond delay="500"/>
                            </p:stCondLst>
                            <p:childTnLst>
                              <p:par>
                                <p:cTn id="19" presetID="16" presetClass="entr" presetSubtype="2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Horizontal)">
                                      <p:cBhvr>
                                        <p:cTn id="21" dur="500"/>
                                        <p:tgtEl>
                                          <p:spTgt spid="9"/>
                                        </p:tgtEl>
                                      </p:cBhvr>
                                    </p:animEffect>
                                  </p:childTnLst>
                                </p:cTn>
                              </p:par>
                            </p:childTnLst>
                          </p:cTn>
                        </p:par>
                        <p:par>
                          <p:cTn id="22" fill="hold">
                            <p:stCondLst>
                              <p:cond delay="1000"/>
                            </p:stCondLst>
                            <p:childTnLst>
                              <p:par>
                                <p:cTn id="23" presetID="16" presetClass="entr" presetSubtype="2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Texture</a:t>
            </a:r>
            <a:endParaRPr lang="en-US" dirty="0"/>
          </a:p>
        </p:txBody>
      </p:sp>
      <p:sp>
        <p:nvSpPr>
          <p:cNvPr id="10" name="Content Placeholder 9"/>
          <p:cNvSpPr>
            <a:spLocks noGrp="1"/>
          </p:cNvSpPr>
          <p:nvPr>
            <p:ph idx="1"/>
          </p:nvPr>
        </p:nvSpPr>
        <p:spPr/>
        <p:txBody>
          <a:bodyPr/>
          <a:lstStyle/>
          <a:p>
            <a:r>
              <a:rPr lang="en-US" dirty="0" smtClean="0"/>
              <a:t>Loading Texture:</a:t>
            </a:r>
          </a:p>
          <a:p>
            <a:endParaRPr lang="en-US" dirty="0" smtClean="0"/>
          </a:p>
          <a:p>
            <a:pPr>
              <a:buNone/>
            </a:pPr>
            <a:r>
              <a:rPr lang="en-US" sz="2600" dirty="0" smtClean="0">
                <a:latin typeface="Consolas" pitchFamily="49" charset="0"/>
                <a:cs typeface="Consolas" pitchFamily="49" charset="0"/>
              </a:rPr>
              <a:t>String fileName = “image.png”;</a:t>
            </a:r>
          </a:p>
          <a:p>
            <a:pPr>
              <a:buNone/>
            </a:pPr>
            <a:r>
              <a:rPr lang="en-US" sz="2600" dirty="0" smtClean="0">
                <a:latin typeface="Consolas" pitchFamily="49" charset="0"/>
                <a:cs typeface="Consolas" pitchFamily="49" charset="0"/>
              </a:rPr>
              <a:t>File file = new File(fileName);</a:t>
            </a:r>
          </a:p>
          <a:p>
            <a:pPr>
              <a:buNone/>
            </a:pPr>
            <a:endParaRPr lang="en-US" sz="2600" dirty="0" smtClean="0">
              <a:latin typeface="Consolas" pitchFamily="49" charset="0"/>
              <a:cs typeface="Consolas" pitchFamily="49" charset="0"/>
            </a:endParaRPr>
          </a:p>
          <a:p>
            <a:pPr>
              <a:buNone/>
            </a:pPr>
            <a:r>
              <a:rPr lang="en-US" sz="2600" dirty="0" smtClean="0">
                <a:latin typeface="Consolas" pitchFamily="49" charset="0"/>
                <a:cs typeface="Consolas" pitchFamily="49" charset="0"/>
              </a:rPr>
              <a:t>Texture tex;</a:t>
            </a:r>
          </a:p>
          <a:p>
            <a:pPr>
              <a:buNone/>
            </a:pPr>
            <a:r>
              <a:rPr lang="en-US" sz="2600" dirty="0" smtClean="0">
                <a:latin typeface="Consolas" pitchFamily="49" charset="0"/>
                <a:cs typeface="Consolas" pitchFamily="49" charset="0"/>
              </a:rPr>
              <a:t>tex = TextureIO.</a:t>
            </a:r>
            <a:r>
              <a:rPr lang="en-US" sz="2600" dirty="0" smtClean="0">
                <a:solidFill>
                  <a:srgbClr val="FFFF00"/>
                </a:solidFill>
                <a:latin typeface="Consolas" pitchFamily="49" charset="0"/>
                <a:cs typeface="Consolas" pitchFamily="49" charset="0"/>
              </a:rPr>
              <a:t>newTexture</a:t>
            </a:r>
            <a:r>
              <a:rPr lang="en-US" sz="2600" dirty="0" smtClean="0">
                <a:latin typeface="Consolas" pitchFamily="49" charset="0"/>
                <a:cs typeface="Consolas" pitchFamily="49" charset="0"/>
              </a:rPr>
              <a:t>(file, false);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 </a:t>
            </a:r>
            <a:r>
              <a:rPr lang="en-US" dirty="0" smtClean="0"/>
              <a:t>Texture</a:t>
            </a:r>
            <a:endParaRPr lang="en-US" dirty="0"/>
          </a:p>
        </p:txBody>
      </p:sp>
      <p:pic>
        <p:nvPicPr>
          <p:cNvPr id="18" name="Picture 17"/>
          <p:cNvPicPr/>
          <p:nvPr/>
        </p:nvPicPr>
        <p:blipFill>
          <a:blip r:embed="rId2">
            <a:extLst>
              <a:ext uri="{28A0092B-C50C-407E-A947-70E740481C1C}">
                <a14:useLocalDpi xmlns:a14="http://schemas.microsoft.com/office/drawing/2010/main" xmlns="" val="0"/>
              </a:ext>
            </a:extLst>
          </a:blip>
          <a:stretch>
            <a:fillRect/>
          </a:stretch>
        </p:blipFill>
        <p:spPr>
          <a:xfrm>
            <a:off x="1547664" y="2492895"/>
            <a:ext cx="5184576" cy="3705403"/>
          </a:xfrm>
          <a:prstGeom prst="rect">
            <a:avLst/>
          </a:prstGeom>
        </p:spPr>
      </p:pic>
      <p:sp>
        <p:nvSpPr>
          <p:cNvPr id="19" name="TextBox 18"/>
          <p:cNvSpPr txBox="1"/>
          <p:nvPr/>
        </p:nvSpPr>
        <p:spPr>
          <a:xfrm>
            <a:off x="304800" y="1219200"/>
            <a:ext cx="184731" cy="369332"/>
          </a:xfrm>
          <a:prstGeom prst="rect">
            <a:avLst/>
          </a:prstGeom>
          <a:noFill/>
        </p:spPr>
        <p:txBody>
          <a:bodyPr wrap="none" rtlCol="0">
            <a:spAutoFit/>
          </a:bodyPr>
          <a:lstStyle/>
          <a:p>
            <a:endParaRPr lang="en-US" dirty="0"/>
          </a:p>
        </p:txBody>
      </p:sp>
      <p:sp>
        <p:nvSpPr>
          <p:cNvPr id="5" name="Content Placeholder 9"/>
          <p:cNvSpPr txBox="1">
            <a:spLocks/>
          </p:cNvSpPr>
          <p:nvPr/>
        </p:nvSpPr>
        <p:spPr>
          <a:xfrm>
            <a:off x="457200" y="1076325"/>
            <a:ext cx="85344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 Coordinates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 </a:t>
            </a:r>
            <a:r>
              <a:rPr lang="en-US" dirty="0" smtClean="0"/>
              <a:t>Texture</a:t>
            </a:r>
            <a:endParaRPr lang="en-US" dirty="0"/>
          </a:p>
        </p:txBody>
      </p:sp>
      <p:sp>
        <p:nvSpPr>
          <p:cNvPr id="19" name="TextBox 18"/>
          <p:cNvSpPr txBox="1"/>
          <p:nvPr/>
        </p:nvSpPr>
        <p:spPr>
          <a:xfrm>
            <a:off x="304800" y="1219200"/>
            <a:ext cx="184731" cy="369332"/>
          </a:xfrm>
          <a:prstGeom prst="rect">
            <a:avLst/>
          </a:prstGeom>
          <a:noFill/>
        </p:spPr>
        <p:txBody>
          <a:bodyPr wrap="none" rtlCol="0">
            <a:spAutoFit/>
          </a:bodyPr>
          <a:lstStyle/>
          <a:p>
            <a:endParaRPr lang="en-US" dirty="0"/>
          </a:p>
        </p:txBody>
      </p:sp>
      <p:sp>
        <p:nvSpPr>
          <p:cNvPr id="5" name="Content Placeholder 9"/>
          <p:cNvSpPr txBox="1">
            <a:spLocks/>
          </p:cNvSpPr>
          <p:nvPr/>
        </p:nvSpPr>
        <p:spPr>
          <a:xfrm>
            <a:off x="457200" y="1076325"/>
            <a:ext cx="85344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 Mapping</a:t>
            </a:r>
          </a:p>
        </p:txBody>
      </p:sp>
      <p:pic>
        <p:nvPicPr>
          <p:cNvPr id="2050" name="Picture 2" descr="d:\Desktop\Java\TextureMapping.jpg"/>
          <p:cNvPicPr>
            <a:picLocks noChangeAspect="1" noChangeArrowheads="1"/>
          </p:cNvPicPr>
          <p:nvPr/>
        </p:nvPicPr>
        <p:blipFill>
          <a:blip r:embed="rId2"/>
          <a:srcRect/>
          <a:stretch>
            <a:fillRect/>
          </a:stretch>
        </p:blipFill>
        <p:spPr bwMode="auto">
          <a:xfrm>
            <a:off x="0" y="2438400"/>
            <a:ext cx="9144000" cy="392915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 </a:t>
            </a:r>
            <a:r>
              <a:rPr lang="en-US" dirty="0" smtClean="0"/>
              <a:t>Texture</a:t>
            </a:r>
            <a:endParaRPr lang="en-US" dirty="0"/>
          </a:p>
        </p:txBody>
      </p:sp>
      <p:sp>
        <p:nvSpPr>
          <p:cNvPr id="19" name="TextBox 18"/>
          <p:cNvSpPr txBox="1"/>
          <p:nvPr/>
        </p:nvSpPr>
        <p:spPr>
          <a:xfrm>
            <a:off x="304800" y="1219200"/>
            <a:ext cx="184731" cy="369332"/>
          </a:xfrm>
          <a:prstGeom prst="rect">
            <a:avLst/>
          </a:prstGeom>
          <a:noFill/>
        </p:spPr>
        <p:txBody>
          <a:bodyPr wrap="none" rtlCol="0">
            <a:spAutoFit/>
          </a:bodyPr>
          <a:lstStyle/>
          <a:p>
            <a:endParaRPr lang="en-US" dirty="0"/>
          </a:p>
        </p:txBody>
      </p:sp>
      <p:sp>
        <p:nvSpPr>
          <p:cNvPr id="5" name="Content Placeholder 9"/>
          <p:cNvSpPr txBox="1">
            <a:spLocks/>
          </p:cNvSpPr>
          <p:nvPr/>
        </p:nvSpPr>
        <p:spPr>
          <a:xfrm>
            <a:off x="457200" y="1076325"/>
            <a:ext cx="85344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 Mapping</a:t>
            </a:r>
            <a:endParaRPr lang="en-US" sz="2600" kern="0" dirty="0" smtClean="0">
              <a:solidFill>
                <a:schemeClr val="tx2"/>
              </a:solidFill>
              <a:latin typeface="Consolas" pitchFamily="49" charset="0"/>
              <a:cs typeface="Consolas" pitchFamily="49" charset="0"/>
            </a:endParaRP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tex.</a:t>
            </a:r>
            <a:r>
              <a:rPr lang="en-US" sz="2600" kern="0" dirty="0" smtClean="0">
                <a:solidFill>
                  <a:srgbClr val="FFFF00"/>
                </a:solidFill>
                <a:latin typeface="Consolas" pitchFamily="49" charset="0"/>
                <a:cs typeface="Consolas" pitchFamily="49" charset="0"/>
              </a:rPr>
              <a:t>enable</a:t>
            </a:r>
            <a:r>
              <a:rPr lang="en-US" sz="2600" kern="0" dirty="0" smtClean="0">
                <a:solidFill>
                  <a:schemeClr val="tx2"/>
                </a:solidFill>
                <a:latin typeface="Consolas" pitchFamily="49" charset="0"/>
                <a:cs typeface="Consolas" pitchFamily="49" charset="0"/>
              </a:rPr>
              <a:t>();</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tex.</a:t>
            </a:r>
            <a:r>
              <a:rPr lang="en-US" sz="2600" kern="0" dirty="0" smtClean="0">
                <a:solidFill>
                  <a:srgbClr val="FFFF00"/>
                </a:solidFill>
                <a:latin typeface="Consolas" pitchFamily="49" charset="0"/>
                <a:cs typeface="Consolas" pitchFamily="49" charset="0"/>
              </a:rPr>
              <a:t>bind</a:t>
            </a:r>
            <a:r>
              <a:rPr lang="en-US" sz="2600" kern="0" dirty="0" smtClean="0">
                <a:solidFill>
                  <a:schemeClr val="tx2"/>
                </a:solidFill>
                <a:latin typeface="Consolas" pitchFamily="49" charset="0"/>
                <a:cs typeface="Consolas" pitchFamily="49" charset="0"/>
              </a:rPr>
              <a:t>();</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gl.glBegin(GL.GL_TRIANGLES);</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	gl.</a:t>
            </a:r>
            <a:r>
              <a:rPr lang="en-US" sz="2600" kern="0" dirty="0" smtClean="0">
                <a:solidFill>
                  <a:srgbClr val="FFFF00"/>
                </a:solidFill>
                <a:latin typeface="Consolas" pitchFamily="49" charset="0"/>
                <a:cs typeface="Consolas" pitchFamily="49" charset="0"/>
              </a:rPr>
              <a:t>glTexCoord2f</a:t>
            </a:r>
            <a:r>
              <a:rPr lang="en-US" sz="2600" kern="0" dirty="0" smtClean="0">
                <a:solidFill>
                  <a:schemeClr val="tx2"/>
                </a:solidFill>
                <a:latin typeface="Consolas" pitchFamily="49" charset="0"/>
                <a:cs typeface="Consolas" pitchFamily="49" charset="0"/>
              </a:rPr>
              <a:t>(</a:t>
            </a:r>
            <a:r>
              <a:rPr lang="en-US" sz="2600" kern="0" dirty="0" smtClean="0">
                <a:solidFill>
                  <a:srgbClr val="FF0000"/>
                </a:solidFill>
                <a:latin typeface="Consolas" pitchFamily="49" charset="0"/>
                <a:cs typeface="Consolas" pitchFamily="49" charset="0"/>
              </a:rPr>
              <a:t>0.2f, 0.8f</a:t>
            </a:r>
            <a:r>
              <a:rPr lang="en-US" sz="2600" kern="0" dirty="0" smtClean="0">
                <a:solidFill>
                  <a:schemeClr val="tx2"/>
                </a:solidFill>
                <a:latin typeface="Consolas" pitchFamily="49" charset="0"/>
                <a:cs typeface="Consolas" pitchFamily="49" charset="0"/>
              </a:rPr>
              <a:t>);</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		gl.glVertex3f(2, 8, 0);</a:t>
            </a:r>
          </a:p>
          <a:p>
            <a:pPr marL="342900" indent="-342900">
              <a:spcBef>
                <a:spcPct val="20000"/>
              </a:spcBef>
              <a:buClr>
                <a:schemeClr val="hlink"/>
              </a:buClr>
            </a:pPr>
            <a:r>
              <a:rPr lang="en-US" sz="2600" kern="0" dirty="0" smtClean="0">
                <a:solidFill>
                  <a:schemeClr val="tx2"/>
                </a:solidFill>
                <a:latin typeface="Consolas" pitchFamily="49" charset="0"/>
                <a:cs typeface="Consolas" pitchFamily="49" charset="0"/>
              </a:rPr>
              <a:t>	gl.</a:t>
            </a:r>
            <a:r>
              <a:rPr lang="en-US" sz="2600" kern="0" dirty="0" smtClean="0">
                <a:solidFill>
                  <a:srgbClr val="FFFF00"/>
                </a:solidFill>
                <a:latin typeface="Consolas" pitchFamily="49" charset="0"/>
                <a:cs typeface="Consolas" pitchFamily="49" charset="0"/>
              </a:rPr>
              <a:t>glTexCoord2f</a:t>
            </a:r>
            <a:r>
              <a:rPr lang="en-US" sz="2600" kern="0" dirty="0" smtClean="0">
                <a:solidFill>
                  <a:schemeClr val="tx2"/>
                </a:solidFill>
                <a:latin typeface="Consolas" pitchFamily="49" charset="0"/>
                <a:cs typeface="Consolas" pitchFamily="49" charset="0"/>
              </a:rPr>
              <a:t>(</a:t>
            </a:r>
            <a:r>
              <a:rPr lang="en-US" sz="2600" kern="0" dirty="0" smtClean="0">
                <a:solidFill>
                  <a:srgbClr val="FF0000"/>
                </a:solidFill>
                <a:latin typeface="Consolas" pitchFamily="49" charset="0"/>
                <a:cs typeface="Consolas" pitchFamily="49" charset="0"/>
              </a:rPr>
              <a:t>0.8f, 0.4f</a:t>
            </a:r>
            <a:r>
              <a:rPr lang="en-US" sz="2600" kern="0" dirty="0" smtClean="0">
                <a:solidFill>
                  <a:schemeClr val="tx2"/>
                </a:solidFill>
                <a:latin typeface="Consolas" pitchFamily="49" charset="0"/>
                <a:cs typeface="Consolas" pitchFamily="49" charset="0"/>
              </a:rPr>
              <a:t>);</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		gl.glVertex3f(8, 4, 0);</a:t>
            </a:r>
          </a:p>
          <a:p>
            <a:pPr marL="342900" indent="-342900">
              <a:spcBef>
                <a:spcPct val="20000"/>
              </a:spcBef>
              <a:buClr>
                <a:schemeClr val="hlink"/>
              </a:buClr>
            </a:pPr>
            <a:r>
              <a:rPr lang="en-US" sz="2600" kern="0" dirty="0" smtClean="0">
                <a:solidFill>
                  <a:schemeClr val="tx2"/>
                </a:solidFill>
                <a:latin typeface="Consolas" pitchFamily="49" charset="0"/>
                <a:cs typeface="Consolas" pitchFamily="49" charset="0"/>
              </a:rPr>
              <a:t>	gl.</a:t>
            </a:r>
            <a:r>
              <a:rPr lang="en-US" sz="2600" kern="0" dirty="0" smtClean="0">
                <a:solidFill>
                  <a:srgbClr val="FFFF00"/>
                </a:solidFill>
                <a:latin typeface="Consolas" pitchFamily="49" charset="0"/>
                <a:cs typeface="Consolas" pitchFamily="49" charset="0"/>
              </a:rPr>
              <a:t>glTexCoord2f</a:t>
            </a:r>
            <a:r>
              <a:rPr lang="en-US" sz="2600" kern="0" dirty="0" smtClean="0">
                <a:solidFill>
                  <a:schemeClr val="tx2"/>
                </a:solidFill>
                <a:latin typeface="Consolas" pitchFamily="49" charset="0"/>
                <a:cs typeface="Consolas" pitchFamily="49" charset="0"/>
              </a:rPr>
              <a:t>(</a:t>
            </a:r>
            <a:r>
              <a:rPr lang="en-US" sz="2600" kern="0" dirty="0" smtClean="0">
                <a:solidFill>
                  <a:srgbClr val="FF0000"/>
                </a:solidFill>
                <a:latin typeface="Consolas" pitchFamily="49" charset="0"/>
                <a:cs typeface="Consolas" pitchFamily="49" charset="0"/>
              </a:rPr>
              <a:t>0.4f, 0.2f</a:t>
            </a:r>
            <a:r>
              <a:rPr lang="en-US" sz="2600" kern="0" dirty="0" smtClean="0">
                <a:solidFill>
                  <a:schemeClr val="tx2"/>
                </a:solidFill>
                <a:latin typeface="Consolas" pitchFamily="49" charset="0"/>
                <a:cs typeface="Consolas" pitchFamily="49" charset="0"/>
              </a:rPr>
              <a:t>);</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		gl.glVertex3f(4, 2, 0);</a:t>
            </a:r>
          </a:p>
          <a:p>
            <a:pPr marL="342900" lvl="0" indent="-342900">
              <a:spcBef>
                <a:spcPct val="20000"/>
              </a:spcBef>
              <a:buClr>
                <a:schemeClr val="hlink"/>
              </a:buClr>
            </a:pPr>
            <a:r>
              <a:rPr lang="en-US" sz="2600" kern="0" dirty="0" smtClean="0">
                <a:solidFill>
                  <a:schemeClr val="tx2"/>
                </a:solidFill>
                <a:latin typeface="Consolas" pitchFamily="49" charset="0"/>
                <a:cs typeface="Consolas" pitchFamily="49" charset="0"/>
              </a:rPr>
              <a:t>gl.glEnd();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 </a:t>
            </a:r>
            <a:r>
              <a:rPr lang="en-US" dirty="0" smtClean="0"/>
              <a:t>Texture</a:t>
            </a:r>
            <a:endParaRPr lang="en-US" dirty="0"/>
          </a:p>
        </p:txBody>
      </p:sp>
      <p:graphicFrame>
        <p:nvGraphicFramePr>
          <p:cNvPr id="4" name="Diagram 3"/>
          <p:cNvGraphicFramePr/>
          <p:nvPr>
            <p:extLst>
              <p:ext uri="{D42A27DB-BD31-4B8C-83A1-F6EECF244321}">
                <p14:modId xmlns:p14="http://schemas.microsoft.com/office/powerpoint/2010/main" xmlns="" val="2284779209"/>
              </p:ext>
            </p:extLst>
          </p:nvPr>
        </p:nvGraphicFramePr>
        <p:xfrm>
          <a:off x="838200" y="17526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9"/>
          <p:cNvSpPr txBox="1">
            <a:spLocks/>
          </p:cNvSpPr>
          <p:nvPr/>
        </p:nvSpPr>
        <p:spPr>
          <a:xfrm>
            <a:off x="457200" y="1076325"/>
            <a:ext cx="82296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a:t>
            </a:r>
            <a:r>
              <a:rPr kumimoji="0" lang="en-US" sz="3200" b="0" i="0" u="none" strike="noStrike" kern="0" cap="none" spc="0" normalizeH="0" noProof="0" dirty="0" smtClean="0">
                <a:ln>
                  <a:noFill/>
                </a:ln>
                <a:solidFill>
                  <a:schemeClr val="tx2"/>
                </a:solidFill>
                <a:effectLst/>
                <a:uLnTx/>
                <a:uFillTx/>
                <a:latin typeface="+mn-lt"/>
                <a:ea typeface="+mn-ea"/>
                <a:cs typeface="+mn-cs"/>
              </a:rPr>
              <a:t> Wrap Models</a:t>
            </a:r>
            <a:endParaRPr kumimoji="0" lang="en-US" sz="2600" b="0" i="0" u="none" strike="noStrike" kern="0" cap="none" spc="0" normalizeH="0" baseline="0" noProof="0" dirty="0" smtClean="0">
              <a:ln>
                <a:noFill/>
              </a:ln>
              <a:solidFill>
                <a:schemeClr val="tx2"/>
              </a:solidFill>
              <a:effectLst/>
              <a:uLnTx/>
              <a:uFillTx/>
              <a:latin typeface="Consolas" pitchFamily="49" charset="0"/>
              <a:ea typeface="+mn-ea"/>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Contents</a:t>
            </a:r>
          </a:p>
        </p:txBody>
      </p:sp>
      <p:grpSp>
        <p:nvGrpSpPr>
          <p:cNvPr id="65539" name="Group 3"/>
          <p:cNvGrpSpPr>
            <a:grpSpLocks/>
          </p:cNvGrpSpPr>
          <p:nvPr/>
        </p:nvGrpSpPr>
        <p:grpSpPr bwMode="auto">
          <a:xfrm>
            <a:off x="2005013" y="2771775"/>
            <a:ext cx="5310187" cy="609600"/>
            <a:chOff x="1263" y="1881"/>
            <a:chExt cx="3345" cy="384"/>
          </a:xfrm>
        </p:grpSpPr>
        <p:grpSp>
          <p:nvGrpSpPr>
            <p:cNvPr id="65540" name="Group 4"/>
            <p:cNvGrpSpPr>
              <a:grpSpLocks/>
            </p:cNvGrpSpPr>
            <p:nvPr/>
          </p:nvGrpSpPr>
          <p:grpSpPr bwMode="auto">
            <a:xfrm>
              <a:off x="1263" y="1881"/>
              <a:ext cx="384" cy="384"/>
              <a:chOff x="816" y="1872"/>
              <a:chExt cx="384" cy="384"/>
            </a:xfrm>
          </p:grpSpPr>
          <p:sp>
            <p:nvSpPr>
              <p:cNvPr id="65541" name="Oval 5"/>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42" name="Oval 6"/>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43" name="Oval 7"/>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44" name="Oval 8"/>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45" name="Oval 9"/>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46" name="Oval 10"/>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47" name="Oval 11"/>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48" name="Oval 12"/>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49" name="Oval 13"/>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50" name="Line 14"/>
            <p:cNvSpPr>
              <a:spLocks noChangeShapeType="1"/>
            </p:cNvSpPr>
            <p:nvPr/>
          </p:nvSpPr>
          <p:spPr bwMode="auto">
            <a:xfrm>
              <a:off x="1584" y="2235"/>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51" name="Text Box 15"/>
            <p:cNvSpPr txBox="1">
              <a:spLocks noChangeArrowheads="1"/>
            </p:cNvSpPr>
            <p:nvPr/>
          </p:nvSpPr>
          <p:spPr bwMode="auto">
            <a:xfrm>
              <a:off x="1728" y="1899"/>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Texture</a:t>
              </a:r>
              <a:endParaRPr lang="en-US" sz="2400" dirty="0">
                <a:solidFill>
                  <a:schemeClr val="tx2"/>
                </a:solidFill>
              </a:endParaRPr>
            </a:p>
          </p:txBody>
        </p:sp>
        <p:sp>
          <p:nvSpPr>
            <p:cNvPr id="65552" name="Text Box 16"/>
            <p:cNvSpPr txBox="1">
              <a:spLocks noChangeArrowheads="1"/>
            </p:cNvSpPr>
            <p:nvPr/>
          </p:nvSpPr>
          <p:spPr bwMode="gray">
            <a:xfrm>
              <a:off x="1344" y="1934"/>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2</a:t>
              </a:r>
            </a:p>
          </p:txBody>
        </p:sp>
      </p:grpSp>
      <p:grpSp>
        <p:nvGrpSpPr>
          <p:cNvPr id="65553" name="Group 17"/>
          <p:cNvGrpSpPr>
            <a:grpSpLocks/>
          </p:cNvGrpSpPr>
          <p:nvPr/>
        </p:nvGrpSpPr>
        <p:grpSpPr bwMode="auto">
          <a:xfrm>
            <a:off x="2024063" y="4572000"/>
            <a:ext cx="5291137" cy="609600"/>
            <a:chOff x="1275" y="3015"/>
            <a:chExt cx="3333" cy="384"/>
          </a:xfrm>
        </p:grpSpPr>
        <p:grpSp>
          <p:nvGrpSpPr>
            <p:cNvPr id="65554" name="Group 18"/>
            <p:cNvGrpSpPr>
              <a:grpSpLocks/>
            </p:cNvGrpSpPr>
            <p:nvPr/>
          </p:nvGrpSpPr>
          <p:grpSpPr bwMode="auto">
            <a:xfrm>
              <a:off x="1275" y="3015"/>
              <a:ext cx="384" cy="384"/>
              <a:chOff x="816" y="1872"/>
              <a:chExt cx="384" cy="384"/>
            </a:xfrm>
          </p:grpSpPr>
          <p:sp>
            <p:nvSpPr>
              <p:cNvPr id="65555" name="Oval 19"/>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56" name="Oval 20"/>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57" name="Oval 21"/>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58" name="Oval 22"/>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59" name="Oval 23"/>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60" name="Oval 24"/>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61" name="Oval 25"/>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62" name="Oval 26"/>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63" name="Oval 27"/>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4" name="Line 28"/>
            <p:cNvSpPr>
              <a:spLocks noChangeShapeType="1"/>
            </p:cNvSpPr>
            <p:nvPr/>
          </p:nvSpPr>
          <p:spPr bwMode="auto">
            <a:xfrm>
              <a:off x="1584" y="3373"/>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5" name="Text Box 29"/>
            <p:cNvSpPr txBox="1">
              <a:spLocks noChangeArrowheads="1"/>
            </p:cNvSpPr>
            <p:nvPr/>
          </p:nvSpPr>
          <p:spPr bwMode="auto">
            <a:xfrm>
              <a:off x="1728" y="3037"/>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Model</a:t>
              </a:r>
              <a:endParaRPr lang="en-US" sz="2400" dirty="0">
                <a:solidFill>
                  <a:schemeClr val="tx2"/>
                </a:solidFill>
              </a:endParaRPr>
            </a:p>
          </p:txBody>
        </p:sp>
        <p:sp>
          <p:nvSpPr>
            <p:cNvPr id="65566" name="Text Box 30"/>
            <p:cNvSpPr txBox="1">
              <a:spLocks noChangeArrowheads="1"/>
            </p:cNvSpPr>
            <p:nvPr/>
          </p:nvSpPr>
          <p:spPr bwMode="gray">
            <a:xfrm>
              <a:off x="1362" y="305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4</a:t>
              </a:r>
            </a:p>
          </p:txBody>
        </p:sp>
      </p:grpSp>
      <p:grpSp>
        <p:nvGrpSpPr>
          <p:cNvPr id="65612" name="Group 76"/>
          <p:cNvGrpSpPr>
            <a:grpSpLocks/>
          </p:cNvGrpSpPr>
          <p:nvPr/>
        </p:nvGrpSpPr>
        <p:grpSpPr bwMode="auto">
          <a:xfrm>
            <a:off x="1981200" y="1885950"/>
            <a:ext cx="5334000" cy="628650"/>
            <a:chOff x="1248" y="1188"/>
            <a:chExt cx="3360" cy="396"/>
          </a:xfrm>
        </p:grpSpPr>
        <p:sp>
          <p:nvSpPr>
            <p:cNvPr id="65583" name="Line 47"/>
            <p:cNvSpPr>
              <a:spLocks noChangeShapeType="1"/>
            </p:cNvSpPr>
            <p:nvPr/>
          </p:nvSpPr>
          <p:spPr bwMode="auto">
            <a:xfrm>
              <a:off x="1584" y="1524"/>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84" name="Text Box 48"/>
            <p:cNvSpPr txBox="1">
              <a:spLocks noChangeArrowheads="1"/>
            </p:cNvSpPr>
            <p:nvPr/>
          </p:nvSpPr>
          <p:spPr bwMode="auto">
            <a:xfrm>
              <a:off x="1728" y="1188"/>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Camera</a:t>
              </a:r>
              <a:endParaRPr lang="en-US" sz="2400" dirty="0">
                <a:solidFill>
                  <a:schemeClr val="tx2"/>
                </a:solidFill>
              </a:endParaRPr>
            </a:p>
          </p:txBody>
        </p:sp>
        <p:grpSp>
          <p:nvGrpSpPr>
            <p:cNvPr id="65598" name="Group 62"/>
            <p:cNvGrpSpPr>
              <a:grpSpLocks/>
            </p:cNvGrpSpPr>
            <p:nvPr/>
          </p:nvGrpSpPr>
          <p:grpSpPr bwMode="auto">
            <a:xfrm>
              <a:off x="1248" y="1200"/>
              <a:ext cx="384" cy="384"/>
              <a:chOff x="1248" y="1200"/>
              <a:chExt cx="384" cy="384"/>
            </a:xfrm>
          </p:grpSpPr>
          <p:grpSp>
            <p:nvGrpSpPr>
              <p:cNvPr id="65597" name="Group 61"/>
              <p:cNvGrpSpPr>
                <a:grpSpLocks/>
              </p:cNvGrpSpPr>
              <p:nvPr/>
            </p:nvGrpSpPr>
            <p:grpSpPr bwMode="auto">
              <a:xfrm>
                <a:off x="1248" y="1200"/>
                <a:ext cx="384" cy="384"/>
                <a:chOff x="2016" y="912"/>
                <a:chExt cx="384" cy="384"/>
              </a:xfrm>
            </p:grpSpPr>
            <p:sp>
              <p:nvSpPr>
                <p:cNvPr id="65586" name="Text Box 50"/>
                <p:cNvSpPr txBox="1">
                  <a:spLocks noChangeArrowheads="1"/>
                </p:cNvSpPr>
                <p:nvPr/>
              </p:nvSpPr>
              <p:spPr bwMode="gray">
                <a:xfrm>
                  <a:off x="2094" y="960"/>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3</a:t>
                  </a:r>
                </a:p>
              </p:txBody>
            </p:sp>
            <p:sp>
              <p:nvSpPr>
                <p:cNvPr id="65587" name="Oval 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endParaRPr lang="en-US"/>
                </a:p>
              </p:txBody>
            </p:sp>
            <p:sp>
              <p:nvSpPr>
                <p:cNvPr id="65588" name="Oval 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89" name="Oval 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90" name="Oval 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65591" name="Oval 55"/>
                <p:cNvSpPr>
                  <a:spLocks noChangeArrowheads="1"/>
                </p:cNvSpPr>
                <p:nvPr/>
              </p:nvSpPr>
              <p:spPr bwMode="gray">
                <a:xfrm>
                  <a:off x="2052" y="948"/>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92" name="Oval 56"/>
                <p:cNvSpPr>
                  <a:spLocks noChangeArrowheads="1"/>
                </p:cNvSpPr>
                <p:nvPr/>
              </p:nvSpPr>
              <p:spPr bwMode="gray">
                <a:xfrm>
                  <a:off x="2064" y="95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93" name="Oval 57"/>
                <p:cNvSpPr>
                  <a:spLocks noChangeArrowheads="1"/>
                </p:cNvSpPr>
                <p:nvPr/>
              </p:nvSpPr>
              <p:spPr bwMode="gray">
                <a:xfrm>
                  <a:off x="2068" y="96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94" name="Oval 58"/>
                <p:cNvSpPr>
                  <a:spLocks noChangeArrowheads="1"/>
                </p:cNvSpPr>
                <p:nvPr/>
              </p:nvSpPr>
              <p:spPr bwMode="gray">
                <a:xfrm>
                  <a:off x="2071" y="96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95" name="Oval 59"/>
                <p:cNvSpPr>
                  <a:spLocks noChangeArrowheads="1"/>
                </p:cNvSpPr>
                <p:nvPr/>
              </p:nvSpPr>
              <p:spPr bwMode="gray">
                <a:xfrm>
                  <a:off x="2086" y="97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96" name="Text Box 60"/>
              <p:cNvSpPr txBox="1">
                <a:spLocks noChangeArrowheads="1"/>
              </p:cNvSpPr>
              <p:nvPr/>
            </p:nvSpPr>
            <p:spPr bwMode="gray">
              <a:xfrm>
                <a:off x="1326" y="124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1</a:t>
                </a:r>
              </a:p>
            </p:txBody>
          </p:sp>
        </p:grpSp>
      </p:grpSp>
      <p:grpSp>
        <p:nvGrpSpPr>
          <p:cNvPr id="65613" name="Group 77"/>
          <p:cNvGrpSpPr>
            <a:grpSpLocks/>
          </p:cNvGrpSpPr>
          <p:nvPr/>
        </p:nvGrpSpPr>
        <p:grpSpPr bwMode="auto">
          <a:xfrm>
            <a:off x="1981200" y="3692525"/>
            <a:ext cx="5334000" cy="631825"/>
            <a:chOff x="1248" y="2326"/>
            <a:chExt cx="3360" cy="398"/>
          </a:xfrm>
        </p:grpSpPr>
        <p:sp>
          <p:nvSpPr>
            <p:cNvPr id="65568" name="Line 32"/>
            <p:cNvSpPr>
              <a:spLocks noChangeShapeType="1"/>
            </p:cNvSpPr>
            <p:nvPr/>
          </p:nvSpPr>
          <p:spPr bwMode="auto">
            <a:xfrm>
              <a:off x="1584" y="2662"/>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9" name="Text Box 33"/>
            <p:cNvSpPr txBox="1">
              <a:spLocks noChangeArrowheads="1"/>
            </p:cNvSpPr>
            <p:nvPr/>
          </p:nvSpPr>
          <p:spPr bwMode="auto">
            <a:xfrm>
              <a:off x="1728" y="2326"/>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Skybox</a:t>
              </a:r>
              <a:endParaRPr lang="en-US" sz="2400" dirty="0">
                <a:solidFill>
                  <a:schemeClr val="tx2"/>
                </a:solidFill>
              </a:endParaRPr>
            </a:p>
          </p:txBody>
        </p:sp>
        <p:grpSp>
          <p:nvGrpSpPr>
            <p:cNvPr id="65599" name="Group 63"/>
            <p:cNvGrpSpPr>
              <a:grpSpLocks/>
            </p:cNvGrpSpPr>
            <p:nvPr/>
          </p:nvGrpSpPr>
          <p:grpSpPr bwMode="auto">
            <a:xfrm>
              <a:off x="1248" y="2340"/>
              <a:ext cx="384" cy="384"/>
              <a:chOff x="1248" y="1200"/>
              <a:chExt cx="384" cy="384"/>
            </a:xfrm>
          </p:grpSpPr>
          <p:grpSp>
            <p:nvGrpSpPr>
              <p:cNvPr id="65600" name="Group 64"/>
              <p:cNvGrpSpPr>
                <a:grpSpLocks/>
              </p:cNvGrpSpPr>
              <p:nvPr/>
            </p:nvGrpSpPr>
            <p:grpSpPr bwMode="auto">
              <a:xfrm>
                <a:off x="1248" y="1200"/>
                <a:ext cx="384" cy="384"/>
                <a:chOff x="2016" y="912"/>
                <a:chExt cx="384" cy="384"/>
              </a:xfrm>
            </p:grpSpPr>
            <p:sp>
              <p:nvSpPr>
                <p:cNvPr id="65601" name="Text Box 65"/>
                <p:cNvSpPr txBox="1">
                  <a:spLocks noChangeArrowheads="1"/>
                </p:cNvSpPr>
                <p:nvPr/>
              </p:nvSpPr>
              <p:spPr bwMode="gray">
                <a:xfrm>
                  <a:off x="2094" y="960"/>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3</a:t>
                  </a:r>
                </a:p>
              </p:txBody>
            </p:sp>
            <p:sp>
              <p:nvSpPr>
                <p:cNvPr id="65602" name="Oval 66"/>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endParaRPr lang="en-US"/>
                </a:p>
              </p:txBody>
            </p:sp>
            <p:sp>
              <p:nvSpPr>
                <p:cNvPr id="65603" name="Oval 67"/>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604" name="Oval 68"/>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605" name="Oval 69"/>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65606" name="Oval 70"/>
                <p:cNvSpPr>
                  <a:spLocks noChangeArrowheads="1"/>
                </p:cNvSpPr>
                <p:nvPr/>
              </p:nvSpPr>
              <p:spPr bwMode="gray">
                <a:xfrm>
                  <a:off x="2052" y="948"/>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607" name="Oval 71"/>
                <p:cNvSpPr>
                  <a:spLocks noChangeArrowheads="1"/>
                </p:cNvSpPr>
                <p:nvPr/>
              </p:nvSpPr>
              <p:spPr bwMode="gray">
                <a:xfrm>
                  <a:off x="2064" y="95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608" name="Oval 72"/>
                <p:cNvSpPr>
                  <a:spLocks noChangeArrowheads="1"/>
                </p:cNvSpPr>
                <p:nvPr/>
              </p:nvSpPr>
              <p:spPr bwMode="gray">
                <a:xfrm>
                  <a:off x="2068" y="96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609" name="Oval 73"/>
                <p:cNvSpPr>
                  <a:spLocks noChangeArrowheads="1"/>
                </p:cNvSpPr>
                <p:nvPr/>
              </p:nvSpPr>
              <p:spPr bwMode="gray">
                <a:xfrm>
                  <a:off x="2071" y="96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610" name="Oval 74"/>
                <p:cNvSpPr>
                  <a:spLocks noChangeArrowheads="1"/>
                </p:cNvSpPr>
                <p:nvPr/>
              </p:nvSpPr>
              <p:spPr bwMode="gray">
                <a:xfrm>
                  <a:off x="2086" y="97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611" name="Text Box 75"/>
              <p:cNvSpPr txBox="1">
                <a:spLocks noChangeArrowheads="1"/>
              </p:cNvSpPr>
              <p:nvPr/>
            </p:nvSpPr>
            <p:spPr bwMode="gray">
              <a:xfrm>
                <a:off x="1326" y="124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3</a:t>
                </a:r>
              </a:p>
            </p:txBody>
          </p:sp>
        </p:grpSp>
      </p:grpSp>
      <p:grpSp>
        <p:nvGrpSpPr>
          <p:cNvPr id="63" name="Group 17"/>
          <p:cNvGrpSpPr>
            <a:grpSpLocks/>
          </p:cNvGrpSpPr>
          <p:nvPr/>
        </p:nvGrpSpPr>
        <p:grpSpPr bwMode="auto">
          <a:xfrm>
            <a:off x="2024063" y="5486400"/>
            <a:ext cx="5291137" cy="609600"/>
            <a:chOff x="1275" y="3015"/>
            <a:chExt cx="3333" cy="384"/>
          </a:xfrm>
        </p:grpSpPr>
        <p:grpSp>
          <p:nvGrpSpPr>
            <p:cNvPr id="64" name="Group 18"/>
            <p:cNvGrpSpPr>
              <a:grpSpLocks/>
            </p:cNvGrpSpPr>
            <p:nvPr/>
          </p:nvGrpSpPr>
          <p:grpSpPr bwMode="auto">
            <a:xfrm>
              <a:off x="1275" y="3015"/>
              <a:ext cx="384" cy="384"/>
              <a:chOff x="816" y="1872"/>
              <a:chExt cx="384" cy="384"/>
            </a:xfrm>
          </p:grpSpPr>
          <p:sp>
            <p:nvSpPr>
              <p:cNvPr id="68" name="Oval 19"/>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9" name="Oval 20"/>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70" name="Oval 21"/>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1" name="Oval 22"/>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72" name="Oval 23"/>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73" name="Oval 24"/>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74" name="Oval 25"/>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75" name="Oval 26"/>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76" name="Oval 27"/>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 name="Line 28"/>
            <p:cNvSpPr>
              <a:spLocks noChangeShapeType="1"/>
            </p:cNvSpPr>
            <p:nvPr/>
          </p:nvSpPr>
          <p:spPr bwMode="auto">
            <a:xfrm>
              <a:off x="1584" y="3373"/>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6" name="Text Box 29"/>
            <p:cNvSpPr txBox="1">
              <a:spLocks noChangeArrowheads="1"/>
            </p:cNvSpPr>
            <p:nvPr/>
          </p:nvSpPr>
          <p:spPr bwMode="auto">
            <a:xfrm>
              <a:off x="1728" y="3037"/>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Q &amp; A</a:t>
              </a:r>
              <a:endParaRPr lang="en-US" sz="2400" dirty="0">
                <a:solidFill>
                  <a:schemeClr val="tx2"/>
                </a:solidFill>
              </a:endParaRPr>
            </a:p>
          </p:txBody>
        </p:sp>
        <p:sp>
          <p:nvSpPr>
            <p:cNvPr id="67" name="Text Box 30"/>
            <p:cNvSpPr txBox="1">
              <a:spLocks noChangeArrowheads="1"/>
            </p:cNvSpPr>
            <p:nvPr/>
          </p:nvSpPr>
          <p:spPr bwMode="gray">
            <a:xfrm>
              <a:off x="1362" y="3058"/>
              <a:ext cx="224" cy="291"/>
            </a:xfrm>
            <a:prstGeom prst="rect">
              <a:avLst/>
            </a:prstGeom>
            <a:noFill/>
            <a:ln w="9525" algn="ctr">
              <a:noFill/>
              <a:miter lim="800000"/>
              <a:headEnd/>
              <a:tailEnd/>
            </a:ln>
            <a:effectLst/>
          </p:spPr>
          <p:txBody>
            <a:bodyPr wrap="none">
              <a:spAutoFit/>
            </a:bodyPr>
            <a:lstStyle/>
            <a:p>
              <a:pPr algn="ctr" eaLnBrk="0" hangingPunct="0"/>
              <a:r>
                <a:rPr lang="en-US" sz="2400" b="1" dirty="0">
                  <a:solidFill>
                    <a:srgbClr val="000000"/>
                  </a:solidFill>
                </a:rPr>
                <a:t>5</a:t>
              </a:r>
              <a:endParaRPr lang="en-US" sz="2400" b="1" dirty="0">
                <a:solidFill>
                  <a:srgbClr val="000000"/>
                </a:solidFil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 </a:t>
            </a:r>
            <a:r>
              <a:rPr lang="en-US" dirty="0" smtClean="0"/>
              <a:t>Texture</a:t>
            </a:r>
            <a:endParaRPr lang="en-US" dirty="0"/>
          </a:p>
        </p:txBody>
      </p:sp>
      <p:pic>
        <p:nvPicPr>
          <p:cNvPr id="3" name="Content Placeholder 3" descr="Screen Clippi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133600"/>
            <a:ext cx="3002437" cy="2971800"/>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041568" y="2147890"/>
            <a:ext cx="3080445" cy="2962720"/>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186243" y="2173393"/>
            <a:ext cx="2909178" cy="2962656"/>
          </a:xfrm>
          <a:prstGeom prst="rect">
            <a:avLst/>
          </a:prstGeom>
        </p:spPr>
      </p:pic>
      <p:sp>
        <p:nvSpPr>
          <p:cNvPr id="6" name="Rounded Rectangle 5"/>
          <p:cNvSpPr/>
          <p:nvPr/>
        </p:nvSpPr>
        <p:spPr>
          <a:xfrm>
            <a:off x="683568" y="5661248"/>
            <a:ext cx="1656184"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000" b="1" dirty="0" smtClean="0"/>
              <a:t>REPEA</a:t>
            </a:r>
            <a:r>
              <a:rPr lang="en-US" sz="2000" b="1" dirty="0" smtClean="0"/>
              <a:t>T</a:t>
            </a:r>
            <a:r>
              <a:rPr lang="vi-VN" sz="2000" b="1" dirty="0" smtClean="0"/>
              <a:t> </a:t>
            </a:r>
            <a:endParaRPr lang="vi-VN" sz="2000" b="1" dirty="0"/>
          </a:p>
        </p:txBody>
      </p:sp>
      <p:sp>
        <p:nvSpPr>
          <p:cNvPr id="7" name="Rounded Rectangle 6"/>
          <p:cNvSpPr/>
          <p:nvPr/>
        </p:nvSpPr>
        <p:spPr>
          <a:xfrm>
            <a:off x="3846523" y="5661248"/>
            <a:ext cx="1656184"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000" b="1" dirty="0" smtClean="0"/>
              <a:t>CLAMP </a:t>
            </a:r>
            <a:endParaRPr lang="vi-VN" sz="2000" b="1" dirty="0"/>
          </a:p>
        </p:txBody>
      </p:sp>
      <p:sp>
        <p:nvSpPr>
          <p:cNvPr id="8" name="Rounded Rectangle 7"/>
          <p:cNvSpPr/>
          <p:nvPr/>
        </p:nvSpPr>
        <p:spPr>
          <a:xfrm>
            <a:off x="6840815" y="5661248"/>
            <a:ext cx="1656184"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000" b="1" dirty="0"/>
              <a:t>CLAMP TO </a:t>
            </a:r>
            <a:r>
              <a:rPr lang="vi-VN" sz="2000" b="1" dirty="0" smtClean="0"/>
              <a:t>BODER </a:t>
            </a:r>
            <a:endParaRPr lang="vi-V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Texture</a:t>
            </a:r>
            <a:endParaRPr lang="en-US" dirty="0"/>
          </a:p>
        </p:txBody>
      </p:sp>
      <p:sp>
        <p:nvSpPr>
          <p:cNvPr id="10" name="Content Placeholder 9"/>
          <p:cNvSpPr>
            <a:spLocks noGrp="1"/>
          </p:cNvSpPr>
          <p:nvPr>
            <p:ph idx="1"/>
          </p:nvPr>
        </p:nvSpPr>
        <p:spPr/>
        <p:txBody>
          <a:bodyPr/>
          <a:lstStyle/>
          <a:p>
            <a:pPr lvl="0">
              <a:defRPr/>
            </a:pPr>
            <a:r>
              <a:rPr lang="en-US" dirty="0" smtClean="0"/>
              <a:t>Texture Wrap Models</a:t>
            </a:r>
            <a:endParaRPr lang="en-US" sz="2600" dirty="0" smtClean="0">
              <a:latin typeface="Consolas" pitchFamily="49" charset="0"/>
              <a:cs typeface="Consolas" pitchFamily="49" charset="0"/>
            </a:endParaRPr>
          </a:p>
          <a:p>
            <a:pPr>
              <a:buNone/>
            </a:pPr>
            <a:endParaRPr lang="en-US" dirty="0" smtClean="0"/>
          </a:p>
          <a:p>
            <a:pPr>
              <a:buNone/>
            </a:pPr>
            <a:r>
              <a:rPr lang="en-US" sz="2600" dirty="0" smtClean="0">
                <a:latin typeface="Consolas" pitchFamily="49" charset="0"/>
                <a:cs typeface="Consolas" pitchFamily="49" charset="0"/>
              </a:rPr>
              <a:t>tex.setTexParameteri(GL.</a:t>
            </a:r>
            <a:r>
              <a:rPr lang="en-US" sz="2600" dirty="0" smtClean="0">
                <a:solidFill>
                  <a:srgbClr val="FFFF00"/>
                </a:solidFill>
                <a:latin typeface="Consolas" pitchFamily="49" charset="0"/>
                <a:cs typeface="Consolas" pitchFamily="49" charset="0"/>
              </a:rPr>
              <a:t>GL_TEXTURE_WRAP_</a:t>
            </a:r>
            <a:r>
              <a:rPr lang="en-US" sz="2600" dirty="0" smtClean="0">
                <a:solidFill>
                  <a:srgbClr val="FF0000"/>
                </a:solidFill>
                <a:latin typeface="Consolas" pitchFamily="49" charset="0"/>
                <a:cs typeface="Consolas" pitchFamily="49" charset="0"/>
              </a:rPr>
              <a:t>S</a:t>
            </a:r>
            <a:r>
              <a:rPr lang="en-US" sz="2600" dirty="0" smtClean="0">
                <a:latin typeface="Consolas" pitchFamily="49" charset="0"/>
                <a:cs typeface="Consolas" pitchFamily="49" charset="0"/>
              </a:rPr>
              <a:t>, GL.</a:t>
            </a:r>
            <a:r>
              <a:rPr lang="en-US" sz="2600" dirty="0" smtClean="0">
                <a:solidFill>
                  <a:srgbClr val="FF0000"/>
                </a:solidFill>
                <a:latin typeface="Consolas" pitchFamily="49" charset="0"/>
                <a:cs typeface="Consolas" pitchFamily="49" charset="0"/>
              </a:rPr>
              <a:t>GL_REPEAT</a:t>
            </a:r>
            <a:r>
              <a:rPr lang="en-US" sz="2600" dirty="0" smtClean="0">
                <a:latin typeface="Consolas" pitchFamily="49" charset="0"/>
                <a:cs typeface="Consolas" pitchFamily="49" charset="0"/>
              </a:rPr>
              <a:t>);</a:t>
            </a:r>
          </a:p>
          <a:p>
            <a:pPr>
              <a:buNone/>
            </a:pPr>
            <a:r>
              <a:rPr lang="en-US" sz="2600" dirty="0" smtClean="0">
                <a:latin typeface="Consolas" pitchFamily="49" charset="0"/>
                <a:cs typeface="Consolas" pitchFamily="49" charset="0"/>
              </a:rPr>
              <a:t>tex.setTexParameteri(GL.</a:t>
            </a:r>
            <a:r>
              <a:rPr lang="en-US" sz="2600" dirty="0" smtClean="0">
                <a:solidFill>
                  <a:srgbClr val="FFFF00"/>
                </a:solidFill>
                <a:latin typeface="Consolas" pitchFamily="49" charset="0"/>
                <a:cs typeface="Consolas" pitchFamily="49" charset="0"/>
              </a:rPr>
              <a:t>GL_TEXTURE_WRAP_</a:t>
            </a:r>
            <a:r>
              <a:rPr lang="en-US" sz="2600" dirty="0" smtClean="0">
                <a:solidFill>
                  <a:srgbClr val="FF0000"/>
                </a:solidFill>
                <a:latin typeface="Consolas" pitchFamily="49" charset="0"/>
                <a:cs typeface="Consolas" pitchFamily="49" charset="0"/>
              </a:rPr>
              <a:t>T</a:t>
            </a:r>
            <a:r>
              <a:rPr lang="en-US" sz="2600" dirty="0" smtClean="0">
                <a:latin typeface="Consolas" pitchFamily="49" charset="0"/>
                <a:cs typeface="Consolas" pitchFamily="49" charset="0"/>
              </a:rPr>
              <a:t>, GL.GL_REPEAT);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3220501" y="1684276"/>
            <a:ext cx="2646899" cy="2646899"/>
            <a:chOff x="3250724" y="1437116"/>
            <a:chExt cx="1804350" cy="1804350"/>
          </a:xfrm>
          <a:scene3d>
            <a:camera prst="orthographicFront"/>
            <a:lightRig rig="flat" dir="t"/>
          </a:scene3d>
        </p:grpSpPr>
        <p:sp>
          <p:nvSpPr>
            <p:cNvPr id="31" name="Oval 30"/>
            <p:cNvSpPr/>
            <p:nvPr/>
          </p:nvSpPr>
          <p:spPr>
            <a:xfrm>
              <a:off x="3250724" y="1437116"/>
              <a:ext cx="1804350" cy="1804350"/>
            </a:xfrm>
            <a:prstGeom prst="ellipse">
              <a:avLst/>
            </a:prstGeom>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32" name="Oval 4"/>
            <p:cNvSpPr/>
            <p:nvPr/>
          </p:nvSpPr>
          <p:spPr>
            <a:xfrm>
              <a:off x="3514965" y="1701357"/>
              <a:ext cx="1275868" cy="127586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vi-VN" sz="3200" b="1" kern="1200" dirty="0" smtClean="0">
                  <a:solidFill>
                    <a:schemeClr val="tx1"/>
                  </a:solidFill>
                </a:rPr>
                <a:t>Texture Filtering</a:t>
              </a:r>
              <a:endParaRPr lang="vi-VN" sz="3200" b="1" kern="1200" dirty="0">
                <a:solidFill>
                  <a:schemeClr val="tx1"/>
                </a:solidFill>
              </a:endParaRPr>
            </a:p>
          </p:txBody>
        </p:sp>
      </p:grpSp>
      <p:grpSp>
        <p:nvGrpSpPr>
          <p:cNvPr id="33" name="Group 32"/>
          <p:cNvGrpSpPr/>
          <p:nvPr/>
        </p:nvGrpSpPr>
        <p:grpSpPr>
          <a:xfrm>
            <a:off x="5870770" y="2743947"/>
            <a:ext cx="682430" cy="608853"/>
            <a:chOff x="5248177" y="2133270"/>
            <a:chExt cx="465202" cy="415046"/>
          </a:xfrm>
        </p:grpSpPr>
        <p:sp>
          <p:nvSpPr>
            <p:cNvPr id="34" name="Right Arrow 33"/>
            <p:cNvSpPr/>
            <p:nvPr/>
          </p:nvSpPr>
          <p:spPr>
            <a:xfrm rot="3888">
              <a:off x="5248177" y="2133270"/>
              <a:ext cx="465202" cy="415046"/>
            </a:xfrm>
            <a:prstGeom prst="rightArrow">
              <a:avLst>
                <a:gd name="adj1" fmla="val 60000"/>
                <a:gd name="adj2" fmla="val 50000"/>
              </a:avLst>
            </a:prstGeom>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35" name="Right Arrow 6"/>
            <p:cNvSpPr/>
            <p:nvPr/>
          </p:nvSpPr>
          <p:spPr>
            <a:xfrm rot="3888">
              <a:off x="5248177" y="2216209"/>
              <a:ext cx="340688" cy="24902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vi-VN" sz="1800" kern="1200"/>
            </a:p>
          </p:txBody>
        </p:sp>
      </p:grpSp>
      <p:grpSp>
        <p:nvGrpSpPr>
          <p:cNvPr id="36" name="Group 35"/>
          <p:cNvGrpSpPr/>
          <p:nvPr/>
        </p:nvGrpSpPr>
        <p:grpSpPr>
          <a:xfrm>
            <a:off x="6629400" y="1914881"/>
            <a:ext cx="2301452" cy="2301452"/>
            <a:chOff x="5932814" y="1557760"/>
            <a:chExt cx="1568864" cy="1568864"/>
          </a:xfrm>
          <a:scene3d>
            <a:camera prst="orthographicFront"/>
            <a:lightRig rig="flat" dir="t"/>
          </a:scene3d>
        </p:grpSpPr>
        <p:sp>
          <p:nvSpPr>
            <p:cNvPr id="37" name="Oval 36"/>
            <p:cNvSpPr/>
            <p:nvPr/>
          </p:nvSpPr>
          <p:spPr>
            <a:xfrm>
              <a:off x="5932814" y="1557760"/>
              <a:ext cx="1568864" cy="1568864"/>
            </a:xfrm>
            <a:prstGeom prst="ellipse">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38" name="Oval 8"/>
            <p:cNvSpPr/>
            <p:nvPr/>
          </p:nvSpPr>
          <p:spPr>
            <a:xfrm>
              <a:off x="6162569" y="1787515"/>
              <a:ext cx="1109354" cy="11093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vi-VN" sz="2400" b="1" kern="1200" dirty="0" smtClean="0">
                  <a:solidFill>
                    <a:schemeClr val="tx1"/>
                  </a:solidFill>
                </a:rPr>
                <a:t>NEAREST</a:t>
              </a:r>
              <a:endParaRPr lang="vi-VN" sz="2400" b="1" kern="1200" dirty="0">
                <a:solidFill>
                  <a:schemeClr val="tx1"/>
                </a:solidFill>
              </a:endParaRPr>
            </a:p>
          </p:txBody>
        </p:sp>
      </p:grpSp>
      <p:grpSp>
        <p:nvGrpSpPr>
          <p:cNvPr id="39" name="Group 38"/>
          <p:cNvGrpSpPr/>
          <p:nvPr/>
        </p:nvGrpSpPr>
        <p:grpSpPr>
          <a:xfrm>
            <a:off x="2537224" y="2743947"/>
            <a:ext cx="663176" cy="608853"/>
            <a:chOff x="2610993" y="2133298"/>
            <a:chExt cx="452077" cy="415046"/>
          </a:xfrm>
        </p:grpSpPr>
        <p:sp>
          <p:nvSpPr>
            <p:cNvPr id="40" name="Right Arrow 39"/>
            <p:cNvSpPr/>
            <p:nvPr/>
          </p:nvSpPr>
          <p:spPr>
            <a:xfrm rot="10796004">
              <a:off x="2610993" y="2133298"/>
              <a:ext cx="452077" cy="415046"/>
            </a:xfrm>
            <a:prstGeom prst="rightArrow">
              <a:avLst>
                <a:gd name="adj1" fmla="val 60000"/>
                <a:gd name="adj2" fmla="val 50000"/>
              </a:avLst>
            </a:prstGeom>
          </p:spPr>
          <p:style>
            <a:lnRef idx="0">
              <a:schemeClr val="lt1">
                <a:hueOff val="0"/>
                <a:satOff val="0"/>
                <a:lumOff val="0"/>
                <a:alphaOff val="0"/>
              </a:schemeClr>
            </a:lnRef>
            <a:fillRef idx="2">
              <a:schemeClr val="accent5">
                <a:hueOff val="-12765283"/>
                <a:satOff val="15864"/>
                <a:lumOff val="-40589"/>
                <a:alphaOff val="0"/>
              </a:schemeClr>
            </a:fillRef>
            <a:effectRef idx="1">
              <a:schemeClr val="accent5">
                <a:hueOff val="-12765283"/>
                <a:satOff val="15864"/>
                <a:lumOff val="-40589"/>
                <a:alphaOff val="0"/>
              </a:schemeClr>
            </a:effectRef>
            <a:fontRef idx="minor">
              <a:schemeClr val="dk1"/>
            </a:fontRef>
          </p:style>
        </p:sp>
        <p:sp>
          <p:nvSpPr>
            <p:cNvPr id="41" name="Right Arrow 10"/>
            <p:cNvSpPr/>
            <p:nvPr/>
          </p:nvSpPr>
          <p:spPr>
            <a:xfrm rot="21596004">
              <a:off x="2735507" y="2216235"/>
              <a:ext cx="327563" cy="24902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vi-VN" sz="1800" kern="1200"/>
            </a:p>
          </p:txBody>
        </p:sp>
      </p:grpSp>
      <p:grpSp>
        <p:nvGrpSpPr>
          <p:cNvPr id="42" name="Group 41"/>
          <p:cNvGrpSpPr/>
          <p:nvPr/>
        </p:nvGrpSpPr>
        <p:grpSpPr>
          <a:xfrm>
            <a:off x="228600" y="1973657"/>
            <a:ext cx="2212308" cy="2212308"/>
            <a:chOff x="889653" y="1588160"/>
            <a:chExt cx="1508096" cy="1508096"/>
          </a:xfrm>
          <a:scene3d>
            <a:camera prst="orthographicFront"/>
            <a:lightRig rig="flat" dir="t"/>
          </a:scene3d>
        </p:grpSpPr>
        <p:sp>
          <p:nvSpPr>
            <p:cNvPr id="43" name="Oval 42"/>
            <p:cNvSpPr/>
            <p:nvPr/>
          </p:nvSpPr>
          <p:spPr>
            <a:xfrm>
              <a:off x="889653" y="1588160"/>
              <a:ext cx="1508096" cy="1508096"/>
            </a:xfrm>
            <a:prstGeom prst="ellipse">
              <a:avLst/>
            </a:prstGeom>
            <a:sp3d prstMaterial="dkEdge">
              <a:bevelT w="8200" h="38100"/>
            </a:sp3d>
          </p:spPr>
          <p:style>
            <a:lnRef idx="0">
              <a:schemeClr val="lt1">
                <a:hueOff val="0"/>
                <a:satOff val="0"/>
                <a:lumOff val="0"/>
                <a:alphaOff val="0"/>
              </a:schemeClr>
            </a:lnRef>
            <a:fillRef idx="2">
              <a:schemeClr val="accent5">
                <a:hueOff val="-12765283"/>
                <a:satOff val="15864"/>
                <a:lumOff val="-40589"/>
                <a:alphaOff val="0"/>
              </a:schemeClr>
            </a:fillRef>
            <a:effectRef idx="1">
              <a:schemeClr val="accent5">
                <a:hueOff val="-12765283"/>
                <a:satOff val="15864"/>
                <a:lumOff val="-40589"/>
                <a:alphaOff val="0"/>
              </a:schemeClr>
            </a:effectRef>
            <a:fontRef idx="minor">
              <a:schemeClr val="dk1"/>
            </a:fontRef>
          </p:style>
        </p:sp>
        <p:sp>
          <p:nvSpPr>
            <p:cNvPr id="44" name="Oval 12"/>
            <p:cNvSpPr/>
            <p:nvPr/>
          </p:nvSpPr>
          <p:spPr>
            <a:xfrm>
              <a:off x="1110509" y="1809015"/>
              <a:ext cx="1066384" cy="106638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vi-VN" sz="2400" b="1" kern="1200" dirty="0" smtClean="0">
                  <a:solidFill>
                    <a:schemeClr val="tx1"/>
                  </a:solidFill>
                </a:rPr>
                <a:t>LINEAR (defautl) </a:t>
              </a:r>
              <a:endParaRPr lang="vi-VN" sz="2400" b="1" kern="1200" dirty="0">
                <a:solidFill>
                  <a:schemeClr val="tx1"/>
                </a:solidFill>
              </a:endParaRPr>
            </a:p>
          </p:txBody>
        </p:sp>
      </p:grpSp>
      <p:sp>
        <p:nvSpPr>
          <p:cNvPr id="45" name="Rectangle 2"/>
          <p:cNvSpPr>
            <a:spLocks noGrp="1" noChangeArrowheads="1"/>
          </p:cNvSpPr>
          <p:nvPr>
            <p:ph type="title"/>
          </p:nvPr>
        </p:nvSpPr>
        <p:spPr/>
        <p:txBody>
          <a:bodyPr/>
          <a:lstStyle/>
          <a:p>
            <a:r>
              <a:rPr lang="en-US" dirty="0" smtClean="0"/>
              <a:t>Texture</a:t>
            </a:r>
            <a:endParaRPr lang="en-US" dirty="0"/>
          </a:p>
        </p:txBody>
      </p:sp>
      <p:sp>
        <p:nvSpPr>
          <p:cNvPr id="46" name="Content Placeholder 9"/>
          <p:cNvSpPr txBox="1">
            <a:spLocks/>
          </p:cNvSpPr>
          <p:nvPr/>
        </p:nvSpPr>
        <p:spPr>
          <a:xfrm>
            <a:off x="457200" y="1076325"/>
            <a:ext cx="82296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a:t>
            </a:r>
            <a:r>
              <a:rPr kumimoji="0" lang="en-US" sz="3200" b="0" i="0" u="none" strike="noStrike" kern="0" cap="none" spc="0" normalizeH="0" noProof="0" dirty="0" smtClean="0">
                <a:ln>
                  <a:noFill/>
                </a:ln>
                <a:solidFill>
                  <a:schemeClr val="tx2"/>
                </a:solidFill>
                <a:effectLst/>
                <a:uLnTx/>
                <a:uFillTx/>
                <a:latin typeface="+mn-lt"/>
                <a:ea typeface="+mn-ea"/>
                <a:cs typeface="+mn-cs"/>
              </a:rPr>
              <a:t> Filtering</a:t>
            </a:r>
            <a:endParaRPr kumimoji="0" lang="en-US" sz="3200" b="0" i="0" u="none" strike="noStrike" kern="0" cap="none" spc="0" normalizeH="0" baseline="0" noProof="0" dirty="0" smtClean="0">
              <a:ln>
                <a:noFill/>
              </a:ln>
              <a:solidFill>
                <a:schemeClr val="tx2"/>
              </a:solidFill>
              <a:effectLst/>
              <a:uLnTx/>
              <a:uFillTx/>
              <a:latin typeface="+mn-lt"/>
              <a:ea typeface="+mn-ea"/>
              <a:cs typeface="+mn-cs"/>
            </a:endParaRPr>
          </a:p>
        </p:txBody>
      </p:sp>
      <p:grpSp>
        <p:nvGrpSpPr>
          <p:cNvPr id="47" name="Group 46"/>
          <p:cNvGrpSpPr/>
          <p:nvPr/>
        </p:nvGrpSpPr>
        <p:grpSpPr>
          <a:xfrm rot="16200000">
            <a:off x="4240785" y="4393185"/>
            <a:ext cx="663176" cy="608853"/>
            <a:chOff x="2610993" y="2133298"/>
            <a:chExt cx="452077" cy="415046"/>
          </a:xfrm>
        </p:grpSpPr>
        <p:sp>
          <p:nvSpPr>
            <p:cNvPr id="48" name="Right Arrow 47"/>
            <p:cNvSpPr/>
            <p:nvPr/>
          </p:nvSpPr>
          <p:spPr>
            <a:xfrm rot="10796004">
              <a:off x="2610993" y="2133298"/>
              <a:ext cx="452077" cy="415046"/>
            </a:xfrm>
            <a:prstGeom prst="rightArrow">
              <a:avLst>
                <a:gd name="adj1" fmla="val 60000"/>
                <a:gd name="adj2" fmla="val 50000"/>
              </a:avLst>
            </a:prstGeom>
          </p:spPr>
          <p:style>
            <a:lnRef idx="0">
              <a:schemeClr val="lt1">
                <a:hueOff val="0"/>
                <a:satOff val="0"/>
                <a:lumOff val="0"/>
                <a:alphaOff val="0"/>
              </a:schemeClr>
            </a:lnRef>
            <a:fillRef idx="2">
              <a:schemeClr val="accent5">
                <a:hueOff val="-12765283"/>
                <a:satOff val="15864"/>
                <a:lumOff val="-40589"/>
                <a:alphaOff val="0"/>
              </a:schemeClr>
            </a:fillRef>
            <a:effectRef idx="1">
              <a:schemeClr val="accent5">
                <a:hueOff val="-12765283"/>
                <a:satOff val="15864"/>
                <a:lumOff val="-40589"/>
                <a:alphaOff val="0"/>
              </a:schemeClr>
            </a:effectRef>
            <a:fontRef idx="minor">
              <a:schemeClr val="dk1"/>
            </a:fontRef>
          </p:style>
        </p:sp>
        <p:sp>
          <p:nvSpPr>
            <p:cNvPr id="49" name="Right Arrow 10"/>
            <p:cNvSpPr/>
            <p:nvPr/>
          </p:nvSpPr>
          <p:spPr>
            <a:xfrm rot="21596004">
              <a:off x="2735507" y="2216235"/>
              <a:ext cx="327563" cy="24902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vi-VN" sz="1800" kern="1200"/>
            </a:p>
          </p:txBody>
        </p:sp>
      </p:grpSp>
      <p:grpSp>
        <p:nvGrpSpPr>
          <p:cNvPr id="50" name="Group 49"/>
          <p:cNvGrpSpPr/>
          <p:nvPr/>
        </p:nvGrpSpPr>
        <p:grpSpPr>
          <a:xfrm>
            <a:off x="5029200" y="4327948"/>
            <a:ext cx="3124200" cy="1691852"/>
            <a:chOff x="5932814" y="1557760"/>
            <a:chExt cx="1568864" cy="1568864"/>
          </a:xfrm>
          <a:scene3d>
            <a:camera prst="orthographicFront"/>
            <a:lightRig rig="flat" dir="t"/>
          </a:scene3d>
        </p:grpSpPr>
        <p:sp>
          <p:nvSpPr>
            <p:cNvPr id="51" name="Oval 50"/>
            <p:cNvSpPr/>
            <p:nvPr/>
          </p:nvSpPr>
          <p:spPr>
            <a:xfrm>
              <a:off x="5932814" y="1557760"/>
              <a:ext cx="1568864" cy="1568864"/>
            </a:xfrm>
            <a:prstGeom prst="ellipse">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52" name="Oval 8"/>
            <p:cNvSpPr/>
            <p:nvPr/>
          </p:nvSpPr>
          <p:spPr>
            <a:xfrm>
              <a:off x="6162569" y="1787515"/>
              <a:ext cx="1109354" cy="11093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320" tIns="20320" rIns="20320" bIns="20320" numCol="1" spcCol="1270" anchor="ctr" anchorCtr="0">
              <a:noAutofit/>
            </a:bodyPr>
            <a:lstStyle/>
            <a:p>
              <a:pPr lvl="0" algn="ctr" defTabSz="711200">
                <a:lnSpc>
                  <a:spcPct val="90000"/>
                </a:lnSpc>
                <a:spcAft>
                  <a:spcPct val="35000"/>
                </a:spcAft>
              </a:pPr>
              <a:r>
                <a:rPr lang="vi-VN" sz="2400" b="1" dirty="0" smtClean="0">
                  <a:solidFill>
                    <a:schemeClr val="tx1"/>
                  </a:solidFill>
                </a:rPr>
                <a:t>Minification</a:t>
              </a:r>
              <a:endParaRPr lang="vi-VN" sz="2400" b="1" kern="1200" dirty="0">
                <a:solidFill>
                  <a:schemeClr val="tx1"/>
                </a:solidFill>
              </a:endParaRPr>
            </a:p>
          </p:txBody>
        </p:sp>
      </p:grpSp>
      <p:grpSp>
        <p:nvGrpSpPr>
          <p:cNvPr id="53" name="Group 52"/>
          <p:cNvGrpSpPr/>
          <p:nvPr/>
        </p:nvGrpSpPr>
        <p:grpSpPr>
          <a:xfrm>
            <a:off x="1143000" y="4419600"/>
            <a:ext cx="3003188" cy="1626320"/>
            <a:chOff x="889653" y="1588160"/>
            <a:chExt cx="1508096" cy="1508096"/>
          </a:xfrm>
          <a:scene3d>
            <a:camera prst="orthographicFront"/>
            <a:lightRig rig="flat" dir="t"/>
          </a:scene3d>
        </p:grpSpPr>
        <p:sp>
          <p:nvSpPr>
            <p:cNvPr id="54" name="Oval 53"/>
            <p:cNvSpPr/>
            <p:nvPr/>
          </p:nvSpPr>
          <p:spPr>
            <a:xfrm>
              <a:off x="889653" y="1588160"/>
              <a:ext cx="1508096" cy="1508096"/>
            </a:xfrm>
            <a:prstGeom prst="ellipse">
              <a:avLst/>
            </a:prstGeom>
            <a:sp3d prstMaterial="dkEdge">
              <a:bevelT w="8200" h="38100"/>
            </a:sp3d>
          </p:spPr>
          <p:style>
            <a:lnRef idx="0">
              <a:schemeClr val="lt1">
                <a:hueOff val="0"/>
                <a:satOff val="0"/>
                <a:lumOff val="0"/>
                <a:alphaOff val="0"/>
              </a:schemeClr>
            </a:lnRef>
            <a:fillRef idx="2">
              <a:schemeClr val="accent5">
                <a:hueOff val="-12765283"/>
                <a:satOff val="15864"/>
                <a:lumOff val="-40589"/>
                <a:alphaOff val="0"/>
              </a:schemeClr>
            </a:fillRef>
            <a:effectRef idx="1">
              <a:schemeClr val="accent5">
                <a:hueOff val="-12765283"/>
                <a:satOff val="15864"/>
                <a:lumOff val="-40589"/>
                <a:alphaOff val="0"/>
              </a:schemeClr>
            </a:effectRef>
            <a:fontRef idx="minor">
              <a:schemeClr val="dk1"/>
            </a:fontRef>
          </p:style>
        </p:sp>
        <p:sp>
          <p:nvSpPr>
            <p:cNvPr id="55" name="Oval 12"/>
            <p:cNvSpPr/>
            <p:nvPr/>
          </p:nvSpPr>
          <p:spPr>
            <a:xfrm>
              <a:off x="1110509" y="1809015"/>
              <a:ext cx="1066384" cy="106638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algn="ctr" defTabSz="889000">
                <a:lnSpc>
                  <a:spcPct val="90000"/>
                </a:lnSpc>
                <a:spcAft>
                  <a:spcPct val="35000"/>
                </a:spcAft>
              </a:pPr>
              <a:r>
                <a:rPr lang="en-US" sz="2400" b="1" dirty="0" smtClean="0">
                  <a:solidFill>
                    <a:schemeClr val="tx1"/>
                  </a:solidFill>
                </a:rPr>
                <a:t>M</a:t>
              </a:r>
              <a:r>
                <a:rPr lang="vi-VN" sz="2400" b="1" dirty="0" smtClean="0">
                  <a:solidFill>
                    <a:schemeClr val="tx1"/>
                  </a:solidFill>
                </a:rPr>
                <a:t>agnification</a:t>
              </a:r>
              <a:endParaRPr lang="vi-VN" sz="2400" b="1" kern="12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par>
                                <p:cTn id="24" presetID="53"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Effect transition="in" filter="fade">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p:cTn id="33" dur="500" fill="hold"/>
                                        <p:tgtEl>
                                          <p:spTgt spid="39"/>
                                        </p:tgtEl>
                                        <p:attrNameLst>
                                          <p:attrName>ppt_w</p:attrName>
                                        </p:attrNameLst>
                                      </p:cBhvr>
                                      <p:tavLst>
                                        <p:tav tm="0">
                                          <p:val>
                                            <p:fltVal val="0"/>
                                          </p:val>
                                        </p:tav>
                                        <p:tav tm="100000">
                                          <p:val>
                                            <p:strVal val="#ppt_w"/>
                                          </p:val>
                                        </p:tav>
                                      </p:tavLst>
                                    </p:anim>
                                    <p:anim calcmode="lin" valueType="num">
                                      <p:cBhvr>
                                        <p:cTn id="34" dur="500" fill="hold"/>
                                        <p:tgtEl>
                                          <p:spTgt spid="39"/>
                                        </p:tgtEl>
                                        <p:attrNameLst>
                                          <p:attrName>ppt_h</p:attrName>
                                        </p:attrNameLst>
                                      </p:cBhvr>
                                      <p:tavLst>
                                        <p:tav tm="0">
                                          <p:val>
                                            <p:fltVal val="0"/>
                                          </p:val>
                                        </p:tav>
                                        <p:tav tm="100000">
                                          <p:val>
                                            <p:strVal val="#ppt_h"/>
                                          </p:val>
                                        </p:tav>
                                      </p:tavLst>
                                    </p:anim>
                                    <p:animEffect transition="in" filter="fade">
                                      <p:cBhvr>
                                        <p:cTn id="35" dur="500"/>
                                        <p:tgtEl>
                                          <p:spTgt spid="39"/>
                                        </p:tgtEl>
                                      </p:cBhvr>
                                    </p:animEffect>
                                  </p:childTnLst>
                                </p:cTn>
                              </p:par>
                              <p:par>
                                <p:cTn id="36" presetID="53" presetClass="entr" presetSubtype="0"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p:cTn id="38" dur="500" fill="hold"/>
                                        <p:tgtEl>
                                          <p:spTgt spid="33"/>
                                        </p:tgtEl>
                                        <p:attrNameLst>
                                          <p:attrName>ppt_w</p:attrName>
                                        </p:attrNameLst>
                                      </p:cBhvr>
                                      <p:tavLst>
                                        <p:tav tm="0">
                                          <p:val>
                                            <p:fltVal val="0"/>
                                          </p:val>
                                        </p:tav>
                                        <p:tav tm="100000">
                                          <p:val>
                                            <p:strVal val="#ppt_w"/>
                                          </p:val>
                                        </p:tav>
                                      </p:tavLst>
                                    </p:anim>
                                    <p:anim calcmode="lin" valueType="num">
                                      <p:cBhvr>
                                        <p:cTn id="39" dur="500" fill="hold"/>
                                        <p:tgtEl>
                                          <p:spTgt spid="33"/>
                                        </p:tgtEl>
                                        <p:attrNameLst>
                                          <p:attrName>ppt_h</p:attrName>
                                        </p:attrNameLst>
                                      </p:cBhvr>
                                      <p:tavLst>
                                        <p:tav tm="0">
                                          <p:val>
                                            <p:fltVal val="0"/>
                                          </p:val>
                                        </p:tav>
                                        <p:tav tm="100000">
                                          <p:val>
                                            <p:strVal val="#ppt_h"/>
                                          </p:val>
                                        </p:tav>
                                      </p:tavLst>
                                    </p:anim>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p:cTn id="50" dur="500" fill="hold"/>
                                        <p:tgtEl>
                                          <p:spTgt spid="42"/>
                                        </p:tgtEl>
                                        <p:attrNameLst>
                                          <p:attrName>ppt_w</p:attrName>
                                        </p:attrNameLst>
                                      </p:cBhvr>
                                      <p:tavLst>
                                        <p:tav tm="0">
                                          <p:val>
                                            <p:fltVal val="0"/>
                                          </p:val>
                                        </p:tav>
                                        <p:tav tm="100000">
                                          <p:val>
                                            <p:strVal val="#ppt_w"/>
                                          </p:val>
                                        </p:tav>
                                      </p:tavLst>
                                    </p:anim>
                                    <p:anim calcmode="lin" valueType="num">
                                      <p:cBhvr>
                                        <p:cTn id="51" dur="500" fill="hold"/>
                                        <p:tgtEl>
                                          <p:spTgt spid="42"/>
                                        </p:tgtEl>
                                        <p:attrNameLst>
                                          <p:attrName>ppt_h</p:attrName>
                                        </p:attrNameLst>
                                      </p:cBhvr>
                                      <p:tavLst>
                                        <p:tav tm="0">
                                          <p:val>
                                            <p:fltVal val="0"/>
                                          </p:val>
                                        </p:tav>
                                        <p:tav tm="100000">
                                          <p:val>
                                            <p:strVal val="#ppt_h"/>
                                          </p:val>
                                        </p:tav>
                                      </p:tavLst>
                                    </p:anim>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dirty="0" smtClean="0"/>
              <a:t>Texture</a:t>
            </a:r>
            <a:endParaRPr lang="en-US" dirty="0"/>
          </a:p>
        </p:txBody>
      </p:sp>
      <p:sp>
        <p:nvSpPr>
          <p:cNvPr id="5" name="Content Placeholder 9"/>
          <p:cNvSpPr txBox="1">
            <a:spLocks/>
          </p:cNvSpPr>
          <p:nvPr/>
        </p:nvSpPr>
        <p:spPr>
          <a:xfrm>
            <a:off x="457200" y="1076325"/>
            <a:ext cx="82296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Texture</a:t>
            </a:r>
            <a:r>
              <a:rPr kumimoji="0" lang="en-US" sz="3200" b="0" i="0" u="none" strike="noStrike" kern="0" cap="none" spc="0" normalizeH="0" noProof="0" dirty="0" smtClean="0">
                <a:ln>
                  <a:noFill/>
                </a:ln>
                <a:solidFill>
                  <a:schemeClr val="tx2"/>
                </a:solidFill>
                <a:effectLst/>
                <a:uLnTx/>
                <a:uFillTx/>
                <a:latin typeface="+mn-lt"/>
                <a:ea typeface="+mn-ea"/>
                <a:cs typeface="+mn-cs"/>
              </a:rPr>
              <a:t> Filtering</a:t>
            </a:r>
            <a:endParaRPr kumimoji="0" lang="en-US" sz="3200" b="0" i="0" u="none" strike="noStrike" kern="0" cap="none" spc="0" normalizeH="0" baseline="0" noProof="0" dirty="0" smtClean="0">
              <a:ln>
                <a:noFill/>
              </a:ln>
              <a:solidFill>
                <a:schemeClr val="tx2"/>
              </a:solidFill>
              <a:effectLst/>
              <a:uLnTx/>
              <a:uFillTx/>
              <a:latin typeface="+mn-lt"/>
              <a:ea typeface="+mn-ea"/>
              <a:cs typeface="+mn-cs"/>
            </a:endParaRPr>
          </a:p>
        </p:txBody>
      </p:sp>
      <p:pic>
        <p:nvPicPr>
          <p:cNvPr id="6" name="Picture 2" descr="d:\Desktop\Java\nearest-linear.png"/>
          <p:cNvPicPr>
            <a:picLocks noChangeAspect="1" noChangeArrowheads="1"/>
          </p:cNvPicPr>
          <p:nvPr/>
        </p:nvPicPr>
        <p:blipFill>
          <a:blip r:embed="rId2"/>
          <a:srcRect/>
          <a:stretch>
            <a:fillRect/>
          </a:stretch>
        </p:blipFill>
        <p:spPr bwMode="auto">
          <a:xfrm flipH="1">
            <a:off x="914400" y="1600200"/>
            <a:ext cx="6781800" cy="4800600"/>
          </a:xfrm>
          <a:prstGeom prst="rect">
            <a:avLst/>
          </a:prstGeom>
          <a:noFill/>
        </p:spPr>
      </p:pic>
      <p:grpSp>
        <p:nvGrpSpPr>
          <p:cNvPr id="7" name="Group 28"/>
          <p:cNvGrpSpPr/>
          <p:nvPr/>
        </p:nvGrpSpPr>
        <p:grpSpPr>
          <a:xfrm>
            <a:off x="5715000" y="4867946"/>
            <a:ext cx="1981200" cy="1981200"/>
            <a:chOff x="5932814" y="1557760"/>
            <a:chExt cx="1568864" cy="1568864"/>
          </a:xfrm>
          <a:scene3d>
            <a:camera prst="orthographicFront"/>
            <a:lightRig rig="flat" dir="t"/>
          </a:scene3d>
        </p:grpSpPr>
        <p:sp>
          <p:nvSpPr>
            <p:cNvPr id="8" name="Oval 7"/>
            <p:cNvSpPr/>
            <p:nvPr/>
          </p:nvSpPr>
          <p:spPr>
            <a:xfrm>
              <a:off x="5932814" y="1557760"/>
              <a:ext cx="1568864" cy="1568864"/>
            </a:xfrm>
            <a:prstGeom prst="ellipse">
              <a:avLst/>
            </a:prstGeom>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9" name="Oval 8"/>
            <p:cNvSpPr/>
            <p:nvPr/>
          </p:nvSpPr>
          <p:spPr>
            <a:xfrm>
              <a:off x="6162569" y="1787515"/>
              <a:ext cx="1109354" cy="110935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vi-VN" sz="2000" b="1" kern="1200" dirty="0" smtClean="0">
                  <a:solidFill>
                    <a:schemeClr val="tx1"/>
                  </a:solidFill>
                </a:rPr>
                <a:t>NEAREST</a:t>
              </a:r>
              <a:endParaRPr lang="vi-VN" sz="2000" b="1" kern="1200" dirty="0">
                <a:solidFill>
                  <a:schemeClr val="tx1"/>
                </a:solidFill>
              </a:endParaRPr>
            </a:p>
          </p:txBody>
        </p:sp>
      </p:grpSp>
      <p:grpSp>
        <p:nvGrpSpPr>
          <p:cNvPr id="10" name="Group 30"/>
          <p:cNvGrpSpPr/>
          <p:nvPr/>
        </p:nvGrpSpPr>
        <p:grpSpPr>
          <a:xfrm>
            <a:off x="1695292" y="4953539"/>
            <a:ext cx="1904461" cy="1904461"/>
            <a:chOff x="889653" y="1588160"/>
            <a:chExt cx="1508096" cy="1508096"/>
          </a:xfrm>
          <a:scene3d>
            <a:camera prst="orthographicFront"/>
            <a:lightRig rig="flat" dir="t"/>
          </a:scene3d>
        </p:grpSpPr>
        <p:sp>
          <p:nvSpPr>
            <p:cNvPr id="11" name="Oval 10"/>
            <p:cNvSpPr/>
            <p:nvPr/>
          </p:nvSpPr>
          <p:spPr>
            <a:xfrm>
              <a:off x="889653" y="1588160"/>
              <a:ext cx="1508096" cy="1508096"/>
            </a:xfrm>
            <a:prstGeom prst="ellipse">
              <a:avLst/>
            </a:prstGeom>
            <a:sp3d prstMaterial="dkEdge">
              <a:bevelT w="8200" h="38100"/>
            </a:sp3d>
          </p:spPr>
          <p:style>
            <a:lnRef idx="0">
              <a:schemeClr val="lt1">
                <a:hueOff val="0"/>
                <a:satOff val="0"/>
                <a:lumOff val="0"/>
                <a:alphaOff val="0"/>
              </a:schemeClr>
            </a:lnRef>
            <a:fillRef idx="2">
              <a:schemeClr val="accent5">
                <a:hueOff val="-12765283"/>
                <a:satOff val="15864"/>
                <a:lumOff val="-40589"/>
                <a:alphaOff val="0"/>
              </a:schemeClr>
            </a:fillRef>
            <a:effectRef idx="1">
              <a:schemeClr val="accent5">
                <a:hueOff val="-12765283"/>
                <a:satOff val="15864"/>
                <a:lumOff val="-40589"/>
                <a:alphaOff val="0"/>
              </a:schemeClr>
            </a:effectRef>
            <a:fontRef idx="minor">
              <a:schemeClr val="dk1"/>
            </a:fontRef>
          </p:style>
        </p:sp>
        <p:sp>
          <p:nvSpPr>
            <p:cNvPr id="12" name="Oval 12"/>
            <p:cNvSpPr/>
            <p:nvPr/>
          </p:nvSpPr>
          <p:spPr>
            <a:xfrm>
              <a:off x="1110509" y="1809015"/>
              <a:ext cx="1066384" cy="106638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vi-VN" sz="2000" b="1" kern="1200" dirty="0" smtClean="0">
                  <a:solidFill>
                    <a:schemeClr val="tx1"/>
                  </a:solidFill>
                </a:rPr>
                <a:t>LINEAR</a:t>
              </a:r>
              <a:endParaRPr lang="en-US" sz="2000" b="1" kern="1200" dirty="0" smtClean="0">
                <a:solidFill>
                  <a:schemeClr val="tx1"/>
                </a:solidFill>
              </a:endParaRPr>
            </a:p>
            <a:p>
              <a:pPr lvl="0" algn="ctr" defTabSz="889000">
                <a:lnSpc>
                  <a:spcPct val="90000"/>
                </a:lnSpc>
                <a:spcBef>
                  <a:spcPct val="0"/>
                </a:spcBef>
                <a:spcAft>
                  <a:spcPct val="35000"/>
                </a:spcAft>
              </a:pPr>
              <a:r>
                <a:rPr lang="en-US" sz="2000" b="1" dirty="0" smtClean="0">
                  <a:solidFill>
                    <a:schemeClr val="tx1"/>
                  </a:solidFill>
                </a:rPr>
                <a:t>(default)</a:t>
              </a:r>
              <a:endParaRPr lang="vi-VN" sz="2000" b="1" kern="12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Texture</a:t>
            </a:r>
            <a:endParaRPr lang="en-US" dirty="0"/>
          </a:p>
        </p:txBody>
      </p:sp>
      <p:sp>
        <p:nvSpPr>
          <p:cNvPr id="10" name="Content Placeholder 9"/>
          <p:cNvSpPr>
            <a:spLocks noGrp="1"/>
          </p:cNvSpPr>
          <p:nvPr>
            <p:ph idx="1"/>
          </p:nvPr>
        </p:nvSpPr>
        <p:spPr>
          <a:xfrm>
            <a:off x="457200" y="1076325"/>
            <a:ext cx="8534400" cy="5248275"/>
          </a:xfrm>
        </p:spPr>
        <p:txBody>
          <a:bodyPr/>
          <a:lstStyle/>
          <a:p>
            <a:r>
              <a:rPr lang="en-US" dirty="0" smtClean="0"/>
              <a:t>Texture Filtering</a:t>
            </a:r>
          </a:p>
          <a:p>
            <a:pPr>
              <a:buNone/>
            </a:pPr>
            <a:endParaRPr lang="en-US" sz="2600" dirty="0" smtClean="0">
              <a:latin typeface="Consolas" pitchFamily="49" charset="0"/>
              <a:cs typeface="Consolas" pitchFamily="49" charset="0"/>
            </a:endParaRPr>
          </a:p>
          <a:p>
            <a:pPr>
              <a:buNone/>
            </a:pPr>
            <a:r>
              <a:rPr lang="en-US" sz="2600" dirty="0" smtClean="0">
                <a:latin typeface="Consolas" pitchFamily="49" charset="0"/>
                <a:cs typeface="Consolas" pitchFamily="49" charset="0"/>
              </a:rPr>
              <a:t>tex.</a:t>
            </a:r>
            <a:r>
              <a:rPr lang="en-US" sz="2600" dirty="0" smtClean="0">
                <a:solidFill>
                  <a:srgbClr val="FFFF00"/>
                </a:solidFill>
                <a:latin typeface="Consolas" pitchFamily="49" charset="0"/>
                <a:cs typeface="Consolas" pitchFamily="49" charset="0"/>
              </a:rPr>
              <a:t>setTexParameteri</a:t>
            </a:r>
            <a:r>
              <a:rPr lang="en-US" sz="2600" dirty="0" smtClean="0">
                <a:latin typeface="Consolas" pitchFamily="49" charset="0"/>
                <a:cs typeface="Consolas" pitchFamily="49" charset="0"/>
              </a:rPr>
              <a:t>(GL.</a:t>
            </a:r>
            <a:r>
              <a:rPr lang="en-US" sz="2600" dirty="0" smtClean="0">
                <a:solidFill>
                  <a:srgbClr val="FF0000"/>
                </a:solidFill>
                <a:latin typeface="Consolas" pitchFamily="49" charset="0"/>
                <a:cs typeface="Consolas" pitchFamily="49" charset="0"/>
              </a:rPr>
              <a:t>GL_TEXTURE_MAG_FILTER</a:t>
            </a:r>
            <a:r>
              <a:rPr lang="en-US" sz="2600" dirty="0" smtClean="0">
                <a:latin typeface="Consolas" pitchFamily="49" charset="0"/>
                <a:cs typeface="Consolas" pitchFamily="49" charset="0"/>
              </a:rPr>
              <a:t>, GL.</a:t>
            </a:r>
            <a:r>
              <a:rPr lang="en-US" sz="2600" dirty="0" smtClean="0">
                <a:solidFill>
                  <a:srgbClr val="FFC000"/>
                </a:solidFill>
                <a:latin typeface="Consolas" pitchFamily="49" charset="0"/>
                <a:cs typeface="Consolas" pitchFamily="49" charset="0"/>
              </a:rPr>
              <a:t>GL_NEAREST</a:t>
            </a:r>
            <a:r>
              <a:rPr lang="en-US" sz="2600" dirty="0" smtClean="0">
                <a:latin typeface="Consolas" pitchFamily="49" charset="0"/>
                <a:cs typeface="Consolas" pitchFamily="49" charset="0"/>
              </a:rPr>
              <a:t>);</a:t>
            </a:r>
          </a:p>
          <a:p>
            <a:pPr>
              <a:buNone/>
            </a:pPr>
            <a:endParaRPr lang="en-US" sz="2600" dirty="0" smtClean="0">
              <a:latin typeface="Consolas" pitchFamily="49" charset="0"/>
              <a:cs typeface="Consolas" pitchFamily="49" charset="0"/>
            </a:endParaRPr>
          </a:p>
          <a:p>
            <a:pPr>
              <a:buNone/>
            </a:pPr>
            <a:r>
              <a:rPr lang="en-US" sz="2600" dirty="0" smtClean="0">
                <a:latin typeface="Consolas" pitchFamily="49" charset="0"/>
                <a:cs typeface="Consolas" pitchFamily="49" charset="0"/>
              </a:rPr>
              <a:t>tex.</a:t>
            </a:r>
            <a:r>
              <a:rPr lang="en-US" sz="2600" dirty="0" smtClean="0">
                <a:solidFill>
                  <a:srgbClr val="FFFF00"/>
                </a:solidFill>
                <a:latin typeface="Consolas" pitchFamily="49" charset="0"/>
                <a:cs typeface="Consolas" pitchFamily="49" charset="0"/>
              </a:rPr>
              <a:t>setTexParameteri</a:t>
            </a:r>
            <a:r>
              <a:rPr lang="en-US" sz="2600" dirty="0" smtClean="0">
                <a:latin typeface="Consolas" pitchFamily="49" charset="0"/>
                <a:cs typeface="Consolas" pitchFamily="49" charset="0"/>
              </a:rPr>
              <a:t>(GL.</a:t>
            </a:r>
            <a:r>
              <a:rPr lang="en-US" sz="2600" dirty="0" smtClean="0">
                <a:solidFill>
                  <a:srgbClr val="FF0000"/>
                </a:solidFill>
                <a:latin typeface="Consolas" pitchFamily="49" charset="0"/>
                <a:cs typeface="Consolas" pitchFamily="49" charset="0"/>
              </a:rPr>
              <a:t>GL_TEXTURE_MIN_FILTER</a:t>
            </a:r>
            <a:r>
              <a:rPr lang="en-US" sz="2600" dirty="0" smtClean="0">
                <a:latin typeface="Consolas" pitchFamily="49" charset="0"/>
                <a:cs typeface="Consolas" pitchFamily="49" charset="0"/>
              </a:rPr>
              <a:t>, GL.</a:t>
            </a:r>
            <a:r>
              <a:rPr lang="en-US" sz="2600" dirty="0" smtClean="0">
                <a:solidFill>
                  <a:srgbClr val="FFC000"/>
                </a:solidFill>
                <a:latin typeface="Consolas" pitchFamily="49" charset="0"/>
                <a:cs typeface="Consolas" pitchFamily="49" charset="0"/>
              </a:rPr>
              <a:t>GL_NEAREST</a:t>
            </a:r>
            <a:r>
              <a:rPr lang="en-US" sz="26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smtClean="0"/>
              <a:t>Texture</a:t>
            </a:r>
            <a:endParaRPr lang="en-US" dirty="0"/>
          </a:p>
        </p:txBody>
      </p:sp>
      <p:pic>
        <p:nvPicPr>
          <p:cNvPr id="3" name="Content Placeholder 3" descr="Screen Clippi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15816" y="1988839"/>
            <a:ext cx="3600400" cy="3563661"/>
          </a:xfrm>
          <a:prstGeom prst="rect">
            <a:avLst/>
          </a:prstGeom>
        </p:spPr>
      </p:pic>
      <p:sp>
        <p:nvSpPr>
          <p:cNvPr id="4" name="Content Placeholder 9"/>
          <p:cNvSpPr txBox="1">
            <a:spLocks/>
          </p:cNvSpPr>
          <p:nvPr/>
        </p:nvSpPr>
        <p:spPr>
          <a:xfrm>
            <a:off x="457200" y="1076325"/>
            <a:ext cx="8534400" cy="52482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3200" b="0" i="0" u="none" strike="noStrike" kern="0" cap="none" spc="0" normalizeH="0" baseline="0" noProof="0" dirty="0" smtClean="0">
                <a:ln>
                  <a:noFill/>
                </a:ln>
                <a:solidFill>
                  <a:schemeClr val="tx2"/>
                </a:solidFill>
                <a:effectLst/>
                <a:uLnTx/>
                <a:uFillTx/>
                <a:latin typeface="+mn-lt"/>
                <a:ea typeface="+mn-ea"/>
                <a:cs typeface="+mn-cs"/>
              </a:rPr>
              <a:t>Summary + Demo</a:t>
            </a:r>
            <a:endParaRPr lang="en-US" sz="2600" kern="0" dirty="0" smtClean="0">
              <a:solidFill>
                <a:schemeClr val="tx2"/>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Contents</a:t>
            </a:r>
          </a:p>
        </p:txBody>
      </p:sp>
      <p:grpSp>
        <p:nvGrpSpPr>
          <p:cNvPr id="9" name="Group 77"/>
          <p:cNvGrpSpPr>
            <a:grpSpLocks/>
          </p:cNvGrpSpPr>
          <p:nvPr/>
        </p:nvGrpSpPr>
        <p:grpSpPr bwMode="auto">
          <a:xfrm>
            <a:off x="1981200" y="3692525"/>
            <a:ext cx="5334000" cy="631825"/>
            <a:chOff x="1248" y="2326"/>
            <a:chExt cx="3360" cy="398"/>
          </a:xfrm>
        </p:grpSpPr>
        <p:sp>
          <p:nvSpPr>
            <p:cNvPr id="65568" name="Line 32"/>
            <p:cNvSpPr>
              <a:spLocks noChangeShapeType="1"/>
            </p:cNvSpPr>
            <p:nvPr/>
          </p:nvSpPr>
          <p:spPr bwMode="auto">
            <a:xfrm>
              <a:off x="1584" y="2662"/>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9" name="Text Box 33"/>
            <p:cNvSpPr txBox="1">
              <a:spLocks noChangeArrowheads="1"/>
            </p:cNvSpPr>
            <p:nvPr/>
          </p:nvSpPr>
          <p:spPr bwMode="auto">
            <a:xfrm>
              <a:off x="1728" y="2326"/>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Skybox</a:t>
              </a:r>
              <a:endParaRPr lang="en-US" sz="2400" dirty="0">
                <a:solidFill>
                  <a:schemeClr val="tx2"/>
                </a:solidFill>
              </a:endParaRPr>
            </a:p>
          </p:txBody>
        </p:sp>
        <p:grpSp>
          <p:nvGrpSpPr>
            <p:cNvPr id="10" name="Group 63"/>
            <p:cNvGrpSpPr>
              <a:grpSpLocks/>
            </p:cNvGrpSpPr>
            <p:nvPr/>
          </p:nvGrpSpPr>
          <p:grpSpPr bwMode="auto">
            <a:xfrm>
              <a:off x="1248" y="2340"/>
              <a:ext cx="384" cy="384"/>
              <a:chOff x="1248" y="1200"/>
              <a:chExt cx="384" cy="384"/>
            </a:xfrm>
          </p:grpSpPr>
          <p:grpSp>
            <p:nvGrpSpPr>
              <p:cNvPr id="11" name="Group 64"/>
              <p:cNvGrpSpPr>
                <a:grpSpLocks/>
              </p:cNvGrpSpPr>
              <p:nvPr/>
            </p:nvGrpSpPr>
            <p:grpSpPr bwMode="auto">
              <a:xfrm>
                <a:off x="1248" y="1200"/>
                <a:ext cx="384" cy="384"/>
                <a:chOff x="2016" y="912"/>
                <a:chExt cx="384" cy="384"/>
              </a:xfrm>
            </p:grpSpPr>
            <p:sp>
              <p:nvSpPr>
                <p:cNvPr id="65601" name="Text Box 65"/>
                <p:cNvSpPr txBox="1">
                  <a:spLocks noChangeArrowheads="1"/>
                </p:cNvSpPr>
                <p:nvPr/>
              </p:nvSpPr>
              <p:spPr bwMode="gray">
                <a:xfrm>
                  <a:off x="2094" y="960"/>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3</a:t>
                  </a:r>
                </a:p>
              </p:txBody>
            </p:sp>
            <p:sp>
              <p:nvSpPr>
                <p:cNvPr id="65602" name="Oval 66"/>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endParaRPr lang="en-US"/>
                </a:p>
              </p:txBody>
            </p:sp>
            <p:sp>
              <p:nvSpPr>
                <p:cNvPr id="65603" name="Oval 67"/>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604" name="Oval 68"/>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605" name="Oval 69"/>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65606" name="Oval 70"/>
                <p:cNvSpPr>
                  <a:spLocks noChangeArrowheads="1"/>
                </p:cNvSpPr>
                <p:nvPr/>
              </p:nvSpPr>
              <p:spPr bwMode="gray">
                <a:xfrm>
                  <a:off x="2052" y="948"/>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607" name="Oval 71"/>
                <p:cNvSpPr>
                  <a:spLocks noChangeArrowheads="1"/>
                </p:cNvSpPr>
                <p:nvPr/>
              </p:nvSpPr>
              <p:spPr bwMode="gray">
                <a:xfrm>
                  <a:off x="2064" y="95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608" name="Oval 72"/>
                <p:cNvSpPr>
                  <a:spLocks noChangeArrowheads="1"/>
                </p:cNvSpPr>
                <p:nvPr/>
              </p:nvSpPr>
              <p:spPr bwMode="gray">
                <a:xfrm>
                  <a:off x="2068" y="96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609" name="Oval 73"/>
                <p:cNvSpPr>
                  <a:spLocks noChangeArrowheads="1"/>
                </p:cNvSpPr>
                <p:nvPr/>
              </p:nvSpPr>
              <p:spPr bwMode="gray">
                <a:xfrm>
                  <a:off x="2071" y="96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610" name="Oval 74"/>
                <p:cNvSpPr>
                  <a:spLocks noChangeArrowheads="1"/>
                </p:cNvSpPr>
                <p:nvPr/>
              </p:nvSpPr>
              <p:spPr bwMode="gray">
                <a:xfrm>
                  <a:off x="2086" y="97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611" name="Text Box 75"/>
              <p:cNvSpPr txBox="1">
                <a:spLocks noChangeArrowheads="1"/>
              </p:cNvSpPr>
              <p:nvPr/>
            </p:nvSpPr>
            <p:spPr bwMode="gray">
              <a:xfrm>
                <a:off x="1326" y="124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3</a:t>
                </a:r>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Skybox</a:t>
            </a:r>
            <a:endParaRPr lang="en-US" dirty="0"/>
          </a:p>
        </p:txBody>
      </p:sp>
      <p:pic>
        <p:nvPicPr>
          <p:cNvPr id="2050" name="Picture 2" descr="C:\Users\TIEUNUN\Desktop\Sky Box.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24467" y="1447800"/>
            <a:ext cx="5350933" cy="40132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 Box 48"/>
          <p:cNvSpPr txBox="1">
            <a:spLocks noChangeArrowheads="1"/>
          </p:cNvSpPr>
          <p:nvPr/>
        </p:nvSpPr>
        <p:spPr bwMode="auto">
          <a:xfrm>
            <a:off x="5410200" y="2174240"/>
            <a:ext cx="4724400" cy="1569660"/>
          </a:xfrm>
          <a:prstGeom prst="rect">
            <a:avLst/>
          </a:prstGeom>
          <a:noFill/>
          <a:ln w="9525" algn="ctr">
            <a:noFill/>
            <a:miter lim="800000"/>
            <a:headEnd/>
            <a:tailEnd/>
          </a:ln>
          <a:effectLst/>
        </p:spPr>
        <p:txBody>
          <a:bodyPr wrap="square">
            <a:spAutoFit/>
          </a:bodyPr>
          <a:lstStyle/>
          <a:p>
            <a:pPr algn="ctr" eaLnBrk="0" hangingPunct="0"/>
            <a:r>
              <a:rPr lang="en-US" sz="4800" b="1" dirty="0" smtClean="0">
                <a:solidFill>
                  <a:schemeClr val="accent2">
                    <a:lumMod val="40000"/>
                    <a:lumOff val="60000"/>
                  </a:schemeClr>
                </a:solidFill>
              </a:rPr>
              <a:t>Skybox </a:t>
            </a:r>
          </a:p>
          <a:p>
            <a:pPr algn="ctr" eaLnBrk="0" hangingPunct="0"/>
            <a:r>
              <a:rPr lang="en-US" sz="4800" b="1" dirty="0" smtClean="0">
                <a:solidFill>
                  <a:schemeClr val="accent2">
                    <a:lumMod val="40000"/>
                    <a:lumOff val="60000"/>
                  </a:schemeClr>
                </a:solidFill>
              </a:rPr>
              <a:t>là gì?</a:t>
            </a:r>
            <a:endParaRPr lang="en-US" sz="4800" b="1" dirty="0">
              <a:solidFill>
                <a:schemeClr val="accent2">
                  <a:lumMod val="40000"/>
                  <a:lumOff val="60000"/>
                </a:schemeClr>
              </a:solidFill>
            </a:endParaRPr>
          </a:p>
        </p:txBody>
      </p:sp>
    </p:spTree>
    <p:extLst>
      <p:ext uri="{BB962C8B-B14F-4D97-AF65-F5344CB8AC3E}">
        <p14:creationId xmlns="" xmlns:p14="http://schemas.microsoft.com/office/powerpoint/2010/main" val="3468988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Skybox</a:t>
            </a:r>
            <a:endParaRPr lang="en-US" dirty="0"/>
          </a:p>
        </p:txBody>
      </p:sp>
      <p:pic>
        <p:nvPicPr>
          <p:cNvPr id="3075" name="Picture 3" descr="C:\Users\TIEUNUN\Desktop\a2.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191000" y="3514585"/>
            <a:ext cx="4953000" cy="2886215"/>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C:\Users\TIEUNUN\Desktop\a1.gif"/>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80" y="914399"/>
            <a:ext cx="4462146" cy="260018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ight Arrow 1"/>
          <p:cNvSpPr/>
          <p:nvPr/>
        </p:nvSpPr>
        <p:spPr>
          <a:xfrm>
            <a:off x="1143000" y="4191000"/>
            <a:ext cx="2286000" cy="10668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 xmlns:p14="http://schemas.microsoft.com/office/powerpoint/2010/main" val="3371586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Skybox</a:t>
            </a:r>
            <a:endParaRPr lang="en-US" dirty="0"/>
          </a:p>
        </p:txBody>
      </p:sp>
      <p:pic>
        <p:nvPicPr>
          <p:cNvPr id="2051" name="Picture 3" descr="C:\Users\TIEUNUN\Desktop\Graphics - Skybox.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95400" y="1209040"/>
            <a:ext cx="6168808" cy="47345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83814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Contents</a:t>
            </a:r>
          </a:p>
        </p:txBody>
      </p:sp>
      <p:grpSp>
        <p:nvGrpSpPr>
          <p:cNvPr id="6" name="Group 76"/>
          <p:cNvGrpSpPr>
            <a:grpSpLocks/>
          </p:cNvGrpSpPr>
          <p:nvPr/>
        </p:nvGrpSpPr>
        <p:grpSpPr bwMode="auto">
          <a:xfrm>
            <a:off x="1981200" y="1885950"/>
            <a:ext cx="5334000" cy="628650"/>
            <a:chOff x="1248" y="1188"/>
            <a:chExt cx="3360" cy="396"/>
          </a:xfrm>
        </p:grpSpPr>
        <p:sp>
          <p:nvSpPr>
            <p:cNvPr id="65583" name="Line 47"/>
            <p:cNvSpPr>
              <a:spLocks noChangeShapeType="1"/>
            </p:cNvSpPr>
            <p:nvPr/>
          </p:nvSpPr>
          <p:spPr bwMode="auto">
            <a:xfrm>
              <a:off x="1584" y="1524"/>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84" name="Text Box 48"/>
            <p:cNvSpPr txBox="1">
              <a:spLocks noChangeArrowheads="1"/>
            </p:cNvSpPr>
            <p:nvPr/>
          </p:nvSpPr>
          <p:spPr bwMode="auto">
            <a:xfrm>
              <a:off x="1728" y="1188"/>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Camera</a:t>
              </a:r>
              <a:endParaRPr lang="en-US" sz="2400" dirty="0">
                <a:solidFill>
                  <a:schemeClr val="tx2"/>
                </a:solidFill>
              </a:endParaRPr>
            </a:p>
          </p:txBody>
        </p:sp>
        <p:grpSp>
          <p:nvGrpSpPr>
            <p:cNvPr id="7" name="Group 62"/>
            <p:cNvGrpSpPr>
              <a:grpSpLocks/>
            </p:cNvGrpSpPr>
            <p:nvPr/>
          </p:nvGrpSpPr>
          <p:grpSpPr bwMode="auto">
            <a:xfrm>
              <a:off x="1248" y="1200"/>
              <a:ext cx="384" cy="384"/>
              <a:chOff x="1248" y="1200"/>
              <a:chExt cx="384" cy="384"/>
            </a:xfrm>
          </p:grpSpPr>
          <p:grpSp>
            <p:nvGrpSpPr>
              <p:cNvPr id="8" name="Group 61"/>
              <p:cNvGrpSpPr>
                <a:grpSpLocks/>
              </p:cNvGrpSpPr>
              <p:nvPr/>
            </p:nvGrpSpPr>
            <p:grpSpPr bwMode="auto">
              <a:xfrm>
                <a:off x="1248" y="1200"/>
                <a:ext cx="384" cy="384"/>
                <a:chOff x="2016" y="912"/>
                <a:chExt cx="384" cy="384"/>
              </a:xfrm>
            </p:grpSpPr>
            <p:sp>
              <p:nvSpPr>
                <p:cNvPr id="65586" name="Text Box 50"/>
                <p:cNvSpPr txBox="1">
                  <a:spLocks noChangeArrowheads="1"/>
                </p:cNvSpPr>
                <p:nvPr/>
              </p:nvSpPr>
              <p:spPr bwMode="gray">
                <a:xfrm>
                  <a:off x="2094" y="960"/>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3</a:t>
                  </a:r>
                </a:p>
              </p:txBody>
            </p:sp>
            <p:sp>
              <p:nvSpPr>
                <p:cNvPr id="65587" name="Oval 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endParaRPr lang="en-US"/>
                </a:p>
              </p:txBody>
            </p:sp>
            <p:sp>
              <p:nvSpPr>
                <p:cNvPr id="65588" name="Oval 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89" name="Oval 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90" name="Oval 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en-US"/>
                </a:p>
              </p:txBody>
            </p:sp>
            <p:sp>
              <p:nvSpPr>
                <p:cNvPr id="65591" name="Oval 55"/>
                <p:cNvSpPr>
                  <a:spLocks noChangeArrowheads="1"/>
                </p:cNvSpPr>
                <p:nvPr/>
              </p:nvSpPr>
              <p:spPr bwMode="gray">
                <a:xfrm>
                  <a:off x="2052" y="948"/>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92" name="Oval 56"/>
                <p:cNvSpPr>
                  <a:spLocks noChangeArrowheads="1"/>
                </p:cNvSpPr>
                <p:nvPr/>
              </p:nvSpPr>
              <p:spPr bwMode="gray">
                <a:xfrm>
                  <a:off x="2064" y="95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93" name="Oval 57"/>
                <p:cNvSpPr>
                  <a:spLocks noChangeArrowheads="1"/>
                </p:cNvSpPr>
                <p:nvPr/>
              </p:nvSpPr>
              <p:spPr bwMode="gray">
                <a:xfrm>
                  <a:off x="2068" y="96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94" name="Oval 58"/>
                <p:cNvSpPr>
                  <a:spLocks noChangeArrowheads="1"/>
                </p:cNvSpPr>
                <p:nvPr/>
              </p:nvSpPr>
              <p:spPr bwMode="gray">
                <a:xfrm>
                  <a:off x="2071" y="96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95" name="Oval 59"/>
                <p:cNvSpPr>
                  <a:spLocks noChangeArrowheads="1"/>
                </p:cNvSpPr>
                <p:nvPr/>
              </p:nvSpPr>
              <p:spPr bwMode="gray">
                <a:xfrm>
                  <a:off x="2086" y="97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96" name="Text Box 60"/>
              <p:cNvSpPr txBox="1">
                <a:spLocks noChangeArrowheads="1"/>
              </p:cNvSpPr>
              <p:nvPr/>
            </p:nvSpPr>
            <p:spPr bwMode="gray">
              <a:xfrm>
                <a:off x="1326" y="124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1</a:t>
                </a: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Contents</a:t>
            </a:r>
          </a:p>
        </p:txBody>
      </p:sp>
      <p:grpSp>
        <p:nvGrpSpPr>
          <p:cNvPr id="4" name="Group 17"/>
          <p:cNvGrpSpPr>
            <a:grpSpLocks/>
          </p:cNvGrpSpPr>
          <p:nvPr/>
        </p:nvGrpSpPr>
        <p:grpSpPr bwMode="auto">
          <a:xfrm>
            <a:off x="2024063" y="4572000"/>
            <a:ext cx="5291137" cy="609600"/>
            <a:chOff x="1275" y="3015"/>
            <a:chExt cx="3333" cy="384"/>
          </a:xfrm>
        </p:grpSpPr>
        <p:grpSp>
          <p:nvGrpSpPr>
            <p:cNvPr id="5" name="Group 18"/>
            <p:cNvGrpSpPr>
              <a:grpSpLocks/>
            </p:cNvGrpSpPr>
            <p:nvPr/>
          </p:nvGrpSpPr>
          <p:grpSpPr bwMode="auto">
            <a:xfrm>
              <a:off x="1275" y="3015"/>
              <a:ext cx="384" cy="384"/>
              <a:chOff x="816" y="1872"/>
              <a:chExt cx="384" cy="384"/>
            </a:xfrm>
          </p:grpSpPr>
          <p:sp>
            <p:nvSpPr>
              <p:cNvPr id="65555" name="Oval 19"/>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56" name="Oval 20"/>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57" name="Oval 21"/>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58" name="Oval 22"/>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59" name="Oval 23"/>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60" name="Oval 24"/>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61" name="Oval 25"/>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62" name="Oval 26"/>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63" name="Oval 27"/>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4" name="Line 28"/>
            <p:cNvSpPr>
              <a:spLocks noChangeShapeType="1"/>
            </p:cNvSpPr>
            <p:nvPr/>
          </p:nvSpPr>
          <p:spPr bwMode="auto">
            <a:xfrm>
              <a:off x="1584" y="3373"/>
              <a:ext cx="3024" cy="1"/>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5" name="Text Box 29"/>
            <p:cNvSpPr txBox="1">
              <a:spLocks noChangeArrowheads="1"/>
            </p:cNvSpPr>
            <p:nvPr/>
          </p:nvSpPr>
          <p:spPr bwMode="auto">
            <a:xfrm>
              <a:off x="1728" y="3037"/>
              <a:ext cx="2736" cy="288"/>
            </a:xfrm>
            <a:prstGeom prst="rect">
              <a:avLst/>
            </a:prstGeom>
            <a:noFill/>
            <a:ln w="9525" algn="ctr">
              <a:noFill/>
              <a:miter lim="800000"/>
              <a:headEnd/>
              <a:tailEnd/>
            </a:ln>
            <a:effectLst/>
          </p:spPr>
          <p:txBody>
            <a:bodyPr>
              <a:spAutoFit/>
            </a:bodyPr>
            <a:lstStyle/>
            <a:p>
              <a:pPr algn="ctr" eaLnBrk="0" hangingPunct="0"/>
              <a:r>
                <a:rPr lang="en-US" sz="2400" dirty="0" smtClean="0">
                  <a:solidFill>
                    <a:schemeClr val="tx2"/>
                  </a:solidFill>
                </a:rPr>
                <a:t>Model</a:t>
              </a:r>
              <a:endParaRPr lang="en-US" sz="2400" dirty="0">
                <a:solidFill>
                  <a:schemeClr val="tx2"/>
                </a:solidFill>
              </a:endParaRPr>
            </a:p>
          </p:txBody>
        </p:sp>
        <p:sp>
          <p:nvSpPr>
            <p:cNvPr id="65566" name="Text Box 30"/>
            <p:cNvSpPr txBox="1">
              <a:spLocks noChangeArrowheads="1"/>
            </p:cNvSpPr>
            <p:nvPr/>
          </p:nvSpPr>
          <p:spPr bwMode="gray">
            <a:xfrm>
              <a:off x="1362" y="305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000000"/>
                  </a:solidFill>
                </a:rPr>
                <a:t>4</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smtClean="0"/>
              <a:t>Model là ...</a:t>
            </a:r>
            <a:endParaRPr lang="en-US" dirty="0"/>
          </a:p>
        </p:txBody>
      </p:sp>
      <p:pic>
        <p:nvPicPr>
          <p:cNvPr id="3076" name="Picture 4" descr="C:\Users\Jundat\Desktop\3d_mia_spin.gif"/>
          <p:cNvPicPr>
            <a:picLocks noChangeAspect="1" noChangeArrowheads="1" noCrop="1"/>
          </p:cNvPicPr>
          <p:nvPr/>
        </p:nvPicPr>
        <p:blipFill>
          <a:blip r:embed="rId2"/>
          <a:srcRect/>
          <a:stretch>
            <a:fillRect/>
          </a:stretch>
        </p:blipFill>
        <p:spPr bwMode="auto">
          <a:xfrm>
            <a:off x="3581400" y="1143000"/>
            <a:ext cx="3429000" cy="57150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smtClean="0"/>
              <a:t>Có nhiều nhà phát triển, với rất nhiều định dạng khác nhau</a:t>
            </a:r>
          </a:p>
          <a:p>
            <a:r>
              <a:rPr lang="en-US" dirty="0" smtClean="0"/>
              <a:t>max, 3ds, fbx, 3dm, dxf, md2, obj, c4d, gmax, ...</a:t>
            </a:r>
          </a:p>
          <a:p>
            <a:endParaRPr lang="en-US" dirty="0" smtClean="0"/>
          </a:p>
          <a:p>
            <a:r>
              <a:rPr lang="en-US" dirty="0" smtClean="0"/>
              <a:t>Demo: nfg, obj, md2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NFG</a:t>
            </a:r>
            <a:endParaRPr lang="en-US" dirty="0"/>
          </a:p>
        </p:txBody>
      </p:sp>
      <p:sp>
        <p:nvSpPr>
          <p:cNvPr id="3" name="Content Placeholder 2"/>
          <p:cNvSpPr>
            <a:spLocks noGrp="1"/>
          </p:cNvSpPr>
          <p:nvPr>
            <p:ph idx="1"/>
          </p:nvPr>
        </p:nvSpPr>
        <p:spPr/>
        <p:txBody>
          <a:bodyPr/>
          <a:lstStyle/>
          <a:p>
            <a:r>
              <a:rPr lang="en-US" dirty="0" smtClean="0"/>
              <a:t>NFG</a:t>
            </a:r>
          </a:p>
          <a:p>
            <a:pPr lvl="1"/>
            <a:r>
              <a:rPr lang="en-US" dirty="0" smtClean="0"/>
              <a:t>*.nfg</a:t>
            </a:r>
          </a:p>
          <a:p>
            <a:pPr lvl="1"/>
            <a:r>
              <a:rPr lang="en-US" dirty="0" smtClean="0"/>
              <a:t>Từ GameLoft</a:t>
            </a:r>
          </a:p>
          <a:p>
            <a:pPr lvl="1"/>
            <a:r>
              <a:rPr lang="en-US" dirty="0" smtClean="0"/>
              <a:t>Định dạng file khá đơn giản</a:t>
            </a:r>
          </a:p>
          <a:p>
            <a:pPr lvl="1"/>
            <a:r>
              <a:rPr lang="en-US" dirty="0" smtClean="0"/>
              <a:t>Dùng cho các đối tượng tĩnh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OBJ</a:t>
            </a:r>
            <a:endParaRPr lang="en-US" dirty="0"/>
          </a:p>
        </p:txBody>
      </p:sp>
      <p:sp>
        <p:nvSpPr>
          <p:cNvPr id="3" name="Content Placeholder 2"/>
          <p:cNvSpPr>
            <a:spLocks noGrp="1"/>
          </p:cNvSpPr>
          <p:nvPr>
            <p:ph idx="1"/>
          </p:nvPr>
        </p:nvSpPr>
        <p:spPr/>
        <p:txBody>
          <a:bodyPr/>
          <a:lstStyle/>
          <a:p>
            <a:r>
              <a:rPr lang="en-US" dirty="0" smtClean="0"/>
              <a:t>OBJ</a:t>
            </a:r>
          </a:p>
          <a:p>
            <a:pPr lvl="1"/>
            <a:r>
              <a:rPr lang="en-US" dirty="0" smtClean="0"/>
              <a:t>*.obj</a:t>
            </a:r>
          </a:p>
          <a:p>
            <a:pPr lvl="1"/>
            <a:r>
              <a:rPr lang="en-US" dirty="0" smtClean="0"/>
              <a:t>Static model</a:t>
            </a:r>
          </a:p>
          <a:p>
            <a:pPr lvl="1"/>
            <a:r>
              <a:rPr lang="en-US" b="1" dirty="0" smtClean="0"/>
              <a:t>OBJ</a:t>
            </a:r>
            <a:r>
              <a:rPr lang="en-US" dirty="0" smtClean="0"/>
              <a:t> là một định dạng file hình học được phát triển lần đầu bởi </a:t>
            </a:r>
            <a:r>
              <a:rPr lang="en-US" u="sng" dirty="0" smtClean="0">
                <a:solidFill>
                  <a:schemeClr val="accent5">
                    <a:lumMod val="50000"/>
                  </a:schemeClr>
                </a:solidFill>
              </a:rPr>
              <a:t>Wavefront </a:t>
            </a:r>
            <a:r>
              <a:rPr lang="en-US" u="sng" dirty="0" smtClean="0">
                <a:solidFill>
                  <a:schemeClr val="accent5">
                    <a:lumMod val="50000"/>
                  </a:schemeClr>
                </a:solidFill>
              </a:rPr>
              <a:t>Technologies</a:t>
            </a:r>
            <a:r>
              <a:rPr lang="en-US" dirty="0" smtClean="0"/>
              <a:t> </a:t>
            </a:r>
            <a:r>
              <a:rPr lang="en-US" dirty="0" smtClean="0"/>
              <a:t>. Định dạng này mở và đã được sự chấp nhận của các nhà phát triển ứng dụng 3D.</a:t>
            </a:r>
          </a:p>
          <a:p>
            <a:pPr lvl="1"/>
            <a:r>
              <a:rPr lang="en-US" u="sng" dirty="0" smtClean="0">
                <a:solidFill>
                  <a:schemeClr val="accent5">
                    <a:lumMod val="50000"/>
                  </a:schemeClr>
                </a:solidFill>
              </a:rPr>
              <a:t>http://en.wikipedia.org/wiki/Wavefront_.obj_file</a:t>
            </a:r>
            <a:endParaRPr lang="en-US" u="sng" dirty="0" smtClean="0">
              <a:solidFill>
                <a:schemeClr val="accent5">
                  <a:lumMod val="50000"/>
                </a:schemeClr>
              </a:solidFill>
            </a:endParaRPr>
          </a:p>
          <a:p>
            <a:pPr lvl="1"/>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MD2</a:t>
            </a:r>
            <a:endParaRPr lang="en-US" dirty="0"/>
          </a:p>
        </p:txBody>
      </p:sp>
      <p:sp>
        <p:nvSpPr>
          <p:cNvPr id="3" name="Content Placeholder 2"/>
          <p:cNvSpPr>
            <a:spLocks noGrp="1"/>
          </p:cNvSpPr>
          <p:nvPr>
            <p:ph idx="1"/>
          </p:nvPr>
        </p:nvSpPr>
        <p:spPr/>
        <p:txBody>
          <a:bodyPr/>
          <a:lstStyle/>
          <a:p>
            <a:r>
              <a:rPr lang="en-US" dirty="0" smtClean="0"/>
              <a:t>MD2</a:t>
            </a:r>
          </a:p>
          <a:p>
            <a:pPr lvl="1"/>
            <a:r>
              <a:rPr lang="en-US" dirty="0" smtClean="0"/>
              <a:t>*.md2</a:t>
            </a:r>
          </a:p>
          <a:p>
            <a:pPr lvl="1"/>
            <a:r>
              <a:rPr lang="en-US" dirty="0" smtClean="0"/>
              <a:t>Animation Model</a:t>
            </a:r>
          </a:p>
          <a:p>
            <a:pPr lvl="1"/>
            <a:r>
              <a:rPr lang="en-US" dirty="0" smtClean="0"/>
              <a:t>MD2 model là định dạng được giới thiệu bởi </a:t>
            </a:r>
            <a:r>
              <a:rPr lang="en-US" i="1" u="sng" dirty="0" smtClean="0">
                <a:solidFill>
                  <a:schemeClr val="accent5">
                    <a:lumMod val="50000"/>
                  </a:schemeClr>
                </a:solidFill>
              </a:rPr>
              <a:t>id </a:t>
            </a:r>
            <a:r>
              <a:rPr lang="en-US" i="1" u="sng" dirty="0" smtClean="0">
                <a:solidFill>
                  <a:schemeClr val="accent5">
                    <a:lumMod val="50000"/>
                  </a:schemeClr>
                </a:solidFill>
              </a:rPr>
              <a:t>Software</a:t>
            </a:r>
            <a:r>
              <a:rPr lang="en-US" dirty="0" smtClean="0"/>
              <a:t> </a:t>
            </a:r>
            <a:r>
              <a:rPr lang="en-US" dirty="0" smtClean="0"/>
              <a:t>khi đưa ra chương trình Quake </a:t>
            </a:r>
            <a:r>
              <a:rPr lang="en-US" dirty="0" smtClean="0"/>
              <a:t>2 </a:t>
            </a:r>
            <a:r>
              <a:rPr lang="en-US" dirty="0" smtClean="0"/>
              <a:t>vào tháng 11/1997.</a:t>
            </a:r>
          </a:p>
          <a:p>
            <a:pPr lvl="1"/>
            <a:r>
              <a:rPr lang="en-US" u="sng" dirty="0" smtClean="0">
                <a:solidFill>
                  <a:schemeClr val="accent5">
                    <a:lumMod val="50000"/>
                  </a:schemeClr>
                </a:solidFill>
              </a:rPr>
              <a:t>http</a:t>
            </a:r>
            <a:r>
              <a:rPr lang="en-US" u="sng" dirty="0" smtClean="0">
                <a:solidFill>
                  <a:schemeClr val="accent5">
                    <a:lumMod val="50000"/>
                  </a:schemeClr>
                </a:solidFill>
              </a:rPr>
              <a:t>://</a:t>
            </a:r>
            <a:r>
              <a:rPr lang="en-US" u="sng" dirty="0" smtClean="0">
                <a:solidFill>
                  <a:schemeClr val="accent5">
                    <a:lumMod val="50000"/>
                  </a:schemeClr>
                </a:solidFill>
              </a:rPr>
              <a:t>tfc.duke.free.fr/coding/md2-specs-en.html</a:t>
            </a:r>
          </a:p>
          <a:p>
            <a:pPr lvl="1"/>
            <a:endParaRPr lang="en-US" u="sng" dirty="0">
              <a:solidFill>
                <a:schemeClr val="accent5">
                  <a:lumMod val="5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Q/A</a:t>
            </a:r>
            <a:endParaRPr lang="en-US" dirty="0"/>
          </a:p>
        </p:txBody>
      </p:sp>
      <p:sp>
        <p:nvSpPr>
          <p:cNvPr id="77" name="TextBox 76"/>
          <p:cNvSpPr txBox="1"/>
          <p:nvPr/>
        </p:nvSpPr>
        <p:spPr>
          <a:xfrm>
            <a:off x="2133600" y="2331690"/>
            <a:ext cx="5638800" cy="3154710"/>
          </a:xfrm>
          <a:prstGeom prst="rect">
            <a:avLst/>
          </a:prstGeom>
          <a:noFill/>
        </p:spPr>
        <p:txBody>
          <a:bodyPr wrap="square" rtlCol="0">
            <a:spAutoFit/>
            <a:scene3d>
              <a:camera prst="isometricOffAxis1Right"/>
              <a:lightRig rig="freezing" dir="t"/>
            </a:scene3d>
            <a:sp3d extrusionH="57150" prstMaterial="plastic">
              <a:bevelT w="152400" h="152400" prst="coolSlant"/>
              <a:bevelB w="152400" h="152400" prst="angle"/>
            </a:sp3d>
          </a:bodyPr>
          <a:lstStyle/>
          <a:p>
            <a:r>
              <a:rPr lang="en-US" sz="19900" b="1" dirty="0" smtClean="0">
                <a:ln>
                  <a:gradFill>
                    <a:gsLst>
                      <a:gs pos="0">
                        <a:srgbClr val="5E9EFF"/>
                      </a:gs>
                      <a:gs pos="39999">
                        <a:srgbClr val="85C2FF"/>
                      </a:gs>
                      <a:gs pos="70000">
                        <a:srgbClr val="C4D6EB"/>
                      </a:gs>
                      <a:gs pos="100000">
                        <a:srgbClr val="FFEBFA"/>
                      </a:gs>
                    </a:gsLst>
                    <a:lin ang="5400000" scaled="0"/>
                  </a:gradFill>
                </a:ln>
                <a:gradFill>
                  <a:gsLst>
                    <a:gs pos="0">
                      <a:srgbClr val="000000"/>
                    </a:gs>
                    <a:gs pos="39999">
                      <a:srgbClr val="0A128C"/>
                    </a:gs>
                    <a:gs pos="70000">
                      <a:srgbClr val="181CC7"/>
                    </a:gs>
                    <a:gs pos="88000">
                      <a:srgbClr val="7005D4"/>
                    </a:gs>
                    <a:gs pos="100000">
                      <a:srgbClr val="8C3D91"/>
                    </a:gs>
                  </a:gsLst>
                  <a:lin ang="5400000" scaled="0"/>
                </a:gradFill>
                <a:effectLst>
                  <a:outerShdw blurRad="63500" dist="76200" dir="18120000" sx="106000" sy="106000" algn="r" rotWithShape="0">
                    <a:prstClr val="black">
                      <a:alpha val="40000"/>
                    </a:prstClr>
                  </a:outerShdw>
                </a:effectLst>
                <a:latin typeface="Times New Roman" pitchFamily="18" charset="0"/>
                <a:cs typeface="Times New Roman" pitchFamily="18" charset="0"/>
              </a:rPr>
              <a:t>Q/A</a:t>
            </a:r>
            <a:endParaRPr lang="en-US" sz="19900" b="1" dirty="0">
              <a:ln>
                <a:gradFill>
                  <a:gsLst>
                    <a:gs pos="0">
                      <a:srgbClr val="5E9EFF"/>
                    </a:gs>
                    <a:gs pos="39999">
                      <a:srgbClr val="85C2FF"/>
                    </a:gs>
                    <a:gs pos="70000">
                      <a:srgbClr val="C4D6EB"/>
                    </a:gs>
                    <a:gs pos="100000">
                      <a:srgbClr val="FFEBFA"/>
                    </a:gs>
                  </a:gsLst>
                  <a:lin ang="5400000" scaled="0"/>
                </a:gradFill>
              </a:ln>
              <a:gradFill>
                <a:gsLst>
                  <a:gs pos="0">
                    <a:srgbClr val="000000"/>
                  </a:gs>
                  <a:gs pos="39999">
                    <a:srgbClr val="0A128C"/>
                  </a:gs>
                  <a:gs pos="70000">
                    <a:srgbClr val="181CC7"/>
                  </a:gs>
                  <a:gs pos="88000">
                    <a:srgbClr val="7005D4"/>
                  </a:gs>
                  <a:gs pos="100000">
                    <a:srgbClr val="8C3D91"/>
                  </a:gs>
                </a:gsLst>
                <a:lin ang="5400000" scaled="0"/>
              </a:gradFill>
              <a:effectLst>
                <a:outerShdw blurRad="63500" dist="76200" dir="18120000" sx="106000" sy="106000" algn="r" rotWithShape="0">
                  <a:prstClr val="black">
                    <a:alpha val="40000"/>
                  </a:prst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4114800" y="5562600"/>
            <a:ext cx="5029200" cy="1143000"/>
          </a:xfrm>
        </p:spPr>
        <p:txBody>
          <a:bodyPr/>
          <a:lstStyle/>
          <a:p>
            <a:r>
              <a:rPr lang="en-US" sz="1800" dirty="0" smtClean="0"/>
              <a:t>Phạm Tấn Long – 10520163</a:t>
            </a:r>
          </a:p>
          <a:p>
            <a:r>
              <a:rPr lang="en-US" sz="1800" dirty="0" smtClean="0"/>
              <a:t>Nguyễn Ngọc Thanh Huy – 10520480</a:t>
            </a:r>
          </a:p>
          <a:p>
            <a:r>
              <a:rPr lang="en-US" sz="1800" dirty="0" smtClean="0"/>
              <a:t>Nguyễn Giang Châu – 10520___</a:t>
            </a:r>
          </a:p>
          <a:p>
            <a:endParaRPr lang="en-US" sz="1800" dirty="0"/>
          </a:p>
        </p:txBody>
      </p:sp>
      <p:sp>
        <p:nvSpPr>
          <p:cNvPr id="83971" name="WordArt 3"/>
          <p:cNvSpPr>
            <a:spLocks noChangeArrowheads="1" noChangeShapeType="1" noTextEdit="1"/>
          </p:cNvSpPr>
          <p:nvPr/>
        </p:nvSpPr>
        <p:spPr bwMode="gray">
          <a:xfrm>
            <a:off x="4343400" y="3276600"/>
            <a:ext cx="4724400" cy="762000"/>
          </a:xfrm>
          <a:prstGeom prst="rect">
            <a:avLst/>
          </a:prstGeom>
        </p:spPr>
        <p:txBody>
          <a:bodyPr wrap="none" fromWordArt="1">
            <a:prstTxWarp prst="textDeflate">
              <a:avLst>
                <a:gd name="adj" fmla="val 0"/>
              </a:avLst>
            </a:prstTxWarp>
          </a:bodyPr>
          <a:lstStyle/>
          <a:p>
            <a:pPr algn="ctr"/>
            <a:r>
              <a:rPr lang="en-US" sz="5400" b="1" kern="10" dirty="0">
                <a:ln w="28575">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rPr>
              <a:t>Thank You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3" name="Content Placeholder 2"/>
          <p:cNvSpPr>
            <a:spLocks noGrp="1"/>
          </p:cNvSpPr>
          <p:nvPr>
            <p:ph idx="1"/>
          </p:nvPr>
        </p:nvSpPr>
        <p:spPr>
          <a:xfrm>
            <a:off x="457200" y="1076325"/>
            <a:ext cx="8229600" cy="5781675"/>
          </a:xfrm>
        </p:spPr>
        <p:txBody>
          <a:bodyPr/>
          <a:lstStyle/>
          <a:p>
            <a:r>
              <a:rPr lang="en-US" sz="1600" dirty="0" smtClean="0"/>
              <a:t>Nói về camera 2d -&gt; camera 3d</a:t>
            </a:r>
          </a:p>
          <a:p>
            <a:pPr lvl="1"/>
            <a:r>
              <a:rPr lang="en-US" sz="1600" dirty="0" smtClean="0"/>
              <a:t>OpenGl ko có camera. Camera luôn đc đặt ở vị trí 0, 0, 0 và đc nhìn về hướng 0, 0, -1</a:t>
            </a:r>
          </a:p>
          <a:p>
            <a:pPr lvl="1"/>
            <a:r>
              <a:rPr lang="en-US" sz="1600" dirty="0" smtClean="0"/>
              <a:t>Để di tạo ra cảm giác di chuyển như camera ta dịch chuyển thế giới của chúng ta theo hướng ngược lại. VD:</a:t>
            </a:r>
          </a:p>
          <a:p>
            <a:r>
              <a:rPr lang="en-US" sz="1600" dirty="0" smtClean="0"/>
              <a:t>Projection Matrix và các hàm liên quan</a:t>
            </a:r>
          </a:p>
          <a:p>
            <a:pPr lvl="1"/>
            <a:r>
              <a:rPr lang="en-US" sz="1600" dirty="0" smtClean="0"/>
              <a:t>Cái này tùy thuộc vào nhóm Kha có làm hay ko</a:t>
            </a:r>
          </a:p>
          <a:p>
            <a:pPr lvl="1"/>
            <a:r>
              <a:rPr lang="en-US" sz="1600" dirty="0" smtClean="0"/>
              <a:t>GL_MODELVIEW matrix chứa thông tin transform của các đối tượng trong không gian. Những câu lệnh translate, rotate, scale sẽ tác dụng lên ma trận này</a:t>
            </a:r>
          </a:p>
          <a:p>
            <a:pPr lvl="1"/>
            <a:r>
              <a:rPr lang="en-US" sz="1600" dirty="0" smtClean="0"/>
              <a:t>GL_PROJECTION matrix chứa thông tin của mắt nhìn (projector), như độ mở của mắt, điểm cực viễn, điểm cực cận, …</a:t>
            </a:r>
          </a:p>
          <a:p>
            <a:pPr lvl="1"/>
            <a:r>
              <a:rPr lang="en-US" sz="1600" dirty="0" smtClean="0"/>
              <a:t>Câu lệnh tương tác với GL_PROJECTION matrix  như:</a:t>
            </a:r>
          </a:p>
          <a:p>
            <a:pPr lvl="2"/>
            <a:r>
              <a:rPr lang="en-US" sz="1200" dirty="0" smtClean="0"/>
              <a:t>glFustrum (left, right, bottom, top, near, far);</a:t>
            </a:r>
          </a:p>
          <a:p>
            <a:pPr lvl="2"/>
            <a:r>
              <a:rPr lang="en-US" sz="1200" dirty="0" smtClean="0"/>
              <a:t>gluPerspective(fovy, aspect, near, far);</a:t>
            </a:r>
          </a:p>
          <a:p>
            <a:pPr lvl="2"/>
            <a:r>
              <a:rPr lang="en-US" sz="1200" dirty="0" smtClean="0"/>
              <a:t>glOrtho(left, right, bottom, top, near, far);</a:t>
            </a:r>
          </a:p>
          <a:p>
            <a:pPr lvl="1"/>
            <a:endParaRPr lang="en-US" sz="1600" dirty="0" smtClean="0"/>
          </a:p>
          <a:p>
            <a:r>
              <a:rPr lang="en-US" sz="1600" dirty="0" smtClean="0"/>
              <a:t>Việc translate ngược như vậy dễ sai lầm, tương đối phức tạp nên thư viện GLU cung cấp cho ta 1 hàm để mô phỏng camera đó là: gluLookAt(), VD:…</a:t>
            </a:r>
          </a:p>
          <a:p>
            <a:pPr lvl="1"/>
            <a:r>
              <a:rPr lang="en-US" sz="1600" dirty="0" smtClean="0"/>
              <a:t>gluLookAt() làm việc với GL_MODELVIEW </a:t>
            </a:r>
          </a:p>
          <a:p>
            <a:pPr lvl="1"/>
            <a:r>
              <a:rPr lang="en-US" sz="1600" dirty="0" smtClean="0"/>
              <a:t>Để quản lý vị trí mắt, điểm nhìn ta tạo 1 lớp Camera</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pic>
        <p:nvPicPr>
          <p:cNvPr id="1026" name="Picture 2" descr="E:\uit\1. HK6\3. Java\1.png"/>
          <p:cNvPicPr>
            <a:picLocks noChangeAspect="1" noChangeArrowheads="1"/>
          </p:cNvPicPr>
          <p:nvPr/>
        </p:nvPicPr>
        <p:blipFill>
          <a:blip r:embed="rId2"/>
          <a:srcRect/>
          <a:stretch>
            <a:fillRect/>
          </a:stretch>
        </p:blipFill>
        <p:spPr bwMode="auto">
          <a:xfrm>
            <a:off x="1143000" y="2133600"/>
            <a:ext cx="6581775" cy="3810000"/>
          </a:xfrm>
          <a:prstGeom prst="rect">
            <a:avLst/>
          </a:prstGeom>
          <a:noFill/>
        </p:spPr>
      </p:pic>
      <p:sp>
        <p:nvSpPr>
          <p:cNvPr id="5" name="TextBox 4"/>
          <p:cNvSpPr txBox="1"/>
          <p:nvPr/>
        </p:nvSpPr>
        <p:spPr>
          <a:xfrm>
            <a:off x="990600" y="1524000"/>
            <a:ext cx="1608133" cy="369332"/>
          </a:xfrm>
          <a:prstGeom prst="rect">
            <a:avLst/>
          </a:prstGeom>
          <a:noFill/>
        </p:spPr>
        <p:txBody>
          <a:bodyPr wrap="none" rtlCol="0">
            <a:spAutoFit/>
          </a:bodyPr>
          <a:lstStyle/>
          <a:p>
            <a:r>
              <a:rPr lang="en-US" smtClean="0"/>
              <a:t>Camera in 2D</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pic>
        <p:nvPicPr>
          <p:cNvPr id="2050" name="Picture 2"/>
          <p:cNvPicPr>
            <a:picLocks noChangeAspect="1" noChangeArrowheads="1"/>
          </p:cNvPicPr>
          <p:nvPr/>
        </p:nvPicPr>
        <p:blipFill>
          <a:blip r:embed="rId3"/>
          <a:srcRect/>
          <a:stretch>
            <a:fillRect/>
          </a:stretch>
        </p:blipFill>
        <p:spPr bwMode="auto">
          <a:xfrm>
            <a:off x="914400" y="1981200"/>
            <a:ext cx="6972300" cy="4438650"/>
          </a:xfrm>
          <a:prstGeom prst="rect">
            <a:avLst/>
          </a:prstGeom>
          <a:noFill/>
          <a:ln w="9525">
            <a:noFill/>
            <a:miter lim="800000"/>
            <a:headEnd/>
            <a:tailEnd/>
          </a:ln>
          <a:effectLst/>
        </p:spPr>
      </p:pic>
      <p:sp>
        <p:nvSpPr>
          <p:cNvPr id="5" name="TextBox 4"/>
          <p:cNvSpPr txBox="1"/>
          <p:nvPr/>
        </p:nvSpPr>
        <p:spPr>
          <a:xfrm>
            <a:off x="838200" y="1447800"/>
            <a:ext cx="8159991" cy="338554"/>
          </a:xfrm>
          <a:prstGeom prst="rect">
            <a:avLst/>
          </a:prstGeom>
          <a:noFill/>
        </p:spPr>
        <p:txBody>
          <a:bodyPr wrap="none" rtlCol="0">
            <a:spAutoFit/>
          </a:bodyPr>
          <a:lstStyle/>
          <a:p>
            <a:pPr marL="0" lvl="1"/>
            <a:r>
              <a:rPr lang="en-US" sz="1600" dirty="0" smtClean="0"/>
              <a:t>OpenGL ko có camera. Mắt nhìn luôn đc đặt ở vị trí 0, 0, 0 và đc nhìn về hướng 0, 0,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609600" y="990600"/>
            <a:ext cx="4114800" cy="523220"/>
          </a:xfrm>
          <a:prstGeom prst="rect">
            <a:avLst/>
          </a:prstGeom>
          <a:noFill/>
        </p:spPr>
        <p:txBody>
          <a:bodyPr wrap="square" rtlCol="0">
            <a:spAutoFit/>
          </a:bodyPr>
          <a:lstStyle/>
          <a:p>
            <a:r>
              <a:rPr lang="en-US" sz="2800" b="1" u="sng" smtClean="0">
                <a:latin typeface="Adobe Gothic Std B" pitchFamily="34" charset="-128"/>
                <a:ea typeface="Adobe Gothic Std B" pitchFamily="34" charset="-128"/>
              </a:rPr>
              <a:t>OpenGL Matrix</a:t>
            </a:r>
          </a:p>
        </p:txBody>
      </p:sp>
      <p:sp>
        <p:nvSpPr>
          <p:cNvPr id="5" name="TextBox 4"/>
          <p:cNvSpPr txBox="1"/>
          <p:nvPr/>
        </p:nvSpPr>
        <p:spPr>
          <a:xfrm>
            <a:off x="152400" y="1752600"/>
            <a:ext cx="8458200" cy="1631216"/>
          </a:xfrm>
          <a:prstGeom prst="rect">
            <a:avLst/>
          </a:prstGeom>
          <a:noFill/>
        </p:spPr>
        <p:txBody>
          <a:bodyPr wrap="square" rtlCol="0">
            <a:spAutoFit/>
          </a:bodyPr>
          <a:lstStyle/>
          <a:p>
            <a:pPr lvl="1">
              <a:buFont typeface="Wingdings" pitchFamily="2" charset="2"/>
              <a:buChar char="v"/>
            </a:pPr>
            <a:r>
              <a:rPr lang="en-US" sz="2000" b="1" smtClean="0"/>
              <a:t>GL_MODELVIEW</a:t>
            </a:r>
            <a:r>
              <a:rPr lang="en-US" sz="2000" smtClean="0"/>
              <a:t>: matrix chứa thông tin transform của các đối tượng trong không gian. Những câu lệnh translate, rotate, scale sẽ tác dụng lên ma trận này</a:t>
            </a:r>
          </a:p>
          <a:p>
            <a:pPr lvl="1">
              <a:buFont typeface="Wingdings" pitchFamily="2" charset="2"/>
              <a:buChar char="v"/>
            </a:pPr>
            <a:r>
              <a:rPr lang="en-US" sz="2000" b="1" smtClean="0"/>
              <a:t>GL_PROJECTION </a:t>
            </a:r>
            <a:r>
              <a:rPr lang="en-US" sz="2000" smtClean="0"/>
              <a:t>matrix chứa thông tin của mắt nhìn (projector), như độ mở của mắt, điểm cực viễn, điểm cực cận,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609600" y="990600"/>
            <a:ext cx="4114800" cy="523220"/>
          </a:xfrm>
          <a:prstGeom prst="rect">
            <a:avLst/>
          </a:prstGeom>
          <a:noFill/>
        </p:spPr>
        <p:txBody>
          <a:bodyPr wrap="square" rtlCol="0">
            <a:spAutoFit/>
          </a:bodyPr>
          <a:lstStyle/>
          <a:p>
            <a:r>
              <a:rPr lang="en-US" sz="2800" b="1" u="sng" smtClean="0">
                <a:latin typeface="Adobe Gothic Std B" pitchFamily="34" charset="-128"/>
                <a:ea typeface="Adobe Gothic Std B" pitchFamily="34" charset="-128"/>
              </a:rPr>
              <a:t>OpenGL Matrix</a:t>
            </a:r>
          </a:p>
        </p:txBody>
      </p:sp>
      <p:sp>
        <p:nvSpPr>
          <p:cNvPr id="5" name="Rectangle 4"/>
          <p:cNvSpPr/>
          <p:nvPr/>
        </p:nvSpPr>
        <p:spPr>
          <a:xfrm>
            <a:off x="685800" y="2057400"/>
            <a:ext cx="7467600" cy="2308324"/>
          </a:xfrm>
          <a:prstGeom prst="rect">
            <a:avLst/>
          </a:prstGeom>
        </p:spPr>
        <p:txBody>
          <a:bodyPr wrap="square">
            <a:spAutoFit/>
          </a:bodyPr>
          <a:lstStyle/>
          <a:p>
            <a:r>
              <a:rPr lang="en-US" sz="2400" smtClean="0"/>
              <a:t>Chúng ta có 3 hàm dùng để tương tác với GL_PROJECTION matrix</a:t>
            </a:r>
          </a:p>
          <a:p>
            <a:endParaRPr lang="en-US" sz="2400" smtClean="0"/>
          </a:p>
          <a:p>
            <a:pPr>
              <a:buFont typeface="Wingdings" pitchFamily="2" charset="2"/>
              <a:buChar char="v"/>
            </a:pPr>
            <a:r>
              <a:rPr lang="en-US" sz="2400" smtClean="0">
                <a:solidFill>
                  <a:srgbClr val="00B050"/>
                </a:solidFill>
              </a:rPr>
              <a:t>glFustrum (left, right, bottom, top, near, far);</a:t>
            </a:r>
          </a:p>
          <a:p>
            <a:pPr>
              <a:buFont typeface="Wingdings" pitchFamily="2" charset="2"/>
              <a:buChar char="v"/>
            </a:pPr>
            <a:r>
              <a:rPr lang="en-US" sz="2400" smtClean="0">
                <a:solidFill>
                  <a:srgbClr val="00B050"/>
                </a:solidFill>
              </a:rPr>
              <a:t>gluPerspective(fovy, aspect, near, far);</a:t>
            </a:r>
          </a:p>
          <a:p>
            <a:pPr>
              <a:buFont typeface="Wingdings" pitchFamily="2" charset="2"/>
              <a:buChar char="v"/>
            </a:pPr>
            <a:r>
              <a:rPr lang="en-US" sz="2400" smtClean="0">
                <a:solidFill>
                  <a:srgbClr val="00B050"/>
                </a:solidFill>
              </a:rPr>
              <a:t>glOrtho(left, right, bottom, top, near, far);</a:t>
            </a:r>
            <a:endParaRPr lang="en-US" sz="2400">
              <a:solidFill>
                <a:srgbClr val="00B05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CAMERA 3D</a:t>
            </a:r>
            <a:endParaRPr lang="en-US"/>
          </a:p>
        </p:txBody>
      </p:sp>
      <p:sp>
        <p:nvSpPr>
          <p:cNvPr id="4" name="TextBox 3"/>
          <p:cNvSpPr txBox="1"/>
          <p:nvPr/>
        </p:nvSpPr>
        <p:spPr>
          <a:xfrm>
            <a:off x="762000" y="914400"/>
            <a:ext cx="5791200" cy="2862322"/>
          </a:xfrm>
          <a:prstGeom prst="rect">
            <a:avLst/>
          </a:prstGeom>
          <a:noFill/>
        </p:spPr>
        <p:txBody>
          <a:bodyPr wrap="square" rtlCol="0">
            <a:spAutoFit/>
          </a:bodyPr>
          <a:lstStyle/>
          <a:p>
            <a:r>
              <a:rPr lang="en-US" b="1" smtClean="0">
                <a:solidFill>
                  <a:srgbClr val="FF0000"/>
                </a:solidFill>
                <a:latin typeface="Courier New" pitchFamily="49" charset="0"/>
                <a:cs typeface="Courier New" pitchFamily="49" charset="0"/>
              </a:rPr>
              <a:t>void gluLookAt(</a:t>
            </a:r>
          </a:p>
          <a:p>
            <a:r>
              <a:rPr lang="en-US" b="1" smtClean="0">
                <a:solidFill>
                  <a:srgbClr val="FF0000"/>
                </a:solidFill>
                <a:latin typeface="Courier New" pitchFamily="49" charset="0"/>
                <a:cs typeface="Courier New" pitchFamily="49" charset="0"/>
              </a:rPr>
              <a:t>		GLdouble  eyeX, </a:t>
            </a:r>
          </a:p>
          <a:p>
            <a:r>
              <a:rPr lang="en-US" b="1" smtClean="0">
                <a:solidFill>
                  <a:srgbClr val="FF0000"/>
                </a:solidFill>
                <a:latin typeface="Courier New" pitchFamily="49" charset="0"/>
                <a:cs typeface="Courier New" pitchFamily="49" charset="0"/>
              </a:rPr>
              <a:t>		GLdouble  eyeY, </a:t>
            </a:r>
          </a:p>
          <a:p>
            <a:r>
              <a:rPr lang="en-US" b="1" smtClean="0">
                <a:solidFill>
                  <a:srgbClr val="FF0000"/>
                </a:solidFill>
                <a:latin typeface="Courier New" pitchFamily="49" charset="0"/>
                <a:cs typeface="Courier New" pitchFamily="49" charset="0"/>
              </a:rPr>
              <a:t>		GLdouble  eyeZ, </a:t>
            </a:r>
          </a:p>
          <a:p>
            <a:r>
              <a:rPr lang="en-US" b="1" smtClean="0">
                <a:solidFill>
                  <a:srgbClr val="FF0000"/>
                </a:solidFill>
                <a:latin typeface="Courier New" pitchFamily="49" charset="0"/>
                <a:cs typeface="Courier New" pitchFamily="49" charset="0"/>
              </a:rPr>
              <a:t>		GLdouble  centerX, </a:t>
            </a:r>
          </a:p>
          <a:p>
            <a:r>
              <a:rPr lang="en-US" b="1" smtClean="0">
                <a:solidFill>
                  <a:srgbClr val="FF0000"/>
                </a:solidFill>
                <a:latin typeface="Courier New" pitchFamily="49" charset="0"/>
                <a:cs typeface="Courier New" pitchFamily="49" charset="0"/>
              </a:rPr>
              <a:t>		GLdouble  centerY, </a:t>
            </a:r>
          </a:p>
          <a:p>
            <a:r>
              <a:rPr lang="en-US" b="1" smtClean="0">
                <a:solidFill>
                  <a:srgbClr val="FF0000"/>
                </a:solidFill>
                <a:latin typeface="Courier New" pitchFamily="49" charset="0"/>
                <a:cs typeface="Courier New" pitchFamily="49" charset="0"/>
              </a:rPr>
              <a:t>		GLdouble  centerZ, </a:t>
            </a:r>
          </a:p>
          <a:p>
            <a:r>
              <a:rPr lang="en-US" b="1" smtClean="0">
                <a:solidFill>
                  <a:srgbClr val="FF0000"/>
                </a:solidFill>
                <a:latin typeface="Courier New" pitchFamily="49" charset="0"/>
                <a:cs typeface="Courier New" pitchFamily="49" charset="0"/>
              </a:rPr>
              <a:t>		GLdouble  upX, </a:t>
            </a:r>
          </a:p>
          <a:p>
            <a:r>
              <a:rPr lang="en-US" b="1" smtClean="0">
                <a:solidFill>
                  <a:srgbClr val="FF0000"/>
                </a:solidFill>
                <a:latin typeface="Courier New" pitchFamily="49" charset="0"/>
                <a:cs typeface="Courier New" pitchFamily="49" charset="0"/>
              </a:rPr>
              <a:t>		GLdouble  upY,</a:t>
            </a:r>
          </a:p>
          <a:p>
            <a:r>
              <a:rPr lang="en-US" b="1" smtClean="0">
                <a:solidFill>
                  <a:srgbClr val="FF0000"/>
                </a:solidFill>
                <a:latin typeface="Courier New" pitchFamily="49" charset="0"/>
                <a:cs typeface="Courier New" pitchFamily="49" charset="0"/>
              </a:rPr>
              <a:t>		GLdouble  upZ);</a:t>
            </a:r>
            <a:endParaRPr lang="en-US" b="1">
              <a:solidFill>
                <a:srgbClr val="FF0000"/>
              </a:solidFill>
              <a:latin typeface="Courier New" pitchFamily="49" charset="0"/>
              <a:cs typeface="Courier New" pitchFamily="49" charset="0"/>
            </a:endParaRPr>
          </a:p>
        </p:txBody>
      </p:sp>
      <p:sp>
        <p:nvSpPr>
          <p:cNvPr id="5" name="TextBox 4"/>
          <p:cNvSpPr txBox="1"/>
          <p:nvPr/>
        </p:nvSpPr>
        <p:spPr>
          <a:xfrm>
            <a:off x="762000" y="3843278"/>
            <a:ext cx="4271362" cy="2862322"/>
          </a:xfrm>
          <a:prstGeom prst="rect">
            <a:avLst/>
          </a:prstGeom>
          <a:noFill/>
        </p:spPr>
        <p:txBody>
          <a:bodyPr wrap="none" rtlCol="0">
            <a:spAutoFit/>
          </a:bodyPr>
          <a:lstStyle/>
          <a:p>
            <a:r>
              <a:rPr lang="en-US" smtClean="0">
                <a:latin typeface="Courier New" pitchFamily="49" charset="0"/>
                <a:cs typeface="Courier New" pitchFamily="49" charset="0"/>
              </a:rPr>
              <a:t>eyeX: </a:t>
            </a:r>
            <a:r>
              <a:rPr lang="en-US" smtClean="0">
                <a:latin typeface="Calibri" pitchFamily="34" charset="0"/>
                <a:cs typeface="Courier New" pitchFamily="49" charset="0"/>
              </a:rPr>
              <a:t>điểm đặt mắt theo X</a:t>
            </a:r>
          </a:p>
          <a:p>
            <a:r>
              <a:rPr lang="en-US" smtClean="0">
                <a:latin typeface="Courier New" pitchFamily="49" charset="0"/>
                <a:cs typeface="Courier New" pitchFamily="49" charset="0"/>
              </a:rPr>
              <a:t>eyeY: </a:t>
            </a:r>
            <a:r>
              <a:rPr lang="en-US" smtClean="0">
                <a:latin typeface="Calibri" pitchFamily="34" charset="0"/>
                <a:cs typeface="Courier New" pitchFamily="49" charset="0"/>
              </a:rPr>
              <a:t>điểm đặt mắt theo Y</a:t>
            </a:r>
          </a:p>
          <a:p>
            <a:r>
              <a:rPr lang="en-US" smtClean="0">
                <a:latin typeface="Courier New" pitchFamily="49" charset="0"/>
                <a:cs typeface="Courier New" pitchFamily="49" charset="0"/>
              </a:rPr>
              <a:t>eyeZ: </a:t>
            </a:r>
            <a:r>
              <a:rPr lang="en-US" smtClean="0">
                <a:latin typeface="Calibri" pitchFamily="34" charset="0"/>
                <a:cs typeface="Courier New" pitchFamily="49" charset="0"/>
              </a:rPr>
              <a:t>điểm đặt mắt theo Z</a:t>
            </a:r>
          </a:p>
          <a:p>
            <a:r>
              <a:rPr lang="en-US" smtClean="0">
                <a:latin typeface="Courier New" pitchFamily="49" charset="0"/>
                <a:cs typeface="Courier New" pitchFamily="49" charset="0"/>
              </a:rPr>
              <a:t>centerX: </a:t>
            </a:r>
            <a:r>
              <a:rPr lang="en-US" smtClean="0">
                <a:latin typeface="Calibri" pitchFamily="34" charset="0"/>
                <a:cs typeface="Courier New" pitchFamily="49" charset="0"/>
              </a:rPr>
              <a:t>điểm nhìn theo X</a:t>
            </a:r>
          </a:p>
          <a:p>
            <a:r>
              <a:rPr lang="en-US" smtClean="0">
                <a:latin typeface="Courier New" pitchFamily="49" charset="0"/>
                <a:cs typeface="Courier New" pitchFamily="49" charset="0"/>
              </a:rPr>
              <a:t>centerY: </a:t>
            </a:r>
            <a:r>
              <a:rPr lang="en-US" smtClean="0">
                <a:latin typeface="Calibri" pitchFamily="34" charset="0"/>
                <a:cs typeface="Courier New" pitchFamily="49" charset="0"/>
              </a:rPr>
              <a:t>điểm nhìn theo Y</a:t>
            </a:r>
          </a:p>
          <a:p>
            <a:r>
              <a:rPr lang="en-US" smtClean="0">
                <a:latin typeface="Courier New" pitchFamily="49" charset="0"/>
                <a:cs typeface="Courier New" pitchFamily="49" charset="0"/>
              </a:rPr>
              <a:t>centerZ: </a:t>
            </a:r>
            <a:r>
              <a:rPr lang="en-US" smtClean="0">
                <a:latin typeface="Calibri" pitchFamily="34" charset="0"/>
                <a:cs typeface="Courier New" pitchFamily="49" charset="0"/>
              </a:rPr>
              <a:t>điểm nhìn theo Z</a:t>
            </a:r>
          </a:p>
          <a:p>
            <a:r>
              <a:rPr lang="en-US" smtClean="0">
                <a:latin typeface="Courier New" pitchFamily="49" charset="0"/>
                <a:cs typeface="Courier New" pitchFamily="49" charset="0"/>
              </a:rPr>
              <a:t>upX: </a:t>
            </a:r>
            <a:r>
              <a:rPr lang="en-US" smtClean="0">
                <a:latin typeface="Calibri" pitchFamily="34" charset="0"/>
                <a:cs typeface="Courier New" pitchFamily="49" charset="0"/>
              </a:rPr>
              <a:t>vector hướng lên (UP vector) theo X</a:t>
            </a:r>
          </a:p>
          <a:p>
            <a:r>
              <a:rPr lang="en-US" smtClean="0">
                <a:latin typeface="Courier New" pitchFamily="49" charset="0"/>
                <a:cs typeface="Courier New" pitchFamily="49" charset="0"/>
              </a:rPr>
              <a:t>upY: </a:t>
            </a:r>
            <a:r>
              <a:rPr lang="en-US" smtClean="0">
                <a:latin typeface="Calibri" pitchFamily="34" charset="0"/>
                <a:cs typeface="Courier New" pitchFamily="49" charset="0"/>
              </a:rPr>
              <a:t>vector hướng lên (UP vector) theo Y</a:t>
            </a:r>
          </a:p>
          <a:p>
            <a:r>
              <a:rPr lang="en-US" smtClean="0">
                <a:latin typeface="Courier New" pitchFamily="49" charset="0"/>
                <a:cs typeface="Courier New" pitchFamily="49" charset="0"/>
              </a:rPr>
              <a:t>upZ: </a:t>
            </a:r>
            <a:r>
              <a:rPr lang="en-US" smtClean="0">
                <a:latin typeface="Calibri" pitchFamily="34" charset="0"/>
                <a:cs typeface="Courier New" pitchFamily="49" charset="0"/>
              </a:rPr>
              <a:t>vector hướng lên (UP vector) theo Z</a:t>
            </a:r>
          </a:p>
          <a:p>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fontScheme name="100TGp_biz_diagram">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00TGp_biz_diagram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clrMap bg1="lt1" tx1="dk1" bg2="lt2" tx2="dk2" accent1="accent1" accent2="accent2" accent3="accent3" accent4="accent4" accent5="accent5" accent6="accent6" hlink="hlink" folHlink="folHlink"/>
    </a:extraClrScheme>
    <a:extraClrScheme>
      <a:clrScheme name="100TGp_biz_diagram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clrMap bg1="lt1" tx1="dk1" bg2="lt2" tx2="dk2" accent1="accent1" accent2="accent2" accent3="accent3" accent4="accent4" accent5="accent5" accent6="accent6" hlink="hlink" folHlink="folHlink"/>
    </a:extraClrScheme>
    <a:extraClrScheme>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1382</TotalTime>
  <Words>1276</Words>
  <Application>Microsoft PowerPoint</Application>
  <PresentationFormat>On-screen Show (4:3)</PresentationFormat>
  <Paragraphs>240</Paragraphs>
  <Slides>37</Slides>
  <Notes>10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Theme1</vt:lpstr>
      <vt:lpstr>Image</vt:lpstr>
      <vt:lpstr>Java 3D  Programming</vt:lpstr>
      <vt:lpstr>Contents</vt:lpstr>
      <vt:lpstr>Contents</vt:lpstr>
      <vt:lpstr>CAMERA 3D</vt:lpstr>
      <vt:lpstr>CAMERA 3D</vt:lpstr>
      <vt:lpstr>CAMERA 3D</vt:lpstr>
      <vt:lpstr>CAMERA 3D</vt:lpstr>
      <vt:lpstr>CAMERA 3D</vt:lpstr>
      <vt:lpstr>CAMERA 3D</vt:lpstr>
      <vt:lpstr>CAMERA 3D</vt:lpstr>
      <vt:lpstr>CAMERA 3D</vt:lpstr>
      <vt:lpstr>CAMERA 3D</vt:lpstr>
      <vt:lpstr>Contents</vt:lpstr>
      <vt:lpstr>Texture</vt:lpstr>
      <vt:lpstr>Texture</vt:lpstr>
      <vt:lpstr> Texture</vt:lpstr>
      <vt:lpstr> Texture</vt:lpstr>
      <vt:lpstr> Texture</vt:lpstr>
      <vt:lpstr> Texture</vt:lpstr>
      <vt:lpstr> Texture</vt:lpstr>
      <vt:lpstr>Texture</vt:lpstr>
      <vt:lpstr>Texture</vt:lpstr>
      <vt:lpstr>Texture</vt:lpstr>
      <vt:lpstr>Texture</vt:lpstr>
      <vt:lpstr>Texture</vt:lpstr>
      <vt:lpstr>Contents</vt:lpstr>
      <vt:lpstr>Skybox</vt:lpstr>
      <vt:lpstr>Skybox</vt:lpstr>
      <vt:lpstr>Skybox</vt:lpstr>
      <vt:lpstr>Contents</vt:lpstr>
      <vt:lpstr>Model</vt:lpstr>
      <vt:lpstr>Model</vt:lpstr>
      <vt:lpstr>Model NFG</vt:lpstr>
      <vt:lpstr>Model OBJ</vt:lpstr>
      <vt:lpstr>Model MD2</vt:lpstr>
      <vt:lpstr>Q/A</vt:lpstr>
      <vt:lpstr>Slide 37</vt:lpstr>
    </vt:vector>
  </TitlesOfParts>
  <Company>Guilddesign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Jundat</cp:lastModifiedBy>
  <cp:revision>303</cp:revision>
  <dcterms:created xsi:type="dcterms:W3CDTF">2004-08-26T06:30:40Z</dcterms:created>
  <dcterms:modified xsi:type="dcterms:W3CDTF">2013-06-12T10:05:48Z</dcterms:modified>
</cp:coreProperties>
</file>