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9" r:id="rId6"/>
    <p:sldId id="272" r:id="rId7"/>
    <p:sldId id="271" r:id="rId8"/>
    <p:sldId id="260" r:id="rId9"/>
    <p:sldId id="262" r:id="rId10"/>
    <p:sldId id="263" r:id="rId11"/>
    <p:sldId id="268" r:id="rId12"/>
    <p:sldId id="275" r:id="rId13"/>
    <p:sldId id="276" r:id="rId14"/>
    <p:sldId id="277" r:id="rId15"/>
    <p:sldId id="27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71" autoAdjust="0"/>
  </p:normalViewPr>
  <p:slideViewPr>
    <p:cSldViewPr snapToGrid="0" snapToObjects="1">
      <p:cViewPr>
        <p:scale>
          <a:sx n="94" d="100"/>
          <a:sy n="94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F02A9-EDD3-E648-A239-FBCD5F97B1E2}" type="datetime1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82FD-AC2B-D748-BB2C-D46D1674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8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833E7-AB32-954F-BE4F-FC7E8E87FD5C}" type="datetime1">
              <a:rPr lang="en-US" smtClean="0"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389E-D0FB-7844-A0E9-85B6985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2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E389E-D0FB-7844-A0E9-85B6985CD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E389E-D0FB-7844-A0E9-85B6985CD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SidePoint.com: Laravel là framework PHP phổ biến nhất thế giới trong năm 2013 và 2014</a:t>
            </a:r>
          </a:p>
          <a:p>
            <a:r>
              <a:rPr lang="en-US" dirty="0" smtClean="0"/>
              <a:t>Db-engines.com: MongoDB là database NoSQL được sử dụng nhiều nhất hiện nay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E389E-D0FB-7844-A0E9-85B6985CD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A956-5C38-0D4A-9450-D7C3C69F5975}" type="datetime1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935-90FD-CC49-A71C-D91E0D5B9774}" type="datetime1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C4CE-0204-7C4C-BEA1-0832C1D3D677}" type="datetime1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6DE2-7869-DB40-9EF7-63571D52BCC6}" type="datetime1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F1E5-8A0A-FB4F-80EB-2C71BE9D9E12}" type="datetime1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EBEA-6704-9141-BA5A-0DC43741F9B6}" type="datetime1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173-6DF1-A045-8D7A-4ABC53D96F52}" type="datetime1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D9E-A57A-AB44-97E6-439C83A925CF}" type="datetime1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2023-E31C-2641-98F2-2DEBF1AA40F8}" type="datetime1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AAC6-FFF2-F942-BC63-E6E43CAB2053}" type="datetime1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8D23-514F-B846-8E79-D2CC4FE77EA2}" type="datetime1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AD42D6-1275-9A43-A279-B462EAE2E6EF}" type="datetime1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889" y="6514473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2"/>
                </a:solidFill>
              </a:defRPr>
            </a:lvl1pPr>
          </a:lstStyle>
          <a:p>
            <a:fld id="{8C00DBAC-AA5A-CA42-AE98-9D6715DDD6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docom.com/projects/trafficgam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0000"/>
                </a:solidFill>
              </a:rPr>
              <a:t>Nghiên cứu về Unity và Xây dựng phần mềm học lái xe an toàn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GVHD: ThS. Nguyễn Trác Thức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SVTH: Phạm Tấn Long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75040"/>
            <a:ext cx="6400800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Trường Đại học Công nghệ Thông tin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Khoa Công nghệ phần mềm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6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fficGame_cle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7" r="-7297"/>
          <a:stretch>
            <a:fillRect/>
          </a:stretch>
        </p:blipFill>
        <p:spPr>
          <a:xfrm>
            <a:off x="-130172" y="2108621"/>
            <a:ext cx="9461777" cy="44071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Traffic Game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6015" y="2598269"/>
            <a:ext cx="7557098" cy="3857529"/>
          </a:xfrm>
          <a:ln>
            <a:solidFill>
              <a:schemeClr val="tx1"/>
            </a:solidFill>
          </a:ln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286619" y="2807115"/>
            <a:ext cx="4461933" cy="406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Không</a:t>
            </a:r>
          </a:p>
          <a:p>
            <a:pPr lvl="1"/>
            <a:r>
              <a:rPr lang="en-US" dirty="0" smtClean="0"/>
              <a:t>Hướng</a:t>
            </a:r>
            <a:endParaRPr lang="en-US" dirty="0"/>
          </a:p>
          <a:p>
            <a:pPr lvl="1"/>
            <a:r>
              <a:rPr lang="en-US" dirty="0" smtClean="0"/>
              <a:t>Trạng thái đèn giao thông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Làn đường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428068" y="2654715"/>
            <a:ext cx="4461933" cy="406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Chiều</a:t>
            </a:r>
          </a:p>
          <a:p>
            <a:r>
              <a:rPr lang="en-US" dirty="0" smtClean="0"/>
              <a:t>Loại xe được chạy, dừng, đỗ</a:t>
            </a:r>
          </a:p>
          <a:p>
            <a:r>
              <a:rPr lang="en-US" dirty="0" smtClean="0"/>
              <a:t>Tốc độ tối thiểu, tối đa</a:t>
            </a:r>
            <a:endParaRPr lang="en-US" dirty="0"/>
          </a:p>
          <a:p>
            <a:r>
              <a:rPr lang="en-US" dirty="0" smtClean="0"/>
              <a:t>Trạng thái đèn giao thông</a:t>
            </a:r>
          </a:p>
          <a:p>
            <a:r>
              <a:rPr lang="en-US" dirty="0" smtClean="0"/>
              <a:t>Hướng vỉa hè</a:t>
            </a:r>
          </a:p>
          <a:p>
            <a:r>
              <a:rPr lang="en-US" dirty="0" smtClean="0"/>
              <a:t>Hướng được rẽ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7821E-6 -5.09613E-7 L 0.9306 -0.00555 " pathEditMode="relative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 tự động</a:t>
            </a:r>
            <a:endParaRPr lang="en-US" dirty="0"/>
          </a:p>
        </p:txBody>
      </p:sp>
      <p:pic>
        <p:nvPicPr>
          <p:cNvPr id="4" name="Picture 3" descr="MultiAg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0" y="2633024"/>
            <a:ext cx="4369093" cy="3885491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4650204" y="2654715"/>
            <a:ext cx="4239797" cy="406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Hệ thống xe tự động </a:t>
            </a:r>
          </a:p>
          <a:p>
            <a:pPr lvl="1"/>
            <a:r>
              <a:rPr lang="en-US" dirty="0" smtClean="0"/>
              <a:t>Tự tìm đường đi đúng</a:t>
            </a:r>
          </a:p>
          <a:p>
            <a:pPr lvl="1"/>
            <a:r>
              <a:rPr lang="en-US" dirty="0" smtClean="0"/>
              <a:t>Dừng và đi theo tín hiệu đèn giao thông</a:t>
            </a:r>
          </a:p>
          <a:p>
            <a:pPr lvl="1"/>
            <a:r>
              <a:rPr lang="en-US" dirty="0" smtClean="0"/>
              <a:t>Dừng tránh va chạm</a:t>
            </a:r>
          </a:p>
          <a:p>
            <a:pPr lvl="1"/>
            <a:r>
              <a:rPr lang="en-US" dirty="0" smtClean="0"/>
              <a:t>Phát hiện và xử lý Deadlock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9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Editor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72067" y="2427612"/>
            <a:ext cx="7408333" cy="4220306"/>
          </a:xfrm>
        </p:spPr>
        <p:txBody>
          <a:bodyPr>
            <a:normAutofit/>
          </a:bodyPr>
          <a:lstStyle/>
          <a:p>
            <a:r>
              <a:rPr lang="en-US" dirty="0" smtClean="0"/>
              <a:t>Ứng dụng 2d sử dụng Unity 2D</a:t>
            </a:r>
          </a:p>
          <a:p>
            <a:r>
              <a:rPr lang="en-US" dirty="0" smtClean="0"/>
              <a:t>Các loại đối tượng:</a:t>
            </a:r>
          </a:p>
          <a:p>
            <a:pPr lvl="1"/>
            <a:r>
              <a:rPr lang="en-US" dirty="0" smtClean="0"/>
              <a:t>Đường</a:t>
            </a:r>
          </a:p>
          <a:p>
            <a:pPr lvl="1"/>
            <a:r>
              <a:rPr lang="en-US" dirty="0" smtClean="0"/>
              <a:t>Biển báo giao thông</a:t>
            </a:r>
          </a:p>
          <a:p>
            <a:pPr lvl="1"/>
            <a:r>
              <a:rPr lang="en-US" dirty="0" smtClean="0"/>
              <a:t>Phong cảnh</a:t>
            </a:r>
          </a:p>
          <a:p>
            <a:pPr lvl="1"/>
            <a:r>
              <a:rPr lang="en-US" dirty="0" smtClean="0"/>
              <a:t>Khác</a:t>
            </a:r>
          </a:p>
          <a:p>
            <a:r>
              <a:rPr lang="en-US" dirty="0" smtClean="0"/>
              <a:t>Tính năng: </a:t>
            </a:r>
          </a:p>
          <a:p>
            <a:pPr lvl="1"/>
            <a:r>
              <a:rPr lang="en-US" dirty="0" smtClean="0"/>
              <a:t>Tạo mới</a:t>
            </a:r>
          </a:p>
          <a:p>
            <a:pPr lvl="1"/>
            <a:r>
              <a:rPr lang="en-US" dirty="0" smtClean="0"/>
              <a:t>Lưu file JSON</a:t>
            </a:r>
          </a:p>
          <a:p>
            <a:pPr lvl="1"/>
            <a:r>
              <a:rPr lang="en-US" dirty="0" smtClean="0"/>
              <a:t>Mở lại file đã lưu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72067" y="2427612"/>
            <a:ext cx="7408333" cy="4220306"/>
          </a:xfrm>
        </p:spPr>
        <p:txBody>
          <a:bodyPr>
            <a:normAutofit/>
          </a:bodyPr>
          <a:lstStyle/>
          <a:p>
            <a:r>
              <a:rPr lang="en-US" dirty="0" smtClean="0"/>
              <a:t>Trang quản trị, gồm các chức năng:</a:t>
            </a:r>
          </a:p>
          <a:p>
            <a:pPr lvl="1"/>
            <a:r>
              <a:rPr lang="en-US" dirty="0" smtClean="0"/>
              <a:t>Quản lý người chơi: </a:t>
            </a:r>
          </a:p>
          <a:p>
            <a:pPr lvl="2"/>
            <a:r>
              <a:rPr lang="en-US" dirty="0" smtClean="0"/>
              <a:t>Thêm mới danh sách</a:t>
            </a:r>
          </a:p>
          <a:p>
            <a:pPr lvl="2"/>
            <a:r>
              <a:rPr lang="en-US" dirty="0" smtClean="0"/>
              <a:t>Chỉnh sửa thông tin người chơi</a:t>
            </a:r>
          </a:p>
          <a:p>
            <a:pPr lvl="1"/>
            <a:r>
              <a:rPr lang="en-US" dirty="0" smtClean="0"/>
              <a:t>Quản lý nội dung trò chơi</a:t>
            </a:r>
          </a:p>
          <a:p>
            <a:pPr lvl="2"/>
            <a:r>
              <a:rPr lang="en-US" dirty="0" smtClean="0"/>
              <a:t>Thêm mới bản đồ</a:t>
            </a:r>
          </a:p>
          <a:p>
            <a:pPr lvl="2"/>
            <a:r>
              <a:rPr lang="en-US" dirty="0" smtClean="0"/>
              <a:t>Chỉnh sửa thông tin bản đồ</a:t>
            </a:r>
          </a:p>
          <a:p>
            <a:pPr lvl="1"/>
            <a:r>
              <a:rPr lang="en-US" dirty="0" smtClean="0"/>
              <a:t>Quản lý điểm số</a:t>
            </a:r>
          </a:p>
          <a:p>
            <a:pPr lvl="2"/>
            <a:r>
              <a:rPr lang="en-US" dirty="0" smtClean="0"/>
              <a:t>Lọc kết quả</a:t>
            </a:r>
          </a:p>
          <a:p>
            <a:pPr lvl="2"/>
            <a:r>
              <a:rPr lang="en-US" dirty="0" smtClean="0"/>
              <a:t>Xuất file 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Hệ thống đã cài đặt được:</a:t>
            </a:r>
          </a:p>
          <a:p>
            <a:pPr lvl="1"/>
            <a:r>
              <a:rPr lang="en-US" dirty="0" smtClean="0"/>
              <a:t>Phần mềm thiết kế bản đồ</a:t>
            </a:r>
          </a:p>
          <a:p>
            <a:pPr lvl="1"/>
            <a:r>
              <a:rPr lang="en-US" dirty="0" smtClean="0"/>
              <a:t>Hệ thống quản lý người chơi</a:t>
            </a:r>
          </a:p>
          <a:p>
            <a:pPr lvl="1"/>
            <a:r>
              <a:rPr lang="en-US" dirty="0" smtClean="0"/>
              <a:t>Game lái xe thực tế có khả năng kiểm tra được 28 lỗi vi phạm giao thông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Trang chủ cài đặt:</a:t>
            </a:r>
          </a:p>
          <a:p>
            <a:r>
              <a:rPr lang="en-US" dirty="0">
                <a:hlinkClick r:id="rId2"/>
              </a:rPr>
              <a:t>http://widocom.com/projects/</a:t>
            </a:r>
            <a:r>
              <a:rPr lang="en-US" dirty="0" smtClean="0">
                <a:hlinkClick r:id="rId2"/>
              </a:rPr>
              <a:t>trafficgame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9327" y="2791705"/>
            <a:ext cx="713414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Trân trọng</a:t>
            </a:r>
          </a:p>
          <a:p>
            <a:pPr algn="ctr"/>
            <a:r>
              <a:rPr lang="en-US" sz="7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cảm ơn</a:t>
            </a:r>
            <a:endParaRPr lang="en-US" sz="72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9881"/>
            <a:ext cx="9198868" cy="22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8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" b="3042"/>
          <a:stretch>
            <a:fillRect/>
          </a:stretch>
        </p:blipFill>
        <p:spPr>
          <a:xfrm>
            <a:off x="969604" y="2852976"/>
            <a:ext cx="7408333" cy="34506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Vấn đề giao thông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61" y="1418583"/>
            <a:ext cx="3239270" cy="521882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14" y="1447390"/>
            <a:ext cx="3579323" cy="51900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7028" y="6542838"/>
            <a:ext cx="3673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Nguồn: WHO, TinhTe, Uỷ ban ANGT Quốc gia</a:t>
            </a:r>
            <a:endParaRPr lang="en-US" sz="15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</a:t>
            </a:r>
            <a:endParaRPr lang="en-US" dirty="0"/>
          </a:p>
        </p:txBody>
      </p:sp>
      <p:pic>
        <p:nvPicPr>
          <p:cNvPr id="5" name="Picture 4" descr="tuyentruyen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56" y="1895106"/>
            <a:ext cx="3691510" cy="2850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uyen truyen 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0" y="1591056"/>
            <a:ext cx="3142614" cy="502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Content Placeholder 3" descr="tuyentruyen.jp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3" b="15033"/>
          <a:stretch>
            <a:fillRect/>
          </a:stretch>
        </p:blipFill>
        <p:spPr>
          <a:xfrm>
            <a:off x="1105564" y="2893941"/>
            <a:ext cx="4983085" cy="2321050"/>
          </a:xfrm>
          <a:ln>
            <a:solidFill>
              <a:schemeClr val="tx1"/>
            </a:solidFill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64" y="4686114"/>
            <a:ext cx="6310762" cy="17843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pic>
        <p:nvPicPr>
          <p:cNvPr id="6" name="Picture 5" descr="panda3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" y="4793462"/>
            <a:ext cx="3935110" cy="1795394"/>
          </a:xfrm>
          <a:prstGeom prst="rect">
            <a:avLst/>
          </a:prstGeom>
        </p:spPr>
      </p:pic>
      <p:pic>
        <p:nvPicPr>
          <p:cNvPr id="7" name="Picture 6" descr="ORGE Engine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19" y="5018286"/>
            <a:ext cx="3442345" cy="1570570"/>
          </a:xfrm>
          <a:prstGeom prst="rect">
            <a:avLst/>
          </a:prstGeom>
        </p:spPr>
      </p:pic>
      <p:pic>
        <p:nvPicPr>
          <p:cNvPr id="5" name="Picture 4" descr="unre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01" y="2388964"/>
            <a:ext cx="2018937" cy="2404498"/>
          </a:xfrm>
          <a:prstGeom prst="rect">
            <a:avLst/>
          </a:prstGeom>
        </p:spPr>
      </p:pic>
      <p:pic>
        <p:nvPicPr>
          <p:cNvPr id="8" name="Picture 7" descr="cryengi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60" y="2634746"/>
            <a:ext cx="4064000" cy="1968500"/>
          </a:xfrm>
          <a:prstGeom prst="rect">
            <a:avLst/>
          </a:prstGeom>
        </p:spPr>
      </p:pic>
      <p:pic>
        <p:nvPicPr>
          <p:cNvPr id="4" name="Content Placeholder 3" descr="unity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8" b="7688"/>
          <a:stretch>
            <a:fillRect/>
          </a:stretch>
        </p:blipFill>
        <p:spPr>
          <a:xfrm>
            <a:off x="2474190" y="3428829"/>
            <a:ext cx="4488428" cy="209064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Đa nền tảng </a:t>
            </a:r>
          </a:p>
          <a:p>
            <a:pPr lvl="1"/>
            <a:r>
              <a:rPr lang="en-US" dirty="0" smtClean="0"/>
              <a:t>Windows, Mac OS, Linux</a:t>
            </a:r>
          </a:p>
          <a:p>
            <a:pPr lvl="1"/>
            <a:r>
              <a:rPr lang="en-US" dirty="0" smtClean="0"/>
              <a:t>iOS, Android, Windows Phone 8, Blackberry 10</a:t>
            </a:r>
          </a:p>
          <a:p>
            <a:pPr lvl="1"/>
            <a:r>
              <a:rPr lang="en-US" dirty="0" smtClean="0"/>
              <a:t>PS3, PS4, Playstation Vista, Xbox 360, Xbox One, Wii U</a:t>
            </a:r>
          </a:p>
          <a:p>
            <a:pPr lvl="1"/>
            <a:r>
              <a:rPr lang="en-US" dirty="0" smtClean="0"/>
              <a:t>Web player</a:t>
            </a:r>
          </a:p>
        </p:txBody>
      </p:sp>
      <p:pic>
        <p:nvPicPr>
          <p:cNvPr id="4" name="Picture 3" descr="Screenshot 2015-01-13 10.08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675467"/>
            <a:ext cx="8432800" cy="372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9345"/>
            <a:ext cx="7408333" cy="4358654"/>
          </a:xfrm>
        </p:spPr>
        <p:txBody>
          <a:bodyPr>
            <a:normAutofit/>
          </a:bodyPr>
          <a:lstStyle/>
          <a:p>
            <a:r>
              <a:rPr lang="en-US" dirty="0" smtClean="0"/>
              <a:t>Dựng hình</a:t>
            </a:r>
          </a:p>
          <a:p>
            <a:pPr lvl="1"/>
            <a:r>
              <a:rPr lang="en-US" dirty="0" smtClean="0"/>
              <a:t>DirectX 11</a:t>
            </a:r>
          </a:p>
          <a:p>
            <a:pPr lvl="1"/>
            <a:r>
              <a:rPr lang="en-US" dirty="0" smtClean="0"/>
              <a:t>Chiếu sáng đa luồng</a:t>
            </a:r>
          </a:p>
          <a:p>
            <a:pPr lvl="1"/>
            <a:r>
              <a:rPr lang="en-US" dirty="0" smtClean="0"/>
              <a:t>100 kiểu shader sẵn có</a:t>
            </a:r>
          </a:p>
          <a:p>
            <a:pPr lvl="1"/>
            <a:r>
              <a:rPr lang="en-US" dirty="0" smtClean="0"/>
              <a:t>Can thiệp sâu xuống quá trình pipeline</a:t>
            </a:r>
          </a:p>
          <a:p>
            <a:r>
              <a:rPr lang="en-US" dirty="0"/>
              <a:t>Ánh sáng</a:t>
            </a:r>
          </a:p>
          <a:p>
            <a:pPr lvl="1"/>
            <a:r>
              <a:rPr lang="en-US" dirty="0"/>
              <a:t>Bộ công cụ Beast của Autodesk</a:t>
            </a:r>
          </a:p>
          <a:p>
            <a:pPr lvl="1"/>
            <a:r>
              <a:rPr lang="en-US" dirty="0"/>
              <a:t>Lightmapping kép với không gian rộng</a:t>
            </a:r>
          </a:p>
          <a:p>
            <a:pPr lvl="1"/>
            <a:r>
              <a:rPr lang="en-US" dirty="0"/>
              <a:t>Hard shadow – soft shadow cho chất lượng phù hợp nhất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48086"/>
            <a:ext cx="7408333" cy="4709914"/>
          </a:xfrm>
        </p:spPr>
        <p:txBody>
          <a:bodyPr>
            <a:normAutofit/>
          </a:bodyPr>
          <a:lstStyle/>
          <a:p>
            <a:r>
              <a:rPr lang="en-US" dirty="0" smtClean="0"/>
              <a:t>Vật lý</a:t>
            </a:r>
          </a:p>
          <a:p>
            <a:pPr lvl="1"/>
            <a:r>
              <a:rPr lang="en-US" dirty="0" smtClean="0"/>
              <a:t>PhysiX của NVIDIA cho 3D</a:t>
            </a:r>
          </a:p>
          <a:p>
            <a:pPr lvl="1"/>
            <a:r>
              <a:rPr lang="en-US" dirty="0" smtClean="0"/>
              <a:t>Box2D cho 2D</a:t>
            </a:r>
          </a:p>
          <a:p>
            <a:pPr lvl="1"/>
            <a:r>
              <a:rPr lang="en-US" dirty="0" smtClean="0"/>
              <a:t>Wheel </a:t>
            </a:r>
            <a:r>
              <a:rPr lang="en-US" dirty="0" smtClean="0"/>
              <a:t>Collider</a:t>
            </a:r>
          </a:p>
          <a:p>
            <a:r>
              <a:rPr lang="en-US" dirty="0"/>
              <a:t>Khác</a:t>
            </a:r>
          </a:p>
          <a:p>
            <a:pPr lvl="1"/>
            <a:r>
              <a:rPr lang="en-US" dirty="0"/>
              <a:t>Thư viện GUI 2D</a:t>
            </a:r>
          </a:p>
          <a:p>
            <a:pPr lvl="1"/>
            <a:r>
              <a:rPr lang="en-US" dirty="0"/>
              <a:t>Tối ưu mã GLSL</a:t>
            </a:r>
          </a:p>
          <a:p>
            <a:pPr lvl="1"/>
            <a:r>
              <a:rPr lang="en-US" dirty="0"/>
              <a:t>Level of Detail</a:t>
            </a:r>
          </a:p>
          <a:p>
            <a:pPr lvl="1"/>
            <a:r>
              <a:rPr lang="en-US" dirty="0"/>
              <a:t>Occusion Culling độc quyền của Unity và Umbra Software</a:t>
            </a:r>
          </a:p>
          <a:p>
            <a:pPr lvl="1"/>
            <a:r>
              <a:rPr lang="en-US" dirty="0"/>
              <a:t>Substance của </a:t>
            </a:r>
            <a:r>
              <a:rPr lang="en-US" dirty="0" smtClean="0"/>
              <a:t>Allegorithmic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Laravel và MongoDB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52" y="1898113"/>
            <a:ext cx="2459118" cy="31507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7028" y="6542838"/>
            <a:ext cx="19539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Nguồn: Sidepoint.com</a:t>
            </a:r>
            <a:endParaRPr lang="en-US" sz="15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97" y="4771539"/>
            <a:ext cx="5831437" cy="17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09" y="1760496"/>
            <a:ext cx="5479322" cy="47679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DBAC-AA5A-CA42-AE98-9D6715DDD6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1006</TotalTime>
  <Words>447</Words>
  <Application>Microsoft Macintosh PowerPoint</Application>
  <PresentationFormat>On-screen Show (4:3)</PresentationFormat>
  <Paragraphs>114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Nghiên cứu về Unity và Xây dựng phần mềm học lái xe an toàn</vt:lpstr>
      <vt:lpstr>Vấn đề giao thông</vt:lpstr>
      <vt:lpstr>Giải pháp</vt:lpstr>
      <vt:lpstr>Unity</vt:lpstr>
      <vt:lpstr>Unity</vt:lpstr>
      <vt:lpstr>Unity</vt:lpstr>
      <vt:lpstr>Unity</vt:lpstr>
      <vt:lpstr>Laravel và MongoDB</vt:lpstr>
      <vt:lpstr>Thiết kế</vt:lpstr>
      <vt:lpstr>Traffic Game</vt:lpstr>
      <vt:lpstr>Làn đường</vt:lpstr>
      <vt:lpstr>Xe tự động</vt:lpstr>
      <vt:lpstr>Map Editor</vt:lpstr>
      <vt:lpstr>CMS</vt:lpstr>
      <vt:lpstr>Kết quả đạt được</vt:lpstr>
      <vt:lpstr>PowerPoint Presentation</vt:lpstr>
    </vt:vector>
  </TitlesOfParts>
  <Company>WiDOCOM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Unity và xây dựng ứng dụng học luật giao thông</dc:title>
  <dc:creator>Tan Long Pham</dc:creator>
  <cp:lastModifiedBy>Tan Long Pham</cp:lastModifiedBy>
  <cp:revision>189</cp:revision>
  <dcterms:created xsi:type="dcterms:W3CDTF">2015-01-05T01:51:44Z</dcterms:created>
  <dcterms:modified xsi:type="dcterms:W3CDTF">2015-01-22T02:20:20Z</dcterms:modified>
</cp:coreProperties>
</file>