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812" autoAdjust="0"/>
  </p:normalViewPr>
  <p:slideViewPr>
    <p:cSldViewPr snapToGrid="0" snapToObjects="1">
      <p:cViewPr varScale="1">
        <p:scale>
          <a:sx n="104" d="100"/>
          <a:sy n="104" d="100"/>
        </p:scale>
        <p:origin x="-10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D10A-78B5-BE4F-BFD8-8463BE359624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AB7-5146-3F49-913F-6B0CD1A6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6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D10A-78B5-BE4F-BFD8-8463BE359624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AB7-5146-3F49-913F-6B0CD1A6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6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D10A-78B5-BE4F-BFD8-8463BE359624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AB7-5146-3F49-913F-6B0CD1A6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5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D10A-78B5-BE4F-BFD8-8463BE359624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AB7-5146-3F49-913F-6B0CD1A6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3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D10A-78B5-BE4F-BFD8-8463BE359624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AB7-5146-3F49-913F-6B0CD1A6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5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D10A-78B5-BE4F-BFD8-8463BE359624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AB7-5146-3F49-913F-6B0CD1A6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2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D10A-78B5-BE4F-BFD8-8463BE359624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AB7-5146-3F49-913F-6B0CD1A6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6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D10A-78B5-BE4F-BFD8-8463BE359624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AB7-5146-3F49-913F-6B0CD1A6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1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D10A-78B5-BE4F-BFD8-8463BE359624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AB7-5146-3F49-913F-6B0CD1A6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9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D10A-78B5-BE4F-BFD8-8463BE359624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AB7-5146-3F49-913F-6B0CD1A6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63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D10A-78B5-BE4F-BFD8-8463BE359624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AB7-5146-3F49-913F-6B0CD1A6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5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9D10A-78B5-BE4F-BFD8-8463BE359624}" type="datetimeFigureOut">
              <a:rPr lang="en-US" smtClean="0"/>
              <a:t>12/19/14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BCAB7-5146-3F49-913F-6B0CD1A69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15" y="503919"/>
            <a:ext cx="6609216" cy="5507680"/>
          </a:xfrm>
          <a:prstGeom prst="rect">
            <a:avLst/>
          </a:prstGeom>
        </p:spPr>
      </p:pic>
      <p:sp>
        <p:nvSpPr>
          <p:cNvPr id="5" name="Bent Arrow 4"/>
          <p:cNvSpPr/>
          <p:nvPr/>
        </p:nvSpPr>
        <p:spPr>
          <a:xfrm>
            <a:off x="5281886" y="3031315"/>
            <a:ext cx="813816" cy="86868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207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ent Arrow 5"/>
          <p:cNvSpPr/>
          <p:nvPr/>
        </p:nvSpPr>
        <p:spPr>
          <a:xfrm flipH="1">
            <a:off x="3113433" y="1870671"/>
            <a:ext cx="2059209" cy="2029324"/>
          </a:xfrm>
          <a:prstGeom prst="bentArrow">
            <a:avLst>
              <a:gd name="adj1" fmla="val 10484"/>
              <a:gd name="adj2" fmla="val 11868"/>
              <a:gd name="adj3" fmla="val 17042"/>
              <a:gd name="adj4" fmla="val 509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U-Turn Arrow 6"/>
          <p:cNvSpPr/>
          <p:nvPr/>
        </p:nvSpPr>
        <p:spPr>
          <a:xfrm flipH="1">
            <a:off x="3564059" y="2662638"/>
            <a:ext cx="1310920" cy="1237357"/>
          </a:xfrm>
          <a:prstGeom prst="uturnArrow">
            <a:avLst>
              <a:gd name="adj1" fmla="val 19482"/>
              <a:gd name="adj2" fmla="val 19482"/>
              <a:gd name="adj3" fmla="val 21689"/>
              <a:gd name="adj4" fmla="val 43750"/>
              <a:gd name="adj5" fmla="val 10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31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_LanTuye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73" y="970594"/>
            <a:ext cx="5969000" cy="4000500"/>
          </a:xfrm>
          <a:prstGeom prst="rect">
            <a:avLst/>
          </a:prstGeom>
        </p:spPr>
      </p:pic>
      <p:cxnSp>
        <p:nvCxnSpPr>
          <p:cNvPr id="8" name="Curved Connector 7"/>
          <p:cNvCxnSpPr/>
          <p:nvPr/>
        </p:nvCxnSpPr>
        <p:spPr>
          <a:xfrm rot="16200000" flipV="1">
            <a:off x="3526570" y="2640470"/>
            <a:ext cx="2436342" cy="745441"/>
          </a:xfrm>
          <a:prstGeom prst="curvedConnector3">
            <a:avLst>
              <a:gd name="adj1" fmla="val 48496"/>
            </a:avLst>
          </a:prstGeom>
          <a:ln w="85725" cap="rnd">
            <a:prstDash val="solid"/>
            <a:round/>
            <a:tailEnd type="triangle" w="med" len="med"/>
          </a:ln>
          <a:effectLst>
            <a:glow>
              <a:schemeClr val="accent1"/>
            </a:glow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851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WiDOCOM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 Long Pham</dc:creator>
  <cp:lastModifiedBy>Tan Long Pham</cp:lastModifiedBy>
  <cp:revision>4</cp:revision>
  <dcterms:created xsi:type="dcterms:W3CDTF">2014-12-19T08:05:12Z</dcterms:created>
  <dcterms:modified xsi:type="dcterms:W3CDTF">2014-12-20T03:50:53Z</dcterms:modified>
</cp:coreProperties>
</file>