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72" r:id="rId4"/>
    <p:sldId id="273" r:id="rId5"/>
    <p:sldId id="275" r:id="rId6"/>
    <p:sldId id="274" r:id="rId7"/>
    <p:sldId id="276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DCD33-8503-4DE4-963B-9788338FF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B2806F-EE7C-4A5B-9EEF-8E508A85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74E19-39C6-4734-BA8B-98E5BF52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81A20-8D3F-4D82-BCDF-F9F31BCE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294CB-365C-43FE-8442-6008D52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1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C267-D6C1-4D52-9A0D-B6E3AD1C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0F673-3687-4CF8-9976-1313BF82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261AB-9479-4258-A2BA-C326276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2E124-37B2-4FCE-9D5E-41EF3859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2DE38-2A7B-42B8-8F2F-409F18A9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E21B0-EF28-452A-9F7A-DC850D4FB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FDED3B-8705-423C-A32D-8D797A5F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89423-C3A8-4CFC-B2F3-7515EEFB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C0486-A2ED-4E1A-A3FE-C7426113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57B55-5331-4FD2-94EA-7A3D7D4D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9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FD44B-B685-484C-B014-0EDE089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799B9-5C82-4BE9-9D3F-95166C83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778F0-70B1-477E-84CC-E0C817A5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357D7-5F8B-45F3-BC18-876BA0D3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B76D-0304-47B1-B781-9BC4ABED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0F676-5B4F-4E6E-816D-314BB804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08F48-AA72-4544-9572-C7A613B6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E97C6-8562-4A8D-AC5F-FD6FBEBC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B9037-9DC5-4510-B384-0B091F12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910C3-A010-488C-A435-D42821F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4C16-3146-480C-9F08-F1725F6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DDCDA-DEE5-458B-ACE9-C306C23D9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2762B6-5ADC-4786-8533-6DDA1AB9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9BA74-CE16-498B-9384-008278D2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DD045-31DC-452C-B465-8CD6FDD3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25630-ACE1-4ACB-9A4E-6EDCCCD6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A9849-225C-4CCB-A609-4A7BC59D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01755-5453-438C-B752-A2B5E59C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A60BD-DCB3-4E26-B51A-B611664B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CA8C5-06D7-45BB-BACD-65A01B00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398DE0-C7A9-4365-966B-95C5581A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AE7CF-9151-42FD-A827-88B8402F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BC894-C831-4E97-A893-3A149D43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5AC82-CE2F-417D-B19F-2CACD123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4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A53C0-95D5-4AF6-92B0-C3978BD3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1C929A-8590-4492-BC6B-854B2343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92E5E-FD99-4E96-896C-2EA3C060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664B6-C9FE-457E-8B5C-F6C2406A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1445C8-B4FE-43D6-8AEC-562150AD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9382F-7057-4E5B-BEDA-5A7EF596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196BD-B422-49EB-A75C-3AEE0EDF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ACA45-9582-448C-AC06-C5D121EC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9F2C-4B78-4BC3-9F16-AF00FBEF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F7B9A-2700-4E3B-BD9B-0BE46A79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7BC8E-2885-449B-B7D1-2DF93E8E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708F8-2DBF-46DE-91EE-C91E8AA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6BEEA-6044-4FC0-A340-BFBB799C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A2D73-E721-4773-B913-9910023F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69252-3F97-4981-B9BD-7B9877782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027D6-6D0E-42E1-AF26-0E7E0D1C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76B21-7CF4-4A2D-BDA6-E6255324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3642F-2E5F-485B-B8D1-7A4A5B2A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52DED-C187-440B-9555-D6B19B26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03EC9-0041-477F-9B4C-3EEE849A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6DA28-6C04-4C81-95CD-FCE29509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EB72-A591-421B-B10F-94078C63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D0D2-53DD-4AF4-A2AA-EC45264C3D1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154EB-7E5D-41AE-B6AB-2CD8DFBB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41CCD-412B-4744-9337-8A25BD247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40F7-066F-4458-A025-5EE3F9BD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B6066E-2E1E-402D-9375-3DE4BEA366EC}"/>
              </a:ext>
            </a:extLst>
          </p:cNvPr>
          <p:cNvSpPr txBox="1"/>
          <p:nvPr/>
        </p:nvSpPr>
        <p:spPr>
          <a:xfrm>
            <a:off x="2450245" y="777003"/>
            <a:ext cx="729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오목 설계도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92B3A1-8845-4678-BF5F-CFCA69F1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80" y="1784974"/>
            <a:ext cx="4614640" cy="46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0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0D444-506C-409B-8471-727E6FE0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E41B41-416C-405F-83D3-88CF19D0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88404C-B0F0-47A6-8D37-4BFD5D44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7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14DE77-28CB-438F-A5FD-515DE3CE7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1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9FDF3E-FCE9-42E2-8068-3D4B6E2C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C32CF9-8C34-43B7-8736-0E4FD488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6D0227-8517-4A70-9B7C-383227DE0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16A5D7-8CF3-4693-B091-DD32738C6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93" y="1464445"/>
            <a:ext cx="1071767" cy="1071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446E8D-D7B1-40DA-9CC7-76ADEB457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94" y="2328643"/>
            <a:ext cx="881235" cy="881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68066-3CE6-49B5-90BF-6C04742129A9}"/>
              </a:ext>
            </a:extLst>
          </p:cNvPr>
          <p:cNvSpPr txBox="1"/>
          <p:nvPr/>
        </p:nvSpPr>
        <p:spPr>
          <a:xfrm>
            <a:off x="1159499" y="2615372"/>
            <a:ext cx="175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출력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4B0A7-8F5A-4282-9B4A-C36D268F2FC5}"/>
              </a:ext>
            </a:extLst>
          </p:cNvPr>
          <p:cNvSpPr txBox="1"/>
          <p:nvPr/>
        </p:nvSpPr>
        <p:spPr>
          <a:xfrm>
            <a:off x="9019463" y="3528498"/>
            <a:ext cx="1953895" cy="167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·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 연결 확인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·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클라이언트의 준비 확인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·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주사위 값 설정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·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바둑돌 위치 정보 체크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· 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오목 규칙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688B33-B6E6-45D9-87BF-7ED395EA6633}"/>
              </a:ext>
            </a:extLst>
          </p:cNvPr>
          <p:cNvSpPr/>
          <p:nvPr/>
        </p:nvSpPr>
        <p:spPr>
          <a:xfrm>
            <a:off x="696460" y="1195120"/>
            <a:ext cx="2648443" cy="2091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5AEFA3-B32D-4862-9722-48D0FF9481D0}"/>
              </a:ext>
            </a:extLst>
          </p:cNvPr>
          <p:cNvSpPr/>
          <p:nvPr/>
        </p:nvSpPr>
        <p:spPr>
          <a:xfrm>
            <a:off x="8627181" y="1195120"/>
            <a:ext cx="2738462" cy="46667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05C1B-A522-4F9D-9E85-058C83FBF4B6}"/>
              </a:ext>
            </a:extLst>
          </p:cNvPr>
          <p:cNvSpPr txBox="1"/>
          <p:nvPr/>
        </p:nvSpPr>
        <p:spPr>
          <a:xfrm>
            <a:off x="5033896" y="1502642"/>
            <a:ext cx="18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① 연결 요청 및 수락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A34E7E-EA3C-41DD-A733-4B4E25B0C0EF}"/>
              </a:ext>
            </a:extLst>
          </p:cNvPr>
          <p:cNvCxnSpPr>
            <a:cxnSpLocks/>
          </p:cNvCxnSpPr>
          <p:nvPr/>
        </p:nvCxnSpPr>
        <p:spPr>
          <a:xfrm>
            <a:off x="3919406" y="1914084"/>
            <a:ext cx="396555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24AEC7-5F27-4956-9E1E-B01ADBB88D3E}"/>
              </a:ext>
            </a:extLst>
          </p:cNvPr>
          <p:cNvCxnSpPr>
            <a:cxnSpLocks/>
          </p:cNvCxnSpPr>
          <p:nvPr/>
        </p:nvCxnSpPr>
        <p:spPr>
          <a:xfrm>
            <a:off x="3957309" y="2558428"/>
            <a:ext cx="39276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BF8450-FD64-4D9E-A04C-DF9DF0975CB1}"/>
              </a:ext>
            </a:extLst>
          </p:cNvPr>
          <p:cNvCxnSpPr>
            <a:cxnSpLocks/>
          </p:cNvCxnSpPr>
          <p:nvPr/>
        </p:nvCxnSpPr>
        <p:spPr>
          <a:xfrm flipH="1">
            <a:off x="3957310" y="3202774"/>
            <a:ext cx="39276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AB87E2-E63A-448A-AA58-6C049D531127}"/>
              </a:ext>
            </a:extLst>
          </p:cNvPr>
          <p:cNvSpPr txBox="1"/>
          <p:nvPr/>
        </p:nvSpPr>
        <p:spPr>
          <a:xfrm>
            <a:off x="4995993" y="2155976"/>
            <a:ext cx="18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② 준비 완료 </a:t>
            </a:r>
            <a:r>
              <a:rPr lang="ko-KR" altLang="en-US" sz="14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메세지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F710B-A778-4262-8263-551E6E880AB4}"/>
              </a:ext>
            </a:extLst>
          </p:cNvPr>
          <p:cNvSpPr txBox="1"/>
          <p:nvPr/>
        </p:nvSpPr>
        <p:spPr>
          <a:xfrm>
            <a:off x="4879761" y="2804976"/>
            <a:ext cx="212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③ 바둑돌 색깔 및 게임 상태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0C9FEC5-15EF-4050-A4EA-5CE7B45D80FB}"/>
              </a:ext>
            </a:extLst>
          </p:cNvPr>
          <p:cNvCxnSpPr>
            <a:cxnSpLocks/>
          </p:cNvCxnSpPr>
          <p:nvPr/>
        </p:nvCxnSpPr>
        <p:spPr>
          <a:xfrm>
            <a:off x="3957309" y="3846526"/>
            <a:ext cx="396555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EFC533-2F6D-44EE-9320-C45EF065979E}"/>
              </a:ext>
            </a:extLst>
          </p:cNvPr>
          <p:cNvSpPr txBox="1"/>
          <p:nvPr/>
        </p:nvSpPr>
        <p:spPr>
          <a:xfrm>
            <a:off x="4879761" y="3449321"/>
            <a:ext cx="211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④ 클릭한 바둑돌 위치 정보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56DC1D-32A3-4ADF-8AC7-0EE000E463D7}"/>
              </a:ext>
            </a:extLst>
          </p:cNvPr>
          <p:cNvCxnSpPr>
            <a:cxnSpLocks/>
          </p:cNvCxnSpPr>
          <p:nvPr/>
        </p:nvCxnSpPr>
        <p:spPr>
          <a:xfrm flipH="1">
            <a:off x="3957309" y="4486086"/>
            <a:ext cx="396555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94D238-63E1-4539-9B3C-AE8C503AE7EC}"/>
              </a:ext>
            </a:extLst>
          </p:cNvPr>
          <p:cNvSpPr txBox="1"/>
          <p:nvPr/>
        </p:nvSpPr>
        <p:spPr>
          <a:xfrm>
            <a:off x="4841858" y="4088288"/>
            <a:ext cx="212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⑤ 오목판 정보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B52C06-15E2-4BFF-A437-53ADDF6CB1D0}"/>
              </a:ext>
            </a:extLst>
          </p:cNvPr>
          <p:cNvCxnSpPr>
            <a:cxnSpLocks/>
          </p:cNvCxnSpPr>
          <p:nvPr/>
        </p:nvCxnSpPr>
        <p:spPr>
          <a:xfrm flipH="1">
            <a:off x="3957309" y="5125645"/>
            <a:ext cx="396555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5C9823-8D40-42B1-8B50-87399ADF5034}"/>
              </a:ext>
            </a:extLst>
          </p:cNvPr>
          <p:cNvSpPr txBox="1"/>
          <p:nvPr/>
        </p:nvSpPr>
        <p:spPr>
          <a:xfrm>
            <a:off x="4860810" y="4727847"/>
            <a:ext cx="212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⑥ 승패 정보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C9FC1-1979-4EA4-86A1-3A51D7E9614C}"/>
              </a:ext>
            </a:extLst>
          </p:cNvPr>
          <p:cNvSpPr txBox="1"/>
          <p:nvPr/>
        </p:nvSpPr>
        <p:spPr>
          <a:xfrm>
            <a:off x="253307" y="844614"/>
            <a:ext cx="175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 </a:t>
            </a:r>
            <a:r>
              <a:rPr lang="en-US" altLang="ko-KR" sz="1400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94D060-DBEC-4BB9-89FA-53B3BE52E4A1}"/>
              </a:ext>
            </a:extLst>
          </p:cNvPr>
          <p:cNvSpPr txBox="1"/>
          <p:nvPr/>
        </p:nvSpPr>
        <p:spPr>
          <a:xfrm>
            <a:off x="7956611" y="844613"/>
            <a:ext cx="18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</a:t>
            </a:r>
            <a:endParaRPr lang="en-US" altLang="ko-KR" sz="1400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F3A4DE-104C-4EEF-8828-366FE2F2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93" y="4056035"/>
            <a:ext cx="1071767" cy="10717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2016A7E-BFDF-4DDD-844C-651E5E4F3B3D}"/>
              </a:ext>
            </a:extLst>
          </p:cNvPr>
          <p:cNvSpPr txBox="1"/>
          <p:nvPr/>
        </p:nvSpPr>
        <p:spPr>
          <a:xfrm>
            <a:off x="1159499" y="5206962"/>
            <a:ext cx="175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UI</a:t>
            </a:r>
            <a:r>
              <a:rPr lang="ko-KR" altLang="en-US" sz="1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출력</a:t>
            </a:r>
            <a:endParaRPr lang="en-US" altLang="ko-KR" sz="1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89EC53-08F1-4495-9735-B48C3A00895C}"/>
              </a:ext>
            </a:extLst>
          </p:cNvPr>
          <p:cNvSpPr/>
          <p:nvPr/>
        </p:nvSpPr>
        <p:spPr>
          <a:xfrm>
            <a:off x="696460" y="3786710"/>
            <a:ext cx="2648443" cy="2091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83E55A-6C00-42D8-A36F-EF57D1053829}"/>
              </a:ext>
            </a:extLst>
          </p:cNvPr>
          <p:cNvSpPr txBox="1"/>
          <p:nvPr/>
        </p:nvSpPr>
        <p:spPr>
          <a:xfrm>
            <a:off x="253307" y="3436204"/>
            <a:ext cx="175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 </a:t>
            </a:r>
            <a:r>
              <a:rPr lang="en-US" altLang="ko-KR" sz="1400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41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/>
      <p:bldP spid="25" grpId="0"/>
      <p:bldP spid="26" grpId="0"/>
      <p:bldP spid="30" grpId="0"/>
      <p:bldP spid="32" grpId="0"/>
      <p:bldP spid="44" grpId="0"/>
      <p:bldP spid="45" grpId="0"/>
      <p:bldP spid="46" grpId="0"/>
      <p:bldP spid="49" grpId="0"/>
      <p:bldP spid="50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01595A-774F-487D-8DC1-F647C38D87BA}"/>
              </a:ext>
            </a:extLst>
          </p:cNvPr>
          <p:cNvSpPr/>
          <p:nvPr/>
        </p:nvSpPr>
        <p:spPr>
          <a:xfrm>
            <a:off x="2298634" y="1332272"/>
            <a:ext cx="7594732" cy="4193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오목 요구 사항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서버에 접속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두 개의 클라이언트 연결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두 명 다 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[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준비 완료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]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버튼을 눌렀을 때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시작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 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3, 2, 1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출력 후 시작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시작 후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각자 주사위 굴림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주사위 굴린 후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큰 값을 가지는 클라이언트가 선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(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흑 선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승리와 패배 표시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[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준비 완료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]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버튼을 누를 수 있도록 변경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7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F6FB0-7DF7-4D76-BCE5-BFEA852EEAB8}"/>
              </a:ext>
            </a:extLst>
          </p:cNvPr>
          <p:cNvSpPr/>
          <p:nvPr/>
        </p:nvSpPr>
        <p:spPr>
          <a:xfrm>
            <a:off x="3048000" y="265057"/>
            <a:ext cx="6096000" cy="632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기능 명세서 </a:t>
            </a:r>
            <a:r>
              <a:rPr lang="en-US" altLang="ko-KR" sz="16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16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 입장</a:t>
            </a:r>
            <a:r>
              <a:rPr lang="en-US" altLang="ko-KR" sz="16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준비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준비 버튼을 통해서 준비 완료 상태 표시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두 클라이언트 모두 준비가 완료되면 카운트 다운 후 게임 시작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주사위를 통한 흑백 선정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게임이 시작되면 자동으로 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주사위가 </a:t>
            </a:r>
            <a:r>
              <a:rPr lang="ko-KR" altLang="en-US" sz="16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굴려짐</a:t>
            </a:r>
            <a:endParaRPr lang="ko-KR" altLang="en-US" sz="16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큰 값을 가지는 클라이언트가 흑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선공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된다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오목 게임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누구의 차례인지 파악할 수 있는 화면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현재 턴인 플레이어의 정보 하이라이트 처리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바둑돌을 놓을 수 있는 기능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금수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승패 확인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Win, Lose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같은 텍스트 확인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준비 완료 버튼 </a:t>
            </a:r>
            <a:r>
              <a:rPr lang="ko-KR" altLang="en-US" sz="16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재활성</a:t>
            </a:r>
            <a:endParaRPr lang="ko-KR" altLang="en-US" sz="1600" b="0" i="0" dirty="0">
              <a:solidFill>
                <a:srgbClr val="24292E"/>
              </a:solidFill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4791F6-2421-481D-97D1-3EFB5AC792AC}"/>
              </a:ext>
            </a:extLst>
          </p:cNvPr>
          <p:cNvSpPr/>
          <p:nvPr/>
        </p:nvSpPr>
        <p:spPr>
          <a:xfrm>
            <a:off x="2607383" y="1373053"/>
            <a:ext cx="6977235" cy="415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기술 명세서 </a:t>
            </a:r>
            <a:r>
              <a:rPr lang="en-US" altLang="ko-KR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</a:t>
            </a:r>
            <a:endParaRPr lang="en-US" altLang="ko-KR" b="1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서버가 클라이언트에게 게임 시작 정보 </a:t>
            </a:r>
            <a:r>
              <a:rPr lang="ko-KR" altLang="en-US" sz="16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메세지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전송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서버에서 주사위 값 두 개 설정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주사위 출력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출력 값을 기반으로 서버가 클라이언트에게 돌의 색 정보 </a:t>
            </a:r>
            <a:r>
              <a:rPr lang="ko-KR" altLang="en-US" sz="16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메세지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전송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서버에서 돌을 놓을 수 있는지 확인 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 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돌이 이미 놓여져 있는지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금수인지 확인 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돌을 놓을 수 있으면 서버에서 클라이언트에게 돌의 위치정보 </a:t>
            </a:r>
            <a:r>
              <a:rPr lang="ko-KR" altLang="en-US" sz="16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메세지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전송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승패 확인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서버에서 승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패를 확인하여 클라이언트에게 게임 종료 메세지를 전송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클라이언트는 승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패 출력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클라이언트가 초기화면 출력</a:t>
            </a:r>
            <a:endParaRPr lang="ko-KR" altLang="en-US" sz="1600" b="0" i="0" dirty="0">
              <a:solidFill>
                <a:srgbClr val="24292E"/>
              </a:solidFill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3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CF9CB-29C1-4C5C-8C64-C3514552D67D}"/>
              </a:ext>
            </a:extLst>
          </p:cNvPr>
          <p:cNvSpPr/>
          <p:nvPr/>
        </p:nvSpPr>
        <p:spPr>
          <a:xfrm>
            <a:off x="2696612" y="1742385"/>
            <a:ext cx="6798777" cy="323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기술 명세서 </a:t>
            </a:r>
            <a:r>
              <a:rPr lang="en-US" altLang="ko-KR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</a:t>
            </a:r>
            <a:endParaRPr lang="en-US" altLang="ko-KR" b="1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오목판을 그리는 기능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서버에 연결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먼저 입장한 클라이언트는 상단에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나중에 입장한 클라이언트는 하단에 표시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준비 완료 메시지를 서버에 전송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카운트 다운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게임 시작 텍스트 출력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놓을 수 있는 돌의 위치를 클릭 시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서버에게 클릭한 마우스 위치정보 </a:t>
            </a:r>
            <a:r>
              <a:rPr lang="ko-KR" altLang="en-US" sz="16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메세지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전송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누구의 턴인지에 따라 정보란에 표시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하이라이트</a:t>
            </a:r>
            <a:r>
              <a:rPr lang="en-US" altLang="ko-KR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16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해주는 기능</a:t>
            </a:r>
          </a:p>
        </p:txBody>
      </p:sp>
    </p:spTree>
    <p:extLst>
      <p:ext uri="{BB962C8B-B14F-4D97-AF65-F5344CB8AC3E}">
        <p14:creationId xmlns:p14="http://schemas.microsoft.com/office/powerpoint/2010/main" val="173022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EB8D73-177B-4FCC-844E-1335DAC71F0F}"/>
              </a:ext>
            </a:extLst>
          </p:cNvPr>
          <p:cNvSpPr/>
          <p:nvPr/>
        </p:nvSpPr>
        <p:spPr>
          <a:xfrm>
            <a:off x="3048000" y="1767007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클라이언트와 </a:t>
            </a:r>
            <a:r>
              <a:rPr lang="ko-KR" altLang="en-US" sz="2000" b="1" dirty="0" err="1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서버간의</a:t>
            </a:r>
            <a:r>
              <a:rPr lang="ko-KR" altLang="en-US" sz="20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주고받는 </a:t>
            </a:r>
            <a:r>
              <a:rPr lang="ko-KR" altLang="en-US" sz="2000" b="1" dirty="0" err="1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메세지</a:t>
            </a:r>
            <a:r>
              <a:rPr lang="ko-KR" altLang="en-US" sz="2000" b="1" dirty="0">
                <a:solidFill>
                  <a:schemeClr val="accent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프로토콜</a:t>
            </a:r>
            <a:endParaRPr lang="en-US" altLang="ko-KR" sz="2000" b="1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000" b="1" dirty="0">
              <a:solidFill>
                <a:schemeClr val="accent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 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mouseclicked,x,y,color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서버 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클라이언트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gamestart,diceNumber,color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canplace,x,y,color</a:t>
            </a:r>
            <a:endParaRPr lang="en-US" altLang="ko-KR" sz="2000" dirty="0">
              <a:solidFill>
                <a:srgbClr val="24292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gameset</a:t>
            </a:r>
            <a:r>
              <a:rPr lang="en-US" altLang="ko-KR" sz="2000" dirty="0">
                <a:solidFill>
                  <a:srgbClr val="24292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color</a:t>
            </a:r>
            <a:endParaRPr lang="en-US" altLang="ko-KR" sz="2000" b="0" i="0" dirty="0">
              <a:solidFill>
                <a:srgbClr val="24292E"/>
              </a:solidFill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81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2E61AE50-8EDA-49ED-A072-216311DF8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5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BA8D7A-180E-4E00-A342-971A94A3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4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378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a아시아헤드1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준섭</dc:creator>
  <cp:lastModifiedBy>준섭 임</cp:lastModifiedBy>
  <cp:revision>15</cp:revision>
  <dcterms:created xsi:type="dcterms:W3CDTF">2019-05-07T18:37:18Z</dcterms:created>
  <dcterms:modified xsi:type="dcterms:W3CDTF">2019-05-08T04:36:21Z</dcterms:modified>
</cp:coreProperties>
</file>