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2" r:id="rId3"/>
    <p:sldId id="269" r:id="rId4"/>
    <p:sldId id="278" r:id="rId5"/>
    <p:sldId id="257" r:id="rId6"/>
    <p:sldId id="258" r:id="rId7"/>
    <p:sldId id="260" r:id="rId8"/>
    <p:sldId id="266" r:id="rId9"/>
    <p:sldId id="267" r:id="rId10"/>
    <p:sldId id="270" r:id="rId11"/>
    <p:sldId id="271" r:id="rId12"/>
    <p:sldId id="261" r:id="rId13"/>
    <p:sldId id="262" r:id="rId14"/>
    <p:sldId id="263" r:id="rId15"/>
    <p:sldId id="273" r:id="rId16"/>
    <p:sldId id="274" r:id="rId17"/>
    <p:sldId id="275" r:id="rId18"/>
    <p:sldId id="265" r:id="rId19"/>
    <p:sldId id="268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Times New Roman" charset="0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Times New Roman" charset="0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Times New Roman" charset="0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Times New Roman" charset="0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Times New Roman" charset="0"/>
        <a:ea typeface="굴림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Times New Roman" charset="0"/>
        <a:ea typeface="굴림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Times New Roman" charset="0"/>
        <a:ea typeface="굴림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Times New Roman" charset="0"/>
        <a:ea typeface="굴림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Times New Roman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3B"/>
    <a:srgbClr val="46884C"/>
    <a:srgbClr val="CEC3D5"/>
    <a:srgbClr val="A8F0AD"/>
    <a:srgbClr val="FF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449" autoAdjust="0"/>
    <p:restoredTop sz="90305" autoAdjust="0"/>
  </p:normalViewPr>
  <p:slideViewPr>
    <p:cSldViewPr>
      <p:cViewPr varScale="1">
        <p:scale>
          <a:sx n="90" d="100"/>
          <a:sy n="90" d="100"/>
        </p:scale>
        <p:origin x="-3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D6C106-7DE8-4262-AD40-EF6E88BD18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253AE-3429-40D0-9990-CF5D13B168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8F5E5-AE54-4382-B0B3-F21988F959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7E94E-828C-4645-84EF-CEBCFE9A795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0A4A7-FF99-4A6B-90D5-C30D69B721B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02728-FA3F-4265-BA53-B6007DB281B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CDBD1-1DCF-44CE-93EF-9994B39D98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87901-E82B-4A6C-BD2A-407DF908419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12571B-3BEF-4DD3-A60D-A1870FED74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FF8E7-C40D-4F26-A8F0-19B746D0F4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01A293-2C1E-43B3-B4E2-E9D40F87064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DC346EB-FD26-4CEA-8427-954705E59D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설계 팀프로젝트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컴퓨터공학전공</a:t>
            </a:r>
          </a:p>
          <a:p>
            <a:r>
              <a:rPr lang="en-US" altLang="ko-KR"/>
              <a:t>092242 </a:t>
            </a:r>
            <a:r>
              <a:rPr lang="ko-KR" altLang="en-US"/>
              <a:t>김희준</a:t>
            </a:r>
          </a:p>
          <a:p>
            <a:r>
              <a:rPr lang="en-US" altLang="ko-KR"/>
              <a:t>092215 </a:t>
            </a:r>
            <a:r>
              <a:rPr lang="ko-KR" altLang="en-US"/>
              <a:t>박영준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사진 클릭시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5143536" cy="365619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flipV="1">
            <a:off x="4643438" y="2143117"/>
            <a:ext cx="1500198" cy="57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15074" y="1785926"/>
            <a:ext cx="2935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클릭한 해당 사진을 크게 볼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수 있으며 해당 사진의 글내용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도 확인 할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857620" y="857232"/>
            <a:ext cx="214314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2198" y="571480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해당 게시물의 제목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작성자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작성일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조회수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추천수를 확인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가</a:t>
            </a:r>
            <a:r>
              <a:rPr lang="ko-KR" altLang="en-US" sz="1600" dirty="0">
                <a:latin typeface="+mn-ea"/>
                <a:ea typeface="+mn-ea"/>
              </a:rPr>
              <a:t>능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H="1">
            <a:off x="2428860" y="4714884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5984" y="5286388"/>
            <a:ext cx="4261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로그인이 되어 있으면 추천 버튼이 생기며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해당 게시물을 추천시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추천수가 </a:t>
            </a:r>
            <a:r>
              <a:rPr lang="en-US" altLang="ko-KR" sz="1600" dirty="0" smtClean="0">
                <a:latin typeface="+mn-ea"/>
                <a:ea typeface="+mn-ea"/>
              </a:rPr>
              <a:t>1 </a:t>
            </a:r>
            <a:r>
              <a:rPr lang="ko-KR" altLang="en-US" sz="1600" dirty="0" smtClean="0">
                <a:latin typeface="+mn-ea"/>
                <a:ea typeface="+mn-ea"/>
              </a:rPr>
              <a:t>올라간다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중복 추천 불가능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사진 클릭시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5143536" cy="365619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15" name="직선 화살표 연결선 14"/>
          <p:cNvCxnSpPr/>
          <p:nvPr/>
        </p:nvCxnSpPr>
        <p:spPr>
          <a:xfrm rot="16200000" flipH="1">
            <a:off x="2857488" y="4786322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43174" y="5214950"/>
            <a:ext cx="3550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목록버튼은 비로그인 시에도 있으며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클릭시 자신이 보던 갤러리 화면으로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갈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3500430" y="1643050"/>
            <a:ext cx="2928958" cy="235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43636" y="1142984"/>
            <a:ext cx="30684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수정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삭제 버튼은 자신이 올린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게시물일 때만 생성되며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수정버튼</a:t>
            </a:r>
            <a:r>
              <a:rPr lang="ko-KR" altLang="en-US" sz="1600" dirty="0">
                <a:latin typeface="+mn-ea"/>
                <a:ea typeface="+mn-ea"/>
              </a:rPr>
              <a:t>은 </a:t>
            </a:r>
            <a:r>
              <a:rPr lang="ko-KR" altLang="en-US" sz="1600" dirty="0" smtClean="0">
                <a:latin typeface="+mn-ea"/>
                <a:ea typeface="+mn-ea"/>
              </a:rPr>
              <a:t>게시글을 올릴 때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>
                <a:latin typeface="+mn-ea"/>
                <a:ea typeface="+mn-ea"/>
              </a:rPr>
              <a:t>와 </a:t>
            </a:r>
            <a:r>
              <a:rPr lang="ko-KR" altLang="en-US" sz="1600" dirty="0" smtClean="0">
                <a:latin typeface="+mn-ea"/>
                <a:ea typeface="+mn-ea"/>
              </a:rPr>
              <a:t>같은 화면으로 이동하여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게시글의 수정이 가능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삭제버튼은 해당 게시물을 삭제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가능</a:t>
            </a:r>
            <a:r>
              <a:rPr lang="en-US" altLang="ko-KR" sz="1600" dirty="0" smtClean="0">
                <a:latin typeface="+mn-ea"/>
                <a:ea typeface="+mn-ea"/>
              </a:rPr>
              <a:t>.(</a:t>
            </a:r>
            <a:r>
              <a:rPr lang="ko-KR" altLang="en-US" sz="1600" dirty="0" smtClean="0">
                <a:latin typeface="+mn-ea"/>
                <a:ea typeface="+mn-ea"/>
              </a:rPr>
              <a:t>삭제시 재차확인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rot="16200000" flipH="1">
            <a:off x="3893339" y="4107661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643438" y="3643314"/>
            <a:ext cx="150019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5074" y="3357562"/>
            <a:ext cx="29899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사진올리기 버튼을 클릭하면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해당 갤러리에 게시물을 올릴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수 있다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이 버튼은 비로그인시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에도 활성화가 되어있는데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이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때 버튼을 누르면 로그인을 요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청하는 창이 나온다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회원가입 화면 디자인</a:t>
            </a:r>
          </a:p>
        </p:txBody>
      </p:sp>
      <p:pic>
        <p:nvPicPr>
          <p:cNvPr id="21521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6665517" cy="364333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44" name="직선 화살표 연결선 43"/>
          <p:cNvCxnSpPr/>
          <p:nvPr/>
        </p:nvCxnSpPr>
        <p:spPr>
          <a:xfrm rot="16200000" flipH="1">
            <a:off x="1964513" y="453628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28860" y="5286388"/>
            <a:ext cx="6006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여사갤은 그 목적상 회원의 구체적인 정보가 필요치 않기에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회원가입시 아이디와 비밀번호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그리고 이름만 묻도록 되어있다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 실패 화면 디자인</a:t>
            </a:r>
          </a:p>
        </p:txBody>
      </p:sp>
      <p:pic>
        <p:nvPicPr>
          <p:cNvPr id="10323" name="Picture 8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6593781" cy="314327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23" name="직선 화살표 연결선 22"/>
          <p:cNvCxnSpPr/>
          <p:nvPr/>
        </p:nvCxnSpPr>
        <p:spPr>
          <a:xfrm rot="5400000">
            <a:off x="2285984" y="4071942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14480" y="5072074"/>
            <a:ext cx="65902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비로그인시 게시글 작성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마이페이지 사용등을 요청할 시 로그인이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안되어 있음을 공지하며 로그인 하기를 권고한다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만일 이용자가 </a:t>
            </a:r>
            <a:r>
              <a:rPr lang="en-US" altLang="ko-KR" sz="1600" dirty="0" smtClean="0">
                <a:latin typeface="+mn-ea"/>
                <a:ea typeface="+mn-ea"/>
              </a:rPr>
              <a:t>ID</a:t>
            </a:r>
            <a:r>
              <a:rPr lang="ko-KR" altLang="en-US" sz="1600" dirty="0" smtClean="0">
                <a:latin typeface="+mn-ea"/>
                <a:ea typeface="+mn-ea"/>
              </a:rPr>
              <a:t>가 없을 때를 대비하여 회원가입화면으로 바로 갈 수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있도록 회원가입 버튼을 추가하였다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</a:t>
            </a:r>
            <a:r>
              <a:rPr lang="en-US" altLang="ko-KR" dirty="0" smtClean="0"/>
              <a:t>page-</a:t>
            </a:r>
            <a:r>
              <a:rPr lang="ko-KR" altLang="en-US" dirty="0" smtClean="0"/>
              <a:t>기초 디자인</a:t>
            </a:r>
            <a:endParaRPr lang="ko-KR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6631431" cy="216694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31" name="직선 화살표 연결선 30"/>
          <p:cNvCxnSpPr/>
          <p:nvPr/>
        </p:nvCxnSpPr>
        <p:spPr>
          <a:xfrm rot="5400000">
            <a:off x="2571736" y="3643314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57290" y="4286256"/>
            <a:ext cx="68178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마이페이지는 기본적으로 드롭다운 페이지로 구성되어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1.</a:t>
            </a:r>
            <a:r>
              <a:rPr lang="ko-KR" altLang="en-US" sz="1600" dirty="0" smtClean="0">
                <a:latin typeface="+mn-ea"/>
                <a:ea typeface="+mn-ea"/>
              </a:rPr>
              <a:t>나의 활동 내역에서는 자신의 </a:t>
            </a:r>
            <a:r>
              <a:rPr lang="en-US" altLang="ko-KR" sz="1600" dirty="0" smtClean="0">
                <a:latin typeface="+mn-ea"/>
                <a:ea typeface="+mn-ea"/>
              </a:rPr>
              <a:t>ID</a:t>
            </a:r>
            <a:r>
              <a:rPr lang="ko-KR" altLang="en-US" sz="1600" dirty="0" smtClean="0">
                <a:latin typeface="+mn-ea"/>
                <a:ea typeface="+mn-ea"/>
              </a:rPr>
              <a:t>와 이름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그리고 자신이 올린 게시글과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사진이 몇개인지 확인할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2.</a:t>
            </a:r>
            <a:r>
              <a:rPr lang="ko-KR" altLang="en-US" sz="1600" dirty="0" smtClean="0">
                <a:latin typeface="+mn-ea"/>
                <a:ea typeface="+mn-ea"/>
              </a:rPr>
              <a:t>마이갤러리에서는 자신이 올린 사진들을 갤러리 형태로 볼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3.</a:t>
            </a:r>
            <a:r>
              <a:rPr lang="ko-KR" altLang="en-US" sz="1600" dirty="0" smtClean="0">
                <a:latin typeface="+mn-ea"/>
                <a:ea typeface="+mn-ea"/>
              </a:rPr>
              <a:t>개인정보 수정을 통해 비밀번호와 이름은 변경 가능하다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(ID</a:t>
            </a:r>
            <a:r>
              <a:rPr lang="ko-KR" altLang="en-US" sz="1600" dirty="0" smtClean="0">
                <a:latin typeface="+mn-ea"/>
                <a:ea typeface="+mn-ea"/>
              </a:rPr>
              <a:t>는 변경 불가</a:t>
            </a:r>
            <a:r>
              <a:rPr lang="en-US" altLang="ko-KR" sz="1600" dirty="0" smtClean="0">
                <a:latin typeface="+mn-ea"/>
                <a:ea typeface="+mn-ea"/>
              </a:rPr>
              <a:t>.)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</a:t>
            </a:r>
            <a:r>
              <a:rPr lang="en-US" altLang="ko-KR" dirty="0" smtClean="0"/>
              <a:t>page-</a:t>
            </a:r>
            <a:r>
              <a:rPr lang="ko-KR" altLang="en-US" dirty="0" smtClean="0"/>
              <a:t>나의 활동 내역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7215238" cy="335758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4414" y="5143512"/>
            <a:ext cx="7598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나의 활동 내역에서 </a:t>
            </a:r>
            <a:r>
              <a:rPr lang="en-US" altLang="ko-KR" sz="1600" dirty="0" smtClean="0">
                <a:latin typeface="+mn-ea"/>
                <a:ea typeface="+mn-ea"/>
              </a:rPr>
              <a:t>ID, </a:t>
            </a:r>
            <a:r>
              <a:rPr lang="ko-KR" altLang="en-US" sz="1600" dirty="0" smtClean="0">
                <a:latin typeface="+mn-ea"/>
                <a:ea typeface="+mn-ea"/>
              </a:rPr>
              <a:t>이름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자신이 올린 사진 수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자신이 올린 게시글 수를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확인할 수 있다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그리고 수정버튼을 통해 나의 정보를 수정하는 페이지를 불러 올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</a:t>
            </a:r>
            <a:r>
              <a:rPr lang="en-US" altLang="ko-KR" dirty="0" smtClean="0"/>
              <a:t>page-</a:t>
            </a:r>
            <a:r>
              <a:rPr lang="ko-KR" altLang="en-US" dirty="0" smtClean="0"/>
              <a:t>마이 갤러리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214422"/>
            <a:ext cx="4172878" cy="442915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428860" y="5857892"/>
            <a:ext cx="6579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마이 갤러리를 통해 본인이 올린 사진들을 갤러리 화면같이 확인할 수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</a:t>
            </a:r>
            <a:r>
              <a:rPr lang="en-US" altLang="ko-KR" dirty="0" smtClean="0"/>
              <a:t>page-</a:t>
            </a:r>
            <a:r>
              <a:rPr lang="ko-KR" altLang="en-US" dirty="0" smtClean="0"/>
              <a:t>개인 정보 수정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0"/>
            <a:ext cx="6786578" cy="395883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14480" y="5429264"/>
            <a:ext cx="73821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본인의 개인정보를 수정할 수 있는 페이지이다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기존 비밀번호가 다르거나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이름이 입력되지 않았거나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변경한 비밀번호와 확인이 일치하지 않으면 경고를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띄우며 다시 입력받도록 되어있다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취소버튼을 누르면 입력되어 있던 값들이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                        </a:t>
            </a:r>
            <a:r>
              <a:rPr lang="ko-KR" altLang="en-US" sz="1600" dirty="0" smtClean="0">
                <a:latin typeface="+mn-ea"/>
                <a:ea typeface="+mn-ea"/>
              </a:rPr>
              <a:t>초기화 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디자인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첫화면</a:t>
            </a:r>
            <a:endParaRPr lang="ko-KR" altLang="en-US" dirty="0"/>
          </a:p>
        </p:txBody>
      </p:sp>
      <p:pic>
        <p:nvPicPr>
          <p:cNvPr id="23555" name="Picture 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14422"/>
            <a:ext cx="3857652" cy="338876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111" name="직선 화살표 연결선 110"/>
          <p:cNvCxnSpPr>
            <a:endCxn id="112" idx="1"/>
          </p:cNvCxnSpPr>
          <p:nvPr/>
        </p:nvCxnSpPr>
        <p:spPr>
          <a:xfrm rot="5400000" flipH="1" flipV="1">
            <a:off x="6204694" y="1846992"/>
            <a:ext cx="520826" cy="500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715140" y="928670"/>
            <a:ext cx="2214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각 지역별 게시판으로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이동 할 수 있는 메뉴바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이 메뉴바는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갤러리와 혼동되지 않도록 똑같은 구성으로 이루어져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rot="10800000" flipV="1">
            <a:off x="2071670" y="1714488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42844" y="1357298"/>
            <a:ext cx="19704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만약에 특정게시판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을 보고 있는 상태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에서 갤러리 메뉴를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누르면 자신이 보고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있던 지역의 갤러리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로 이동하게 되어있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rot="16200000" flipH="1">
            <a:off x="3107521" y="4536289"/>
            <a:ext cx="100013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286116" y="5214950"/>
            <a:ext cx="5626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게시판의 제목을 클릭하면 게시글을 볼 수 있도록 구성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되어 있으며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게시판의 첫 화면에선 작성자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작성일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조회수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등을 볼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ko-KR" altLang="en-US" dirty="0" smtClean="0"/>
              <a:t>디자인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글쓰기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14422"/>
            <a:ext cx="5868505" cy="429102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2357422" y="5500702"/>
            <a:ext cx="6006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게시판 글쓰기 클릭시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제목과 내용을 입력받도록 구성하였으며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목록 버튼을 통해 자신이 보던 게시판 화면으로 넘어갈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여사갤은 전국 지역에 따라 갤러리를 따로 개설하여 각 지역의 특색에 맞는 게시물들을 서로 공유해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집안에서도 다른 지역으로 여행을 떠난듯한 느낌을 받도록 만듬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UX</a:t>
            </a:r>
            <a:r>
              <a:rPr lang="ko-KR" altLang="en-US" dirty="0" smtClean="0"/>
              <a:t>적인 측면을 고려하여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회원가입은 간단하게 이루어 지도록 만들었고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사진과 게시글은 누구나 볼 수 있도록 제작하여 자유도를 높였다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첫화면은 되도록 간결하고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 편하도록 지도를 보여주어 이용하는데 불편함을 줄이도록 노력했다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여행을 사랑하는 갤러리의 목적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ko-KR" altLang="en-US" dirty="0" smtClean="0"/>
              <a:t>디자인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게시글 보기</a:t>
            </a:r>
            <a:endParaRPr lang="ko-KR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85860"/>
            <a:ext cx="5591184" cy="362437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8" name="직선 화살표 연결선 7"/>
          <p:cNvCxnSpPr/>
          <p:nvPr/>
        </p:nvCxnSpPr>
        <p:spPr>
          <a:xfrm rot="5400000">
            <a:off x="4643438" y="5072074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5000628" y="4786322"/>
            <a:ext cx="28575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8879" y="5500702"/>
            <a:ext cx="5125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수정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삭제 버튼은 해당 게시글을 올린 이용자에게만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생성되며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각 버튼은 수정과 삭제를 할 수 있는 페이지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로 이동 가능하다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857752" y="1643050"/>
            <a:ext cx="2714644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43834" y="1357298"/>
            <a:ext cx="15969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게시글의 제목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작성자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작성일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조회수 등이 확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인가능하다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ko-KR" altLang="en-US" dirty="0" smtClean="0"/>
              <a:t>디자인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357298"/>
            <a:ext cx="5320708" cy="374333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00298" y="5214950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글 수정시 원래 있던 글 제목과 내용이 기본값으로 출력해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글을 일부 수정할시 어려움이 없도록 만들었다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계획한 기능은 모두 구현 성공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로그인시엔 게시물을 올리고 추천도 할 수 있도록 구현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비로그인시에도 게시물을 볼 수 있도록 구현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드롭다운 페이지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나의 활동 내역 등 구현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팀프로젝트 결과</a:t>
            </a:r>
            <a:r>
              <a:rPr lang="en-US" altLang="ko-KR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gallerydb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테이블 구성</a:t>
            </a:r>
            <a:r>
              <a:rPr lang="en-US" altLang="ko-KR" dirty="0" smtClean="0"/>
              <a:t>: customer, gallery, board, refer, recomm</a:t>
            </a:r>
            <a:r>
              <a:rPr lang="en-US" altLang="ko-KR" dirty="0" smtClean="0"/>
              <a:t>e</a:t>
            </a:r>
            <a:r>
              <a:rPr lang="en-US" altLang="ko-KR" dirty="0" smtClean="0"/>
              <a:t>nd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dirty="0" smtClean="0"/>
              <a:t>ustomer : </a:t>
            </a:r>
            <a:r>
              <a:rPr lang="ko-KR" altLang="en-US" dirty="0" smtClean="0"/>
              <a:t>유저의 정보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gallery : </a:t>
            </a:r>
            <a:r>
              <a:rPr lang="ko-KR" altLang="en-US" dirty="0" smtClean="0"/>
              <a:t>갤러리의 정보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board : </a:t>
            </a:r>
            <a:r>
              <a:rPr lang="ko-KR" altLang="en-US" dirty="0" smtClean="0"/>
              <a:t>게시판의 정보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refer : </a:t>
            </a:r>
            <a:r>
              <a:rPr lang="ko-KR" altLang="en-US" dirty="0" smtClean="0"/>
              <a:t>각 지역의 게시물과 사진의 개수를 저장하는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지역별 게시물의 고유번호 출력시 이용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recommend : </a:t>
            </a:r>
            <a:r>
              <a:rPr lang="ko-KR" altLang="en-US" dirty="0" smtClean="0"/>
              <a:t>갤러리의 추천인과 고유번호를 저장하는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게시물의 중복추천을 막는데 사용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구성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윗부분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화면 디자인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143768" y="1357298"/>
            <a:ext cx="1857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로그인 창을 통해 로그인이 가능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회</a:t>
            </a:r>
            <a:r>
              <a:rPr lang="ko-KR" altLang="en-US" sz="1600" dirty="0">
                <a:latin typeface="+mn-ea"/>
                <a:ea typeface="+mn-ea"/>
              </a:rPr>
              <a:t>원 </a:t>
            </a:r>
            <a:r>
              <a:rPr lang="ko-KR" altLang="en-US" sz="1600" dirty="0" smtClean="0">
                <a:latin typeface="+mn-ea"/>
                <a:ea typeface="+mn-ea"/>
              </a:rPr>
              <a:t>정보가 없다면 회원가입 창을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통해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회원가입이 가능하다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43050"/>
            <a:ext cx="2143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홈페이지의 제목을 적어둔 공간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이곳을 클릭하면 홈페이지의 첫페이지로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돌아올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5167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496"/>
            <a:ext cx="5169853" cy="150019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24" name="직선 화살표 연결선 23"/>
          <p:cNvCxnSpPr>
            <a:endCxn id="14" idx="3"/>
          </p:cNvCxnSpPr>
          <p:nvPr/>
        </p:nvCxnSpPr>
        <p:spPr>
          <a:xfrm rot="16200000" flipV="1">
            <a:off x="2045340" y="2402537"/>
            <a:ext cx="552726" cy="357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0" idx="1"/>
          </p:cNvCxnSpPr>
          <p:nvPr/>
        </p:nvCxnSpPr>
        <p:spPr>
          <a:xfrm rot="5400000" flipH="1" flipV="1">
            <a:off x="6536051" y="2249779"/>
            <a:ext cx="71536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000364" y="435769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14744" y="4786322"/>
            <a:ext cx="57086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smtClean="0">
                <a:latin typeface="+mn-ea"/>
                <a:ea typeface="+mn-ea"/>
              </a:rPr>
              <a:t>1.Home</a:t>
            </a:r>
            <a:r>
              <a:rPr lang="ko-KR" altLang="en-US" sz="1600" dirty="0" smtClean="0">
                <a:latin typeface="+mn-ea"/>
                <a:ea typeface="+mn-ea"/>
              </a:rPr>
              <a:t>버튼을 통해 첫화면으로 갈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2.</a:t>
            </a:r>
            <a:r>
              <a:rPr lang="ko-KR" altLang="en-US" sz="1600" dirty="0" smtClean="0">
                <a:latin typeface="+mn-ea"/>
                <a:ea typeface="+mn-ea"/>
              </a:rPr>
              <a:t>갤러리 버튼을 통해 각 지역의 갤러리로 갈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기본값은 서울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3.</a:t>
            </a:r>
            <a:r>
              <a:rPr lang="ko-KR" altLang="en-US" sz="1600" dirty="0" smtClean="0">
                <a:latin typeface="+mn-ea"/>
                <a:ea typeface="+mn-ea"/>
              </a:rPr>
              <a:t>게시판 버튼을 통해 각 지역의 게시판으로 이동할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기본값은 서울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4.</a:t>
            </a:r>
            <a:r>
              <a:rPr lang="ko-KR" altLang="en-US" sz="1600" dirty="0" smtClean="0">
                <a:latin typeface="+mn-ea"/>
                <a:ea typeface="+mn-ea"/>
              </a:rPr>
              <a:t>마이페이지는 로그인이 되어 있어야만 이용 가능하며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자신</a:t>
            </a:r>
            <a:r>
              <a:rPr lang="ko-KR" altLang="en-US" sz="1600" dirty="0">
                <a:latin typeface="+mn-ea"/>
                <a:ea typeface="+mn-ea"/>
              </a:rPr>
              <a:t>이 </a:t>
            </a:r>
            <a:r>
              <a:rPr lang="ko-KR" altLang="en-US" sz="1600" dirty="0" smtClean="0">
                <a:latin typeface="+mn-ea"/>
                <a:ea typeface="+mn-ea"/>
              </a:rPr>
              <a:t>올린 게시글과 사진의 개수 등을 확인 할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화면 디자인</a:t>
            </a:r>
            <a:r>
              <a:rPr lang="en-US" altLang="ko-KR" dirty="0"/>
              <a:t>(</a:t>
            </a:r>
            <a:r>
              <a:rPr lang="ko-KR" altLang="en-US" dirty="0"/>
              <a:t>비로그인시</a:t>
            </a:r>
            <a:r>
              <a:rPr lang="en-US" altLang="ko-KR" dirty="0"/>
              <a:t>)</a:t>
            </a:r>
          </a:p>
        </p:txBody>
      </p:sp>
      <p:pic>
        <p:nvPicPr>
          <p:cNvPr id="1120" name="Picture 9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500174"/>
            <a:ext cx="4254844" cy="392909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80" name="직선 화살표 연결선 79"/>
          <p:cNvCxnSpPr/>
          <p:nvPr/>
        </p:nvCxnSpPr>
        <p:spPr>
          <a:xfrm rot="10800000">
            <a:off x="1785918" y="292893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0" y="2357430"/>
            <a:ext cx="17859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갤러</a:t>
            </a:r>
            <a:r>
              <a:rPr lang="ko-KR" altLang="en-US" sz="1600" dirty="0">
                <a:latin typeface="+mn-ea"/>
                <a:ea typeface="+mn-ea"/>
              </a:rPr>
              <a:t>리 </a:t>
            </a:r>
            <a:r>
              <a:rPr lang="ko-KR" altLang="en-US" sz="1600" dirty="0" smtClean="0">
                <a:latin typeface="+mn-ea"/>
                <a:ea typeface="+mn-ea"/>
              </a:rPr>
              <a:t>종류에 상관 없이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최근에 올라온 사진들을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보여준다</a:t>
            </a:r>
            <a:r>
              <a:rPr lang="en-US" altLang="ko-KR" sz="1600" dirty="0" smtClean="0">
                <a:latin typeface="+mn-ea"/>
                <a:ea typeface="+mn-ea"/>
              </a:rPr>
              <a:t>.  </a:t>
            </a:r>
            <a:r>
              <a:rPr lang="ko-KR" altLang="en-US" sz="1600" dirty="0" smtClean="0">
                <a:latin typeface="+mn-ea"/>
                <a:ea typeface="+mn-ea"/>
              </a:rPr>
              <a:t>사진</a:t>
            </a:r>
            <a:r>
              <a:rPr lang="ko-KR" altLang="en-US" sz="1600" dirty="0">
                <a:latin typeface="+mn-ea"/>
                <a:ea typeface="+mn-ea"/>
              </a:rPr>
              <a:t>을 </a:t>
            </a:r>
            <a:r>
              <a:rPr lang="ko-KR" altLang="en-US" sz="1600" dirty="0" smtClean="0">
                <a:latin typeface="+mn-ea"/>
                <a:ea typeface="+mn-ea"/>
              </a:rPr>
              <a:t>클릭해서 해당 갤러리로 바로 이동이 가능하다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00892" y="2357430"/>
            <a:ext cx="17859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갤러</a:t>
            </a:r>
            <a:r>
              <a:rPr lang="ko-KR" altLang="en-US" sz="1600" dirty="0">
                <a:latin typeface="+mn-ea"/>
                <a:ea typeface="+mn-ea"/>
              </a:rPr>
              <a:t>리 </a:t>
            </a:r>
            <a:r>
              <a:rPr lang="ko-KR" altLang="en-US" sz="1600" dirty="0" smtClean="0">
                <a:latin typeface="+mn-ea"/>
                <a:ea typeface="+mn-ea"/>
              </a:rPr>
              <a:t>종류에 상관 없이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최근에 올라온 사진들을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보여준다</a:t>
            </a:r>
            <a:r>
              <a:rPr lang="en-US" altLang="ko-KR" sz="1600" dirty="0" smtClean="0">
                <a:latin typeface="+mn-ea"/>
                <a:ea typeface="+mn-ea"/>
              </a:rPr>
              <a:t>.  </a:t>
            </a:r>
            <a:r>
              <a:rPr lang="ko-KR" altLang="en-US" sz="1600" dirty="0" smtClean="0">
                <a:latin typeface="+mn-ea"/>
                <a:ea typeface="+mn-ea"/>
              </a:rPr>
              <a:t>사진</a:t>
            </a:r>
            <a:r>
              <a:rPr lang="ko-KR" altLang="en-US" sz="1600" dirty="0">
                <a:latin typeface="+mn-ea"/>
                <a:ea typeface="+mn-ea"/>
              </a:rPr>
              <a:t>을 </a:t>
            </a:r>
            <a:r>
              <a:rPr lang="ko-KR" altLang="en-US" sz="1600" dirty="0" smtClean="0">
                <a:latin typeface="+mn-ea"/>
                <a:ea typeface="+mn-ea"/>
              </a:rPr>
              <a:t>클릭해서 해당 갤러리로 바로 이동이 가능하다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84" name="직선 화살표 연결선 83"/>
          <p:cNvCxnSpPr>
            <a:endCxn id="82" idx="1"/>
          </p:cNvCxnSpPr>
          <p:nvPr/>
        </p:nvCxnSpPr>
        <p:spPr>
          <a:xfrm flipV="1">
            <a:off x="6500826" y="3265371"/>
            <a:ext cx="500066" cy="20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rot="16200000" flipH="1">
            <a:off x="3821901" y="5036355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14876" y="5857892"/>
            <a:ext cx="451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한눈</a:t>
            </a:r>
            <a:r>
              <a:rPr lang="ko-KR" altLang="en-US" sz="1600" dirty="0">
                <a:latin typeface="+mn-ea"/>
                <a:ea typeface="+mn-ea"/>
              </a:rPr>
              <a:t>에 </a:t>
            </a:r>
            <a:r>
              <a:rPr lang="ko-KR" altLang="en-US" sz="1600" dirty="0" smtClean="0">
                <a:latin typeface="+mn-ea"/>
                <a:ea typeface="+mn-ea"/>
              </a:rPr>
              <a:t>들어오는 지도를 통해 자신이 원하는 갤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러리</a:t>
            </a:r>
            <a:r>
              <a:rPr lang="ko-KR" altLang="en-US" sz="1600" dirty="0">
                <a:latin typeface="+mn-ea"/>
                <a:ea typeface="+mn-ea"/>
              </a:rPr>
              <a:t>로 </a:t>
            </a:r>
            <a:r>
              <a:rPr lang="ko-KR" altLang="en-US" sz="1600" dirty="0" smtClean="0">
                <a:latin typeface="+mn-ea"/>
                <a:ea typeface="+mn-ea"/>
              </a:rPr>
              <a:t>바로 이동이 가능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</a:t>
            </a:r>
            <a:r>
              <a:rPr lang="ko-KR" altLang="en-US" dirty="0"/>
              <a:t>화면 디자인</a:t>
            </a:r>
            <a:r>
              <a:rPr lang="en-US" altLang="ko-KR" dirty="0"/>
              <a:t>(</a:t>
            </a:r>
            <a:r>
              <a:rPr lang="ko-KR" altLang="en-US" dirty="0"/>
              <a:t>로그인시</a:t>
            </a:r>
            <a:r>
              <a:rPr lang="en-US" altLang="ko-KR" dirty="0"/>
              <a:t>)</a:t>
            </a:r>
          </a:p>
        </p:txBody>
      </p:sp>
      <p:pic>
        <p:nvPicPr>
          <p:cNvPr id="8272" name="Picture 8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5800362" cy="450533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80" name="직선 화살표 연결선 79"/>
          <p:cNvCxnSpPr/>
          <p:nvPr/>
        </p:nvCxnSpPr>
        <p:spPr>
          <a:xfrm>
            <a:off x="6429388" y="1857364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36958" y="1857364"/>
            <a:ext cx="23807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로그인을 하게 되면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사용자</a:t>
            </a:r>
            <a:r>
              <a:rPr lang="ko-KR" altLang="en-US" sz="1600" dirty="0">
                <a:latin typeface="+mn-ea"/>
                <a:ea typeface="+mn-ea"/>
              </a:rPr>
              <a:t>의 </a:t>
            </a:r>
            <a:r>
              <a:rPr lang="ko-KR" altLang="en-US" sz="1600" dirty="0" smtClean="0">
                <a:latin typeface="+mn-ea"/>
                <a:ea typeface="+mn-ea"/>
              </a:rPr>
              <a:t>이름이 나오며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환영한다</a:t>
            </a:r>
            <a:r>
              <a:rPr lang="ko-KR" altLang="en-US" sz="1600" dirty="0">
                <a:latin typeface="+mn-ea"/>
                <a:ea typeface="+mn-ea"/>
              </a:rPr>
              <a:t>는 </a:t>
            </a:r>
            <a:r>
              <a:rPr lang="ko-KR" altLang="en-US" sz="1600" dirty="0" smtClean="0">
                <a:latin typeface="+mn-ea"/>
                <a:ea typeface="+mn-ea"/>
              </a:rPr>
              <a:t>메세지가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출</a:t>
            </a:r>
            <a:r>
              <a:rPr lang="ko-KR" altLang="en-US" sz="1600" dirty="0">
                <a:latin typeface="+mn-ea"/>
                <a:ea typeface="+mn-ea"/>
              </a:rPr>
              <a:t>력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ko-KR" altLang="en-US" dirty="0"/>
              <a:t>갤러리 </a:t>
            </a:r>
            <a:r>
              <a:rPr lang="ko-KR" altLang="en-US" dirty="0" smtClean="0"/>
              <a:t>화면 디자인</a:t>
            </a:r>
            <a:endParaRPr lang="ko-KR" altLang="en-US" dirty="0"/>
          </a:p>
        </p:txBody>
      </p:sp>
      <p:pic>
        <p:nvPicPr>
          <p:cNvPr id="16473" name="Picture 11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285860"/>
            <a:ext cx="3806983" cy="514353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31" name="직선 화살표 연결선 30"/>
          <p:cNvCxnSpPr/>
          <p:nvPr/>
        </p:nvCxnSpPr>
        <p:spPr>
          <a:xfrm rot="10800000" flipV="1">
            <a:off x="2285984" y="2500306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2844" y="1928802"/>
            <a:ext cx="2214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각 지역별 갤러리로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이동 할 수 있는 메뉴바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이 메뉴바의 구성은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첫 화면에 있는 지도에서 제일 가까운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위치의 지역들로 구성하여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UX</a:t>
            </a:r>
            <a:r>
              <a:rPr lang="ko-KR" altLang="en-US" sz="1600" dirty="0" smtClean="0">
                <a:latin typeface="+mn-ea"/>
                <a:ea typeface="+mn-ea"/>
              </a:rPr>
              <a:t>적인 측면을 고려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38" name="직선 화살표 연결선 37"/>
          <p:cNvCxnSpPr>
            <a:endCxn id="39" idx="1"/>
          </p:cNvCxnSpPr>
          <p:nvPr/>
        </p:nvCxnSpPr>
        <p:spPr>
          <a:xfrm flipV="1">
            <a:off x="5786446" y="1876142"/>
            <a:ext cx="1143008" cy="40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9454" y="1214422"/>
            <a:ext cx="2175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추천수가 가장 많은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게시물은 제일 위쪽에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나오도록 구성하여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인기게시물을 모두가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볼 수 있도록 꾸밈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786446" y="4786322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72330" y="4500570"/>
            <a:ext cx="20425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각 갤러리 사진이 출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력되도록 만듬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최대 </a:t>
            </a:r>
            <a:r>
              <a:rPr lang="en-US" altLang="ko-KR" sz="1600" dirty="0" smtClean="0">
                <a:latin typeface="+mn-ea"/>
                <a:ea typeface="+mn-ea"/>
              </a:rPr>
              <a:t>9</a:t>
            </a:r>
            <a:r>
              <a:rPr lang="ko-KR" altLang="en-US" sz="1600" dirty="0" smtClean="0">
                <a:latin typeface="+mn-ea"/>
                <a:ea typeface="+mn-ea"/>
              </a:rPr>
              <a:t>개의 사진이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한 페이지에 출력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사진올리기 클릭시</a:t>
            </a:r>
            <a:endParaRPr lang="ko-KR" altLang="en-US" dirty="0"/>
          </a:p>
        </p:txBody>
      </p:sp>
      <p:pic>
        <p:nvPicPr>
          <p:cNvPr id="20483" name="Picture 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5732629" cy="407196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34" name="직선 화살표 연결선 33"/>
          <p:cNvCxnSpPr/>
          <p:nvPr/>
        </p:nvCxnSpPr>
        <p:spPr>
          <a:xfrm flipV="1">
            <a:off x="4572000" y="1857364"/>
            <a:ext cx="157163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43636" y="1357298"/>
            <a:ext cx="3171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사진을 올릴 때는 제목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사진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내용을 적을 수 있도록 했으며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사진은 자동으로 </a:t>
            </a:r>
            <a:r>
              <a:rPr lang="en-US" altLang="ko-KR" sz="1600" dirty="0" err="1" smtClean="0">
                <a:latin typeface="+mn-ea"/>
                <a:ea typeface="+mn-ea"/>
              </a:rPr>
              <a:t>htdocs</a:t>
            </a:r>
            <a:r>
              <a:rPr lang="en-US" altLang="ko-KR" sz="1600" dirty="0" smtClean="0">
                <a:latin typeface="+mn-ea"/>
                <a:ea typeface="+mn-ea"/>
              </a:rPr>
              <a:t>\image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파일 밑에 저장되게 되며 </a:t>
            </a:r>
            <a:r>
              <a:rPr lang="en-US" altLang="ko-KR" sz="1600" dirty="0" smtClean="0">
                <a:latin typeface="+mn-ea"/>
                <a:ea typeface="+mn-ea"/>
              </a:rPr>
              <a:t>db</a:t>
            </a:r>
            <a:r>
              <a:rPr lang="ko-KR" altLang="en-US" sz="1600" dirty="0" smtClean="0">
                <a:latin typeface="+mn-ea"/>
                <a:ea typeface="+mn-ea"/>
              </a:rPr>
              <a:t>에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는 파일의 경로가 저장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572000" y="4714884"/>
            <a:ext cx="164307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86139" y="4286256"/>
            <a:ext cx="29578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smtClean="0">
                <a:latin typeface="+mn-ea"/>
                <a:ea typeface="+mn-ea"/>
              </a:rPr>
              <a:t>1.</a:t>
            </a:r>
            <a:r>
              <a:rPr lang="ko-KR" altLang="en-US" sz="1600" dirty="0" smtClean="0">
                <a:latin typeface="+mn-ea"/>
                <a:ea typeface="+mn-ea"/>
              </a:rPr>
              <a:t>확인 버튼을 통해 적힌 제목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사진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내용을 올릴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2.</a:t>
            </a:r>
            <a:r>
              <a:rPr lang="ko-KR" altLang="en-US" sz="1600" dirty="0" smtClean="0">
                <a:latin typeface="+mn-ea"/>
                <a:ea typeface="+mn-ea"/>
              </a:rPr>
              <a:t>목록을 눌러 다시 이전에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보던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갤러리 화면으로 돌아갈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수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411</TotalTime>
  <Words>890</Words>
  <Application>Microsoft PowerPoint</Application>
  <PresentationFormat>화면 슬라이드 쇼(4:3)</PresentationFormat>
  <Paragraphs>153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Times New Roman</vt:lpstr>
      <vt:lpstr>Wingdings</vt:lpstr>
      <vt:lpstr>돋움체</vt:lpstr>
      <vt:lpstr>광장</vt:lpstr>
      <vt:lpstr>WEB 설계 팀프로젝트</vt:lpstr>
      <vt:lpstr>여행을 사랑하는 갤러리의 목적</vt:lpstr>
      <vt:lpstr>-팀프로젝트 결과-</vt:lpstr>
      <vt:lpstr>사용된 DB의 구성</vt:lpstr>
      <vt:lpstr>헤더(윗부분) 화면 디자인</vt:lpstr>
      <vt:lpstr>첫 화면 디자인(비로그인시)</vt:lpstr>
      <vt:lpstr>첫 화면 디자인(로그인시)</vt:lpstr>
      <vt:lpstr>갤러리 화면 디자인</vt:lpstr>
      <vt:lpstr>사진올리기 클릭시</vt:lpstr>
      <vt:lpstr>사진 클릭시-1</vt:lpstr>
      <vt:lpstr>사진 클릭시-2</vt:lpstr>
      <vt:lpstr>회원가입 화면 디자인</vt:lpstr>
      <vt:lpstr>로그인 실패 화면 디자인</vt:lpstr>
      <vt:lpstr>My page-기초 디자인</vt:lpstr>
      <vt:lpstr>My page-나의 활동 내역</vt:lpstr>
      <vt:lpstr>My page-마이 갤러리</vt:lpstr>
      <vt:lpstr>My page-개인 정보 수정</vt:lpstr>
      <vt:lpstr>게시판 디자인 - 첫화면</vt:lpstr>
      <vt:lpstr>게시판 디자인 - 글쓰기</vt:lpstr>
      <vt:lpstr>게시판 디자인 – 게시글 보기</vt:lpstr>
      <vt:lpstr>게시판 디자인 - 수정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설계 팀프로젝트</dc:title>
  <dc:creator>wellpc</dc:creator>
  <cp:lastModifiedBy>wellpc</cp:lastModifiedBy>
  <cp:revision>24</cp:revision>
  <dcterms:created xsi:type="dcterms:W3CDTF">2013-04-26T04:16:45Z</dcterms:created>
  <dcterms:modified xsi:type="dcterms:W3CDTF">2013-06-08T17:17:10Z</dcterms:modified>
</cp:coreProperties>
</file>