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1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6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9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7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7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7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8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8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034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DDB9-B683-4F20-A25E-B492A8FAC093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A72E-B7DA-48F2-9645-B8C0353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6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 페이지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2019-06-24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08002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802" y="87663"/>
            <a:ext cx="1991796" cy="7606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&lt;nav n1&gt;</a:t>
            </a:r>
            <a:r>
              <a:rPr lang="ko-KR" altLang="en-US" b="1">
                <a:solidFill>
                  <a:schemeClr val="tx1"/>
                </a:solidFill>
              </a:rPr>
              <a:t>로고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96398" y="87664"/>
            <a:ext cx="3148800" cy="7606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&lt;nav n1&gt;</a:t>
            </a:r>
            <a:r>
              <a:rPr lang="ko-KR" altLang="en-US" b="1">
                <a:solidFill>
                  <a:schemeClr val="tx1"/>
                </a:solidFill>
              </a:rPr>
              <a:t>검색창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802" y="954856"/>
            <a:ext cx="11498396" cy="7606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&lt;nav n2&gt;</a:t>
            </a:r>
            <a:r>
              <a:rPr lang="ko-KR" altLang="en-US" b="1">
                <a:solidFill>
                  <a:schemeClr val="tx1"/>
                </a:solidFill>
              </a:rPr>
              <a:t>상단 메뉴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6802" y="1878691"/>
            <a:ext cx="11498396" cy="474059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&lt;div sliderContainer&gt;</a:t>
            </a: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이미지 슬라이더 </a:t>
            </a:r>
            <a:r>
              <a:rPr lang="en-US" altLang="ko-KR" b="1">
                <a:solidFill>
                  <a:schemeClr val="tx1"/>
                </a:solidFill>
              </a:rPr>
              <a:t>: pgw slider </a:t>
            </a:r>
            <a:r>
              <a:rPr lang="ko-KR" altLang="en-US" b="1">
                <a:solidFill>
                  <a:schemeClr val="tx1"/>
                </a:solidFill>
              </a:rPr>
              <a:t>사용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841" y="0"/>
            <a:ext cx="11822463" cy="17964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solidFill>
                  <a:srgbClr val="00b0f0"/>
                </a:solidFill>
              </a:rPr>
              <a:t>&lt;header&gt;</a:t>
            </a:r>
            <a:endParaRPr lang="en-US" altLang="ko-KR" sz="2800" b="1">
              <a:solidFill>
                <a:srgbClr val="00b0f0"/>
              </a:solidFill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2" y="169930"/>
            <a:ext cx="11016756" cy="65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303265" y="6263235"/>
            <a:ext cx="5585470" cy="5826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&lt;footer ft1&gt;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82315" y="169933"/>
            <a:ext cx="2484255" cy="17802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00662" y="169933"/>
            <a:ext cx="2484255" cy="17802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97151" y="2143033"/>
            <a:ext cx="2484255" cy="17802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15498" y="2143033"/>
            <a:ext cx="2484255" cy="17802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95803" y="4132317"/>
            <a:ext cx="2484255" cy="17802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4150" y="4132317"/>
            <a:ext cx="2484255" cy="17802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03264" y="0"/>
            <a:ext cx="5585471" cy="60771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B0F0"/>
                </a:solidFill>
              </a:rPr>
              <a:t>&lt;article a1&gt;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4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65" y="0"/>
            <a:ext cx="5585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4279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</ep:Words>
  <ep:PresentationFormat>와이드스크린</ep:PresentationFormat>
  <ep:Paragraphs>20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PowerPoint 프레젠테이션</vt:lpstr>
      <vt:lpstr>슬라이드 2</vt:lpstr>
      <vt:lpstr>PowerPoint 프레젠테이션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2019-06-23T12:59:40.000</dcterms:created>
  <dc:creator>SYANG</dc:creator>
  <cp:lastModifiedBy>KITCOOP</cp:lastModifiedBy>
  <dcterms:modified xsi:type="dcterms:W3CDTF">2022-11-04T05:03:19.219</dcterms:modified>
  <cp:revision>7</cp:revision>
  <dc:title>메인 페이지 설계</dc:title>
  <cp:version>1000.0000.01</cp:version>
</cp:coreProperties>
</file>