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  <p:sldMasterId id="2147483697" r:id="rId2"/>
  </p:sldMasterIdLst>
  <p:notesMasterIdLst>
    <p:notesMasterId r:id="rId6"/>
  </p:notesMasterIdLst>
  <p:handoutMasterIdLst>
    <p:handoutMasterId r:id="rId7"/>
  </p:handoutMasterIdLst>
  <p:sldIdLst>
    <p:sldId id="256" r:id="rId3"/>
    <p:sldId id="304" r:id="rId4"/>
    <p:sldId id="303" r:id="rId5"/>
  </p:sldIdLst>
  <p:sldSz cx="9906000" cy="6858000" type="A4"/>
  <p:notesSz cx="6797675" cy="9874250"/>
  <p:embeddedFontLst>
    <p:embeddedFont>
      <p:font typeface="맑은 고딕" pitchFamily="50" charset="-127"/>
      <p:regular r:id="rId8"/>
      <p:bold r:id="rId9"/>
    </p:embeddedFont>
    <p:embeddedFont>
      <p:font typeface="Webdings" pitchFamily="18" charset="2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61D6FF"/>
    <a:srgbClr val="52565B"/>
    <a:srgbClr val="D2DB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859" autoAdjust="0"/>
    <p:restoredTop sz="94660" autoAdjust="0"/>
  </p:normalViewPr>
  <p:slideViewPr>
    <p:cSldViewPr>
      <p:cViewPr varScale="1">
        <p:scale>
          <a:sx n="96" d="100"/>
          <a:sy n="96" d="100"/>
        </p:scale>
        <p:origin x="-1512" y="-96"/>
      </p:cViewPr>
      <p:guideLst>
        <p:guide orient="horz" pos="164"/>
        <p:guide orient="horz" pos="4247"/>
        <p:guide pos="36"/>
        <p:guide pos="6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84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7632-55F8-4D12-AF1F-E6D233292625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86A8C-7DDC-4A53-AA66-8CE091A23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57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B066-6D38-427C-8124-701BA9194BDB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BDC38-4321-46A1-AA00-9B8B5D050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45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741068"/>
            <a:ext cx="3584848" cy="113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 flipV="1">
            <a:off x="3800872" y="2741068"/>
            <a:ext cx="0" cy="1135754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00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9374" y="41564"/>
            <a:ext cx="9762895" cy="2187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/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79374" y="258907"/>
            <a:ext cx="97628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9373" y="44599"/>
            <a:ext cx="9762895" cy="219600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ko-KR" altLang="en-US" sz="90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</a:lstStyle>
          <a:p>
            <a:pPr marL="0"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796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222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920553" y="268268"/>
            <a:ext cx="8968514" cy="252000"/>
          </a:xfrm>
          <a:prstGeom prst="rect">
            <a:avLst/>
          </a:prstGeom>
        </p:spPr>
        <p:txBody>
          <a:bodyPr tIns="0" bIns="0" anchor="ctr"/>
          <a:lstStyle>
            <a:lvl1pPr>
              <a:defRPr lang="ko-KR" altLang="en-US" baseline="0"/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416497" y="33377"/>
            <a:ext cx="4285038" cy="252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220757" y="41315"/>
            <a:ext cx="668309" cy="2297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A0911A-F704-4D5A-89C0-2FB6F61C0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42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6"/>
          <p:cNvGrpSpPr>
            <a:grpSpLocks/>
          </p:cNvGrpSpPr>
          <p:nvPr userDrawn="1"/>
        </p:nvGrpSpPr>
        <p:grpSpPr bwMode="auto">
          <a:xfrm>
            <a:off x="148716" y="675047"/>
            <a:ext cx="6820409" cy="5994313"/>
            <a:chOff x="2804273" y="908720"/>
            <a:chExt cx="6819974" cy="5992248"/>
          </a:xfrm>
        </p:grpSpPr>
        <p:sp>
          <p:nvSpPr>
            <p:cNvPr id="6" name="직사각형 5"/>
            <p:cNvSpPr/>
            <p:nvPr/>
          </p:nvSpPr>
          <p:spPr>
            <a:xfrm>
              <a:off x="2804273" y="908720"/>
              <a:ext cx="6819974" cy="5992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52565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dirty="0" err="1">
                <a:solidFill>
                  <a:prstClr val="black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115" y="953369"/>
              <a:ext cx="142816" cy="15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116" y="908720"/>
              <a:ext cx="903511" cy="180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20159" y="959944"/>
              <a:ext cx="501708" cy="13845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900" b="1" dirty="0" smtClean="0">
                  <a:solidFill>
                    <a:prstClr val="black"/>
                  </a:solidFill>
                  <a:ea typeface="굴림" pitchFamily="50" charset="-127"/>
                </a:rPr>
                <a:t>사이트 명</a:t>
              </a:r>
              <a:endParaRPr kumimoji="1" lang="ko-KR" altLang="en-US" sz="900" b="1" dirty="0">
                <a:solidFill>
                  <a:prstClr val="black"/>
                </a:solidFill>
                <a:ea typeface="굴림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00472" y="923739"/>
            <a:ext cx="211468" cy="19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8923" y="923739"/>
            <a:ext cx="211468" cy="19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4484" y="923739"/>
            <a:ext cx="211468" cy="19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1251" y="923739"/>
            <a:ext cx="5730239" cy="19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http://example.com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06917" y="923739"/>
            <a:ext cx="211468" cy="19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234206" y="949463"/>
            <a:ext cx="144000" cy="14400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 rot="10800000">
            <a:off x="442658" y="949463"/>
            <a:ext cx="144000" cy="144000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6747934" y="1181100"/>
            <a:ext cx="170451" cy="5248832"/>
            <a:chOff x="6422864" y="2733557"/>
            <a:chExt cx="170451" cy="5248832"/>
          </a:xfrm>
        </p:grpSpPr>
        <p:sp>
          <p:nvSpPr>
            <p:cNvPr id="30" name="직사각형 29"/>
            <p:cNvSpPr/>
            <p:nvPr/>
          </p:nvSpPr>
          <p:spPr>
            <a:xfrm>
              <a:off x="6422864" y="2733557"/>
              <a:ext cx="169812" cy="5083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28976" y="7816789"/>
              <a:ext cx="164339" cy="16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sym typeface="Webdings"/>
                </a:rPr>
                <a:t>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28336" y="2733557"/>
              <a:ext cx="164339" cy="16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sym typeface="Webdings"/>
                </a:rPr>
                <a:t>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 bwMode="auto">
          <a:xfrm>
            <a:off x="196341" y="1181100"/>
            <a:ext cx="6557705" cy="5248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 err="1">
              <a:solidFill>
                <a:prstClr val="black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7933" y="955329"/>
            <a:ext cx="148166" cy="1481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533" y="960120"/>
            <a:ext cx="135376" cy="135376"/>
          </a:xfrm>
          <a:prstGeom prst="rect">
            <a:avLst/>
          </a:prstGeom>
        </p:spPr>
      </p:pic>
      <p:sp>
        <p:nvSpPr>
          <p:cNvPr id="50" name="TextBox 49"/>
          <p:cNvSpPr txBox="1"/>
          <p:nvPr userDrawn="1"/>
        </p:nvSpPr>
        <p:spPr>
          <a:xfrm>
            <a:off x="111686" y="64455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51" name="직각 삼각형 50"/>
          <p:cNvSpPr/>
          <p:nvPr userDrawn="1"/>
        </p:nvSpPr>
        <p:spPr>
          <a:xfrm rot="16200000">
            <a:off x="6847304" y="6547440"/>
            <a:ext cx="91440" cy="9144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>
            <a:spLocks noGrp="1"/>
          </p:cNvSpPr>
          <p:nvPr>
            <p:ph type="subTitle" idx="1"/>
          </p:nvPr>
        </p:nvSpPr>
        <p:spPr>
          <a:xfrm>
            <a:off x="920553" y="268268"/>
            <a:ext cx="8968514" cy="252000"/>
          </a:xfrm>
          <a:prstGeom prst="rect">
            <a:avLst/>
          </a:prstGeom>
        </p:spPr>
        <p:txBody>
          <a:bodyPr tIns="0" bIns="0" anchor="ctr"/>
          <a:lstStyle>
            <a:lvl1pPr>
              <a:defRPr lang="ko-KR" altLang="en-US" baseline="0"/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16497" y="33377"/>
            <a:ext cx="4285038" cy="252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5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220757" y="41315"/>
            <a:ext cx="668309" cy="2297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A0911A-F704-4D5A-89C0-2FB6F61C0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806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148716" y="675047"/>
            <a:ext cx="6820409" cy="59943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2565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 err="1">
              <a:solidFill>
                <a:prstClr val="black"/>
              </a:solidFill>
            </a:endParaRP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6754046" y="637581"/>
            <a:ext cx="164339" cy="5807946"/>
            <a:chOff x="6428976" y="2174443"/>
            <a:chExt cx="164339" cy="5807946"/>
          </a:xfrm>
        </p:grpSpPr>
        <p:sp>
          <p:nvSpPr>
            <p:cNvPr id="34" name="직사각형 33"/>
            <p:cNvSpPr/>
            <p:nvPr/>
          </p:nvSpPr>
          <p:spPr>
            <a:xfrm>
              <a:off x="6428976" y="2174443"/>
              <a:ext cx="163700" cy="56423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28976" y="7816789"/>
              <a:ext cx="164339" cy="16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6800" tIns="45720" rIns="468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sym typeface="Webdings"/>
                </a:rPr>
                <a:t>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111686" y="64455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12" name="직각 삼각형 11"/>
          <p:cNvSpPr/>
          <p:nvPr userDrawn="1"/>
        </p:nvSpPr>
        <p:spPr>
          <a:xfrm rot="16200000">
            <a:off x="6847304" y="6547440"/>
            <a:ext cx="91440" cy="9144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 bwMode="auto">
          <a:xfrm>
            <a:off x="196341" y="637581"/>
            <a:ext cx="6557705" cy="58051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 err="1">
              <a:solidFill>
                <a:prstClr val="black"/>
              </a:solidFill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 rot="10800000">
            <a:off x="92279" y="586903"/>
            <a:ext cx="6912528" cy="177800"/>
            <a:chOff x="1208583" y="3930334"/>
            <a:chExt cx="6408739" cy="355600"/>
          </a:xfrm>
        </p:grpSpPr>
        <p:sp>
          <p:nvSpPr>
            <p:cNvPr id="42" name="자유형 41"/>
            <p:cNvSpPr/>
            <p:nvPr userDrawn="1"/>
          </p:nvSpPr>
          <p:spPr>
            <a:xfrm rot="10800000">
              <a:off x="1208583" y="3930334"/>
              <a:ext cx="6408738" cy="355600"/>
            </a:xfrm>
            <a:custGeom>
              <a:avLst/>
              <a:gdLst>
                <a:gd name="connsiteX0" fmla="*/ 0 w 6388100"/>
                <a:gd name="connsiteY0" fmla="*/ 0 h 355600"/>
                <a:gd name="connsiteX1" fmla="*/ 6388100 w 6388100"/>
                <a:gd name="connsiteY1" fmla="*/ 0 h 355600"/>
                <a:gd name="connsiteX2" fmla="*/ 6388100 w 6388100"/>
                <a:gd name="connsiteY2" fmla="*/ 304800 h 355600"/>
                <a:gd name="connsiteX3" fmla="*/ 6318250 w 6388100"/>
                <a:gd name="connsiteY3" fmla="*/ 209550 h 355600"/>
                <a:gd name="connsiteX4" fmla="*/ 5918200 w 6388100"/>
                <a:gd name="connsiteY4" fmla="*/ 336550 h 355600"/>
                <a:gd name="connsiteX5" fmla="*/ 4806950 w 6388100"/>
                <a:gd name="connsiteY5" fmla="*/ 222250 h 355600"/>
                <a:gd name="connsiteX6" fmla="*/ 4032250 w 6388100"/>
                <a:gd name="connsiteY6" fmla="*/ 355600 h 355600"/>
                <a:gd name="connsiteX7" fmla="*/ 2800350 w 6388100"/>
                <a:gd name="connsiteY7" fmla="*/ 241300 h 355600"/>
                <a:gd name="connsiteX8" fmla="*/ 1917700 w 6388100"/>
                <a:gd name="connsiteY8" fmla="*/ 349250 h 355600"/>
                <a:gd name="connsiteX9" fmla="*/ 527050 w 6388100"/>
                <a:gd name="connsiteY9" fmla="*/ 209550 h 355600"/>
                <a:gd name="connsiteX10" fmla="*/ 0 w 6388100"/>
                <a:gd name="connsiteY10" fmla="*/ 292100 h 355600"/>
                <a:gd name="connsiteX11" fmla="*/ 0 w 6388100"/>
                <a:gd name="connsiteY11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88100" h="355600">
                  <a:moveTo>
                    <a:pt x="0" y="0"/>
                  </a:moveTo>
                  <a:lnTo>
                    <a:pt x="6388100" y="0"/>
                  </a:lnTo>
                  <a:lnTo>
                    <a:pt x="6388100" y="304800"/>
                  </a:lnTo>
                  <a:lnTo>
                    <a:pt x="6318250" y="209550"/>
                  </a:lnTo>
                  <a:lnTo>
                    <a:pt x="5918200" y="336550"/>
                  </a:lnTo>
                  <a:lnTo>
                    <a:pt x="4806950" y="222250"/>
                  </a:lnTo>
                  <a:lnTo>
                    <a:pt x="4032250" y="355600"/>
                  </a:lnTo>
                  <a:lnTo>
                    <a:pt x="2800350" y="241300"/>
                  </a:lnTo>
                  <a:lnTo>
                    <a:pt x="1917700" y="349250"/>
                  </a:lnTo>
                  <a:lnTo>
                    <a:pt x="527050" y="209550"/>
                  </a:lnTo>
                  <a:lnTo>
                    <a:pt x="0" y="29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자유형 42"/>
            <p:cNvSpPr/>
            <p:nvPr userDrawn="1"/>
          </p:nvSpPr>
          <p:spPr>
            <a:xfrm rot="10800000">
              <a:off x="1208584" y="3933056"/>
              <a:ext cx="6408738" cy="146050"/>
            </a:xfrm>
            <a:custGeom>
              <a:avLst/>
              <a:gdLst>
                <a:gd name="connsiteX0" fmla="*/ 0 w 6388100"/>
                <a:gd name="connsiteY0" fmla="*/ 0 h 355600"/>
                <a:gd name="connsiteX1" fmla="*/ 6388100 w 6388100"/>
                <a:gd name="connsiteY1" fmla="*/ 0 h 355600"/>
                <a:gd name="connsiteX2" fmla="*/ 6388100 w 6388100"/>
                <a:gd name="connsiteY2" fmla="*/ 304800 h 355600"/>
                <a:gd name="connsiteX3" fmla="*/ 6318250 w 6388100"/>
                <a:gd name="connsiteY3" fmla="*/ 209550 h 355600"/>
                <a:gd name="connsiteX4" fmla="*/ 5918200 w 6388100"/>
                <a:gd name="connsiteY4" fmla="*/ 336550 h 355600"/>
                <a:gd name="connsiteX5" fmla="*/ 4806950 w 6388100"/>
                <a:gd name="connsiteY5" fmla="*/ 222250 h 355600"/>
                <a:gd name="connsiteX6" fmla="*/ 4032250 w 6388100"/>
                <a:gd name="connsiteY6" fmla="*/ 355600 h 355600"/>
                <a:gd name="connsiteX7" fmla="*/ 2800350 w 6388100"/>
                <a:gd name="connsiteY7" fmla="*/ 241300 h 355600"/>
                <a:gd name="connsiteX8" fmla="*/ 1917700 w 6388100"/>
                <a:gd name="connsiteY8" fmla="*/ 349250 h 355600"/>
                <a:gd name="connsiteX9" fmla="*/ 527050 w 6388100"/>
                <a:gd name="connsiteY9" fmla="*/ 209550 h 355600"/>
                <a:gd name="connsiteX10" fmla="*/ 0 w 6388100"/>
                <a:gd name="connsiteY10" fmla="*/ 292100 h 355600"/>
                <a:gd name="connsiteX11" fmla="*/ 0 w 6388100"/>
                <a:gd name="connsiteY11" fmla="*/ 0 h 355600"/>
                <a:gd name="connsiteX0" fmla="*/ 6388100 w 6388100"/>
                <a:gd name="connsiteY0" fmla="*/ 0 h 355600"/>
                <a:gd name="connsiteX1" fmla="*/ 6388100 w 6388100"/>
                <a:gd name="connsiteY1" fmla="*/ 304800 h 355600"/>
                <a:gd name="connsiteX2" fmla="*/ 6318250 w 6388100"/>
                <a:gd name="connsiteY2" fmla="*/ 209550 h 355600"/>
                <a:gd name="connsiteX3" fmla="*/ 5918200 w 6388100"/>
                <a:gd name="connsiteY3" fmla="*/ 336550 h 355600"/>
                <a:gd name="connsiteX4" fmla="*/ 4806950 w 6388100"/>
                <a:gd name="connsiteY4" fmla="*/ 222250 h 355600"/>
                <a:gd name="connsiteX5" fmla="*/ 4032250 w 6388100"/>
                <a:gd name="connsiteY5" fmla="*/ 355600 h 355600"/>
                <a:gd name="connsiteX6" fmla="*/ 2800350 w 6388100"/>
                <a:gd name="connsiteY6" fmla="*/ 241300 h 355600"/>
                <a:gd name="connsiteX7" fmla="*/ 1917700 w 6388100"/>
                <a:gd name="connsiteY7" fmla="*/ 349250 h 355600"/>
                <a:gd name="connsiteX8" fmla="*/ 527050 w 6388100"/>
                <a:gd name="connsiteY8" fmla="*/ 209550 h 355600"/>
                <a:gd name="connsiteX9" fmla="*/ 0 w 6388100"/>
                <a:gd name="connsiteY9" fmla="*/ 292100 h 355600"/>
                <a:gd name="connsiteX10" fmla="*/ 91146 w 6388100"/>
                <a:gd name="connsiteY10" fmla="*/ 91440 h 355600"/>
                <a:gd name="connsiteX0" fmla="*/ 6388100 w 6388100"/>
                <a:gd name="connsiteY0" fmla="*/ 0 h 355600"/>
                <a:gd name="connsiteX1" fmla="*/ 6388100 w 6388100"/>
                <a:gd name="connsiteY1" fmla="*/ 304800 h 355600"/>
                <a:gd name="connsiteX2" fmla="*/ 6318250 w 6388100"/>
                <a:gd name="connsiteY2" fmla="*/ 209550 h 355600"/>
                <a:gd name="connsiteX3" fmla="*/ 5918200 w 6388100"/>
                <a:gd name="connsiteY3" fmla="*/ 336550 h 355600"/>
                <a:gd name="connsiteX4" fmla="*/ 4806950 w 6388100"/>
                <a:gd name="connsiteY4" fmla="*/ 222250 h 355600"/>
                <a:gd name="connsiteX5" fmla="*/ 4032250 w 6388100"/>
                <a:gd name="connsiteY5" fmla="*/ 355600 h 355600"/>
                <a:gd name="connsiteX6" fmla="*/ 2800350 w 6388100"/>
                <a:gd name="connsiteY6" fmla="*/ 241300 h 355600"/>
                <a:gd name="connsiteX7" fmla="*/ 1917700 w 6388100"/>
                <a:gd name="connsiteY7" fmla="*/ 349250 h 355600"/>
                <a:gd name="connsiteX8" fmla="*/ 527050 w 6388100"/>
                <a:gd name="connsiteY8" fmla="*/ 209550 h 355600"/>
                <a:gd name="connsiteX9" fmla="*/ 0 w 6388100"/>
                <a:gd name="connsiteY9" fmla="*/ 292100 h 355600"/>
                <a:gd name="connsiteX10" fmla="*/ 91146 w 6388100"/>
                <a:gd name="connsiteY10" fmla="*/ 91440 h 355600"/>
                <a:gd name="connsiteX0" fmla="*/ 6388100 w 6388100"/>
                <a:gd name="connsiteY0" fmla="*/ 213360 h 264160"/>
                <a:gd name="connsiteX1" fmla="*/ 6318250 w 6388100"/>
                <a:gd name="connsiteY1" fmla="*/ 118110 h 264160"/>
                <a:gd name="connsiteX2" fmla="*/ 5918200 w 6388100"/>
                <a:gd name="connsiteY2" fmla="*/ 245110 h 264160"/>
                <a:gd name="connsiteX3" fmla="*/ 4806950 w 6388100"/>
                <a:gd name="connsiteY3" fmla="*/ 130810 h 264160"/>
                <a:gd name="connsiteX4" fmla="*/ 4032250 w 6388100"/>
                <a:gd name="connsiteY4" fmla="*/ 264160 h 264160"/>
                <a:gd name="connsiteX5" fmla="*/ 2800350 w 6388100"/>
                <a:gd name="connsiteY5" fmla="*/ 149860 h 264160"/>
                <a:gd name="connsiteX6" fmla="*/ 1917700 w 6388100"/>
                <a:gd name="connsiteY6" fmla="*/ 257810 h 264160"/>
                <a:gd name="connsiteX7" fmla="*/ 527050 w 6388100"/>
                <a:gd name="connsiteY7" fmla="*/ 118110 h 264160"/>
                <a:gd name="connsiteX8" fmla="*/ 0 w 6388100"/>
                <a:gd name="connsiteY8" fmla="*/ 200660 h 264160"/>
                <a:gd name="connsiteX9" fmla="*/ 91146 w 6388100"/>
                <a:gd name="connsiteY9" fmla="*/ 0 h 264160"/>
                <a:gd name="connsiteX0" fmla="*/ 6388100 w 6388100"/>
                <a:gd name="connsiteY0" fmla="*/ 95250 h 146050"/>
                <a:gd name="connsiteX1" fmla="*/ 6318250 w 6388100"/>
                <a:gd name="connsiteY1" fmla="*/ 0 h 146050"/>
                <a:gd name="connsiteX2" fmla="*/ 5918200 w 6388100"/>
                <a:gd name="connsiteY2" fmla="*/ 127000 h 146050"/>
                <a:gd name="connsiteX3" fmla="*/ 4806950 w 6388100"/>
                <a:gd name="connsiteY3" fmla="*/ 12700 h 146050"/>
                <a:gd name="connsiteX4" fmla="*/ 4032250 w 6388100"/>
                <a:gd name="connsiteY4" fmla="*/ 146050 h 146050"/>
                <a:gd name="connsiteX5" fmla="*/ 2800350 w 6388100"/>
                <a:gd name="connsiteY5" fmla="*/ 31750 h 146050"/>
                <a:gd name="connsiteX6" fmla="*/ 1917700 w 6388100"/>
                <a:gd name="connsiteY6" fmla="*/ 139700 h 146050"/>
                <a:gd name="connsiteX7" fmla="*/ 527050 w 6388100"/>
                <a:gd name="connsiteY7" fmla="*/ 0 h 146050"/>
                <a:gd name="connsiteX8" fmla="*/ 0 w 6388100"/>
                <a:gd name="connsiteY8" fmla="*/ 825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8100" h="146050">
                  <a:moveTo>
                    <a:pt x="6388100" y="95250"/>
                  </a:moveTo>
                  <a:lnTo>
                    <a:pt x="6318250" y="0"/>
                  </a:lnTo>
                  <a:lnTo>
                    <a:pt x="5918200" y="127000"/>
                  </a:lnTo>
                  <a:lnTo>
                    <a:pt x="4806950" y="12700"/>
                  </a:lnTo>
                  <a:lnTo>
                    <a:pt x="4032250" y="146050"/>
                  </a:lnTo>
                  <a:lnTo>
                    <a:pt x="2800350" y="31750"/>
                  </a:lnTo>
                  <a:lnTo>
                    <a:pt x="1917700" y="139700"/>
                  </a:lnTo>
                  <a:lnTo>
                    <a:pt x="527050" y="0"/>
                  </a:lnTo>
                  <a:lnTo>
                    <a:pt x="0" y="8255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920553" y="268268"/>
            <a:ext cx="8968514" cy="252000"/>
          </a:xfrm>
          <a:prstGeom prst="rect">
            <a:avLst/>
          </a:prstGeom>
        </p:spPr>
        <p:txBody>
          <a:bodyPr tIns="0" bIns="0" anchor="ctr"/>
          <a:lstStyle>
            <a:lvl1pPr>
              <a:defRPr lang="ko-KR" altLang="en-US" baseline="0"/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16497" y="33377"/>
            <a:ext cx="4285038" cy="252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220757" y="41315"/>
            <a:ext cx="668309" cy="2297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A0911A-F704-4D5A-89C0-2FB6F61C0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676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5818-EBA4-42E9-AF03-A2AD93DB3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048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94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17347" y="52244"/>
            <a:ext cx="9871720" cy="218786"/>
            <a:chOff x="143106" y="3065925"/>
            <a:chExt cx="9762895" cy="218786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143106" y="3065925"/>
              <a:ext cx="9762895" cy="21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43106" y="3283268"/>
              <a:ext cx="97628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17347" y="294723"/>
            <a:ext cx="9871720" cy="218786"/>
            <a:chOff x="143106" y="3065925"/>
            <a:chExt cx="9762895" cy="21878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43106" y="3065925"/>
              <a:ext cx="9762895" cy="21878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l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직선 연결선 28"/>
            <p:cNvCxnSpPr/>
            <p:nvPr userDrawn="1"/>
          </p:nvCxnSpPr>
          <p:spPr>
            <a:xfrm>
              <a:off x="143106" y="3283268"/>
              <a:ext cx="97628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55447" y="106760"/>
            <a:ext cx="2580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TITLE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5447" y="344885"/>
            <a:ext cx="82394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ID/DESCRIPTION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694329" y="106760"/>
            <a:ext cx="76783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 smtClean="0"/>
              <a:t>BREADCRUMBS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747873" y="106760"/>
            <a:ext cx="4728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b="1" dirty="0" smtClean="0"/>
              <a:t>PAGE No.</a:t>
            </a:r>
            <a:endParaRPr lang="ko-KR" altLang="en-US" sz="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220757" y="41315"/>
            <a:ext cx="668309" cy="2297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A0911A-F704-4D5A-89C0-2FB6F61C0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291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800" kern="12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lang="ko-KR" altLang="en-US" sz="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l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l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l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l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chully.co.kr/main.d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>
            <a:grpSpLocks/>
          </p:cNvGrpSpPr>
          <p:nvPr/>
        </p:nvGrpSpPr>
        <p:grpSpPr bwMode="auto">
          <a:xfrm>
            <a:off x="3934810" y="2741069"/>
            <a:ext cx="3151504" cy="1274254"/>
            <a:chOff x="5092701" y="1833564"/>
            <a:chExt cx="3152332" cy="1273262"/>
          </a:xfrm>
        </p:grpSpPr>
        <p:sp>
          <p:nvSpPr>
            <p:cNvPr id="3" name="Rectangle 195"/>
            <p:cNvSpPr>
              <a:spLocks noChangeArrowheads="1"/>
            </p:cNvSpPr>
            <p:nvPr/>
          </p:nvSpPr>
          <p:spPr bwMode="auto">
            <a:xfrm>
              <a:off x="5092701" y="1833564"/>
              <a:ext cx="2581513" cy="307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ko-KR" alt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화면구현</a:t>
              </a:r>
              <a:r>
                <a:rPr lang="en-US" altLang="ko-KR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설계서</a:t>
              </a:r>
            </a:p>
          </p:txBody>
        </p:sp>
        <p:sp>
          <p:nvSpPr>
            <p:cNvPr id="4" name="Rectangle 197"/>
            <p:cNvSpPr>
              <a:spLocks noChangeArrowheads="1"/>
            </p:cNvSpPr>
            <p:nvPr/>
          </p:nvSpPr>
          <p:spPr bwMode="auto">
            <a:xfrm>
              <a:off x="5092701" y="2276476"/>
              <a:ext cx="3152332" cy="830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dist">
                <a:lnSpc>
                  <a:spcPct val="150000"/>
                </a:lnSpc>
                <a:tabLst>
                  <a:tab pos="733425" algn="l"/>
                </a:tabLst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Date</a:t>
              </a:r>
              <a:r>
                <a:rPr lang="en-US" altLang="ko-KR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	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:  2017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27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</a:p>
            <a:p>
              <a:pPr algn="dist">
                <a:lnSpc>
                  <a:spcPct val="150000"/>
                </a:lnSpc>
                <a:tabLst>
                  <a:tab pos="538163" algn="l"/>
                </a:tabLst>
              </a:pP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Department :  KIC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CAMP</a:t>
              </a:r>
              <a:endPara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57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altLang="en-US" smtClean="0"/>
              <a:t>삼천리</a:t>
            </a:r>
            <a:r>
              <a:rPr lang="en-US" altLang="en-US" dirty="0" smtClean="0"/>
              <a:t>-MAIN PAGE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화면구현과제</a:t>
            </a:r>
            <a:r>
              <a:rPr lang="en-US" altLang="en-US" dirty="0" smtClean="0"/>
              <a:t>- </a:t>
            </a:r>
            <a:r>
              <a:rPr altLang="en-US" smtClean="0"/>
              <a:t>삼천리</a:t>
            </a:r>
            <a:r>
              <a:rPr lang="en-US" altLang="en-US" dirty="0" smtClean="0"/>
              <a:t>SITE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7585495"/>
              </p:ext>
            </p:extLst>
          </p:nvPr>
        </p:nvGraphicFramePr>
        <p:xfrm>
          <a:off x="7401272" y="692696"/>
          <a:ext cx="2376264" cy="31578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12161"/>
                <a:gridCol w="2064103"/>
              </a:tblGrid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삼천리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 http://www.samchully.co.kr/main.do)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HTML5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시켄틱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태그를 사용하여 코딩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44463" indent="-7620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반응형이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미디어쿼리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메타태그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baseline="0" dirty="0" err="1" smtClean="0">
                          <a:solidFill>
                            <a:schemeClr val="tx1"/>
                          </a:solidFill>
                        </a:rPr>
                        <a:t>viewpot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삽입 코딩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웹표준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준수 코딩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동영상 삽입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-GNB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제이쿼리사용하여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새로구성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비쥬얼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이미지 슬라이딩 다르게 구성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70897" y="95621"/>
            <a:ext cx="6924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u="sng" dirty="0" smtClean="0">
                <a:solidFill>
                  <a:srgbClr val="0000FF"/>
                </a:solidFill>
                <a:latin typeface="+mj-ea"/>
                <a:ea typeface="+mj-ea"/>
              </a:rPr>
              <a:t>Home</a:t>
            </a:r>
            <a:r>
              <a:rPr lang="en-US" altLang="ko-KR" sz="800" dirty="0" smtClean="0">
                <a:latin typeface="+mj-ea"/>
                <a:ea typeface="+mj-ea"/>
              </a:rPr>
              <a:t> &gt; MAIN</a:t>
            </a:r>
            <a:endParaRPr lang="ko-KR" altLang="en-US" sz="800" b="1" dirty="0" smtClean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A0911A-F704-4D5A-89C0-2FB6F61C05A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1" name="그림 10" descr="m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82" y="1214421"/>
            <a:ext cx="5643602" cy="52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74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코딩 목표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0897" y="95621"/>
            <a:ext cx="16863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u="sng" dirty="0" smtClean="0">
                <a:solidFill>
                  <a:srgbClr val="0000FF"/>
                </a:solidFill>
                <a:latin typeface="+mj-ea"/>
                <a:ea typeface="+mj-ea"/>
              </a:rPr>
              <a:t>Home</a:t>
            </a:r>
            <a:r>
              <a:rPr lang="en-US" altLang="ko-KR" sz="800" dirty="0" smtClean="0">
                <a:latin typeface="+mj-ea"/>
                <a:ea typeface="+mj-ea"/>
              </a:rPr>
              <a:t> &gt; </a:t>
            </a:r>
            <a:r>
              <a:rPr lang="ko-KR" altLang="en-US" sz="800" u="sng" dirty="0" smtClean="0">
                <a:solidFill>
                  <a:srgbClr val="0000FF"/>
                </a:solidFill>
                <a:latin typeface="+mj-ea"/>
                <a:ea typeface="+mj-ea"/>
              </a:rPr>
              <a:t>경로</a:t>
            </a:r>
            <a:r>
              <a:rPr lang="en-US" altLang="ko-KR" sz="800" u="sng" dirty="0" smtClean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en-US" altLang="ko-KR" sz="800" dirty="0" smtClean="0">
                <a:latin typeface="+mj-ea"/>
                <a:ea typeface="+mj-ea"/>
              </a:rPr>
              <a:t> &gt; </a:t>
            </a:r>
            <a:r>
              <a:rPr lang="ko-KR" altLang="en-US" sz="800" u="sng" dirty="0" smtClean="0">
                <a:solidFill>
                  <a:srgbClr val="0000FF"/>
                </a:solidFill>
                <a:latin typeface="+mj-ea"/>
              </a:rPr>
              <a:t>경로</a:t>
            </a:r>
            <a:r>
              <a:rPr lang="en-US" altLang="ko-KR" sz="800" u="sng" dirty="0" smtClean="0">
                <a:solidFill>
                  <a:srgbClr val="0000FF"/>
                </a:solidFill>
                <a:latin typeface="+mj-ea"/>
              </a:rPr>
              <a:t>2</a:t>
            </a:r>
            <a:r>
              <a:rPr lang="en-US" altLang="ko-KR" sz="800" dirty="0" smtClean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ko-KR" sz="800" dirty="0" smtClean="0">
                <a:latin typeface="+mj-ea"/>
                <a:ea typeface="+mj-ea"/>
              </a:rPr>
              <a:t>&gt; </a:t>
            </a:r>
            <a:r>
              <a:rPr lang="ko-KR" altLang="en-US" sz="800" b="1" dirty="0" smtClean="0">
                <a:latin typeface="+mj-ea"/>
                <a:ea typeface="+mj-ea"/>
              </a:rPr>
              <a:t>최종 경로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A0911A-F704-4D5A-89C0-2FB6F61C05A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7585495"/>
              </p:ext>
            </p:extLst>
          </p:nvPr>
        </p:nvGraphicFramePr>
        <p:xfrm>
          <a:off x="380968" y="714356"/>
          <a:ext cx="9039378" cy="54509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7470"/>
                <a:gridCol w="7851908"/>
              </a:tblGrid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30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삼천리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http://www.samchully.co.kr/main.do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 –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웹표준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HTML5,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반응형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코딩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리뉴얼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코딩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HTML5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시켄틱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태그를 사용하여 코딩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반응형이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미디어쿼리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메타태그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viewpot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삽입 코딩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웹표준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준수 코딩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웹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접근성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고려한 코딩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44463" indent="-7620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동영상 삽입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&lt;NAV&gt;: GNB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메뉴 제이쿼리 사용하여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새로구성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300000"/>
                        </a:lnSpc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비쥬얼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이미지 슬라이딩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제이쿼리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다르게 구성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8020334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46800" rIns="46800" rtlCol="0">
        <a:spAutoFit/>
      </a:bodyPr>
      <a:lstStyle>
        <a:defPPr>
          <a:defRPr sz="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139</Words>
  <Application>Microsoft Office PowerPoint</Application>
  <PresentationFormat>A4 용지(210x297mm)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Arial</vt:lpstr>
      <vt:lpstr>맑은 고딕</vt:lpstr>
      <vt:lpstr>Webdings</vt:lpstr>
      <vt:lpstr>디자인 사용자 지정</vt:lpstr>
      <vt:lpstr>3_디자인 사용자 지정</vt:lpstr>
      <vt:lpstr>슬라이드 0</vt:lpstr>
      <vt:lpstr>화면구현과제- 삼천리SITE</vt:lpstr>
      <vt:lpstr>코딩 목표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Neinas</dc:creator>
  <cp:lastModifiedBy>kitcoop</cp:lastModifiedBy>
  <cp:revision>1743</cp:revision>
  <cp:lastPrinted>2011-02-22T07:48:48Z</cp:lastPrinted>
  <dcterms:created xsi:type="dcterms:W3CDTF">2010-09-15T08:25:01Z</dcterms:created>
  <dcterms:modified xsi:type="dcterms:W3CDTF">2018-12-04T05:26:29Z</dcterms:modified>
</cp:coreProperties>
</file>