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5423259-50BE-40CD-AEC5-F85DA19B7A7F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5498F-B005-4534-8C29-9A365B343B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메인 페이지 설계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7406640" cy="175260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                                                       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412776"/>
            <a:ext cx="6120680" cy="64807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164288" y="126876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1600" y="2348880"/>
            <a:ext cx="7128792" cy="352839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155679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   </a:t>
            </a:r>
            <a:r>
              <a:rPr lang="ko-KR" altLang="en-US" dirty="0" smtClean="0"/>
              <a:t>상단메뉴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36296" y="15475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63688" y="377974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Section  </a:t>
            </a:r>
            <a:r>
              <a:rPr lang="ko-KR" altLang="en-US" dirty="0" smtClean="0"/>
              <a:t>이미지 슬라이더 이용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67" y="1524669"/>
            <a:ext cx="8009081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82046" y="4046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2046" y="22048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82046" y="40050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42286" y="40050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24128" y="40050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2286" y="4046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02526" y="4046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02526" y="22048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2286" y="2204864"/>
            <a:ext cx="1821802" cy="158417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5877272"/>
            <a:ext cx="6840760" cy="648072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47664" y="9087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링크싸이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1196752"/>
            <a:ext cx="936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A</a:t>
            </a:r>
          </a:p>
          <a:p>
            <a:pPr algn="ctr"/>
            <a:r>
              <a:rPr lang="en-US" altLang="ko-KR" sz="3200" dirty="0" smtClean="0"/>
              <a:t>R</a:t>
            </a:r>
          </a:p>
          <a:p>
            <a:pPr algn="ctr"/>
            <a:r>
              <a:rPr lang="en-US" altLang="ko-KR" sz="3200" dirty="0" smtClean="0"/>
              <a:t>T</a:t>
            </a:r>
          </a:p>
          <a:p>
            <a:pPr algn="ctr"/>
            <a:r>
              <a:rPr lang="en-US" altLang="ko-KR" sz="3200" dirty="0" smtClean="0"/>
              <a:t>I</a:t>
            </a:r>
          </a:p>
          <a:p>
            <a:pPr algn="ctr"/>
            <a:r>
              <a:rPr lang="en-US" altLang="ko-KR" sz="3200" dirty="0" smtClean="0"/>
              <a:t>C</a:t>
            </a:r>
          </a:p>
          <a:p>
            <a:pPr algn="ctr"/>
            <a:r>
              <a:rPr lang="en-US" altLang="ko-KR" sz="3200" dirty="0" smtClean="0"/>
              <a:t>L</a:t>
            </a:r>
          </a:p>
          <a:p>
            <a:pPr algn="ctr"/>
            <a:r>
              <a:rPr lang="en-US" altLang="ko-KR" sz="3200" dirty="0"/>
              <a:t>E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602128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BOTTOM   </a:t>
            </a:r>
            <a:r>
              <a:rPr lang="ko-KR" altLang="en-US" dirty="0" smtClean="0"/>
              <a:t>서비스 이용약관 </a:t>
            </a:r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9714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46531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27809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링크싸이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27809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링크싸이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링크싸이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1216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링크싸이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27809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링크싸이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9807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링크싸이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147" y="116632"/>
            <a:ext cx="5919189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777675"/>
            <a:ext cx="5976664" cy="96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404</TotalTime>
  <Words>31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메인 페이지 설계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페이지 설계</dc:title>
  <dc:creator>kitcoop</dc:creator>
  <cp:lastModifiedBy>kitcoop</cp:lastModifiedBy>
  <cp:revision>42</cp:revision>
  <dcterms:created xsi:type="dcterms:W3CDTF">2017-05-26T01:21:46Z</dcterms:created>
  <dcterms:modified xsi:type="dcterms:W3CDTF">2018-12-07T03:33:25Z</dcterms:modified>
</cp:coreProperties>
</file>