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58" r:id="rId6"/>
    <p:sldId id="261" r:id="rId7"/>
    <p:sldId id="266" r:id="rId8"/>
    <p:sldId id="265" r:id="rId9"/>
    <p:sldId id="264" r:id="rId10"/>
    <p:sldId id="267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5000" autoAdjust="0"/>
  </p:normalViewPr>
  <p:slideViewPr>
    <p:cSldViewPr>
      <p:cViewPr>
        <p:scale>
          <a:sx n="70" d="100"/>
          <a:sy n="70" d="100"/>
        </p:scale>
        <p:origin x="-1386" y="-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618C4-04DF-4647-BC36-7EF66BD158AC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3D55-054D-45A2-A931-CF255D91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9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세탁기 여러 대 그림 불 </a:t>
            </a:r>
            <a:r>
              <a:rPr lang="ko-KR" altLang="en-US" dirty="0" err="1" smtClean="0"/>
              <a:t>들어오는거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3D55-054D-45A2-A931-CF255D9111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9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수정 필요</a:t>
            </a:r>
            <a:r>
              <a:rPr lang="en-US" altLang="ko-KR" dirty="0" smtClean="0"/>
              <a:t>…</a:t>
            </a:r>
            <a:r>
              <a:rPr lang="ko-KR" altLang="en-US" dirty="0" err="1" smtClean="0"/>
              <a:t>ㅠㅜ</a:t>
            </a:r>
            <a:r>
              <a:rPr lang="ko-KR" altLang="en-US" dirty="0" smtClean="0"/>
              <a:t> 시간 간격 생각하기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3D55-054D-45A2-A931-CF255D9111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0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세탁기 정보 페이지와 같이 합치기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3D55-054D-45A2-A931-CF255D9111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4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3D55-054D-45A2-A931-CF255D9111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0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8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1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2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0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5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5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9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0270-C0AD-4956-B3C7-AC45074A0722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0270-C0AD-4956-B3C7-AC45074A0722}" type="datetimeFigureOut">
              <a:rPr lang="ko-KR" altLang="en-US" smtClean="0"/>
              <a:t>2017-01-20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F993-C7FD-4C0B-8190-A17EB6808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4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7.12.14:4000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44408" y="198824"/>
            <a:ext cx="72008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2571750"/>
            <a:ext cx="1296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 smtClean="0"/>
              <a:t>시작하</a:t>
            </a:r>
            <a:r>
              <a:rPr lang="ko-KR" altLang="en-US" sz="1400" dirty="0"/>
              <a:t>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1770" y="1498240"/>
            <a:ext cx="414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SMART WASHER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0232" y="451596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 3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140932"/>
            <a:ext cx="1152128" cy="13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solidFill>
                <a:prstClr val="black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4355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중간 결과물 시연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04739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hlinkClick r:id="rId2"/>
              </a:rPr>
              <a:t>http://172.17.12.14:4000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101951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3239" y="915566"/>
            <a:ext cx="161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2139702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아이디를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2706474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5676" y="3318252"/>
            <a:ext cx="8280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12160" y="2670180"/>
            <a:ext cx="13681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회원가입 하기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139702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2706474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568634" y="1744238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2120" y="2192255"/>
            <a:ext cx="20882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아직 회원이 아니시라면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지금 가입하세요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19672" y="3879072"/>
            <a:ext cx="108012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아이디 찾기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5776" y="3867894"/>
            <a:ext cx="1332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비밀번호 찾기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28" name="곱셈 기호 27"/>
          <p:cNvSpPr/>
          <p:nvPr/>
        </p:nvSpPr>
        <p:spPr>
          <a:xfrm>
            <a:off x="8460432" y="62023"/>
            <a:ext cx="565511" cy="565511"/>
          </a:xfrm>
          <a:prstGeom prst="mathMultiply">
            <a:avLst>
              <a:gd name="adj1" fmla="val 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101951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sz="2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3239" y="915566"/>
            <a:ext cx="161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가입하기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09" y="1923678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아이디를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6209" y="2427734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4227934"/>
            <a:ext cx="8280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가입하</a:t>
            </a:r>
            <a:r>
              <a:rPr lang="ko-KR" altLang="en-US" sz="1100" dirty="0"/>
              <a:t>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065" y="1923678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065" y="2427734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6209" y="2941082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비밀번호를 입력해 주세요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2921337"/>
            <a:ext cx="13787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1936451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2040" y="1916706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8144" y="2944563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944563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방 번호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3416101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3416101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</a:t>
            </a:r>
            <a:r>
              <a:rPr lang="ko-KR" altLang="en-US" sz="1400" dirty="0"/>
              <a:t>번</a:t>
            </a:r>
            <a:r>
              <a:rPr lang="ko-KR" altLang="en-US" sz="1400" dirty="0" smtClean="0"/>
              <a:t>호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868144" y="2440507"/>
            <a:ext cx="2664296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2440507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</a:t>
            </a:r>
            <a:r>
              <a:rPr lang="ko-KR" altLang="en-US" sz="1400" dirty="0"/>
              <a:t>번</a:t>
            </a: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4568634" y="1744238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곱셈 기호 8"/>
          <p:cNvSpPr/>
          <p:nvPr/>
        </p:nvSpPr>
        <p:spPr>
          <a:xfrm>
            <a:off x="8460432" y="62023"/>
            <a:ext cx="565511" cy="565511"/>
          </a:xfrm>
          <a:prstGeom prst="mathMultiply">
            <a:avLst>
              <a:gd name="adj1" fmla="val 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2931790"/>
            <a:ext cx="5976664" cy="113877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sz="1600" dirty="0" smtClean="0"/>
              <a:t>_ _ 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_ _</a:t>
            </a:r>
            <a:r>
              <a:rPr lang="ko-KR" altLang="en-US" sz="1600" dirty="0" smtClean="0"/>
              <a:t>분 현재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세탁기는                                  입니다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_ _ 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_ _</a:t>
            </a:r>
            <a:r>
              <a:rPr lang="ko-KR" altLang="en-US" sz="1600" dirty="0" smtClean="0"/>
              <a:t>분 </a:t>
            </a:r>
            <a:r>
              <a:rPr lang="en-US" altLang="ko-KR" sz="1600" dirty="0" smtClean="0"/>
              <a:t>(_ _</a:t>
            </a:r>
            <a:r>
              <a:rPr lang="ko-KR" altLang="en-US" sz="1600" dirty="0" smtClean="0"/>
              <a:t>시간 </a:t>
            </a:r>
            <a:r>
              <a:rPr lang="en-US" altLang="ko-KR" sz="1600" dirty="0" smtClean="0"/>
              <a:t>_ _</a:t>
            </a:r>
            <a:r>
              <a:rPr lang="ko-KR" altLang="en-US" sz="1600" dirty="0" smtClean="0"/>
              <a:t>분 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사용할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771434" y="4443958"/>
            <a:ext cx="15926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사용 예약하기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067943" y="3243958"/>
            <a:ext cx="216024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작</a:t>
            </a:r>
            <a:r>
              <a:rPr lang="ko-KR" altLang="en-US" sz="1200" dirty="0" err="1"/>
              <a:t>동</a:t>
            </a:r>
            <a:r>
              <a:rPr lang="ko-KR" altLang="en-US" sz="1200" dirty="0" err="1" smtClean="0"/>
              <a:t>중</a:t>
            </a:r>
            <a:r>
              <a:rPr lang="en-US" altLang="ko-KR" sz="1200" dirty="0" smtClean="0"/>
              <a:t> / </a:t>
            </a:r>
            <a:r>
              <a:rPr lang="ko-KR" altLang="en-US" sz="1200" dirty="0" err="1" smtClean="0"/>
              <a:t>수리중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비 </a:t>
            </a:r>
            <a:r>
              <a:rPr lang="ko-KR" altLang="en-US" sz="1200" dirty="0" err="1" smtClean="0"/>
              <a:t>작동중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pic>
        <p:nvPicPr>
          <p:cNvPr id="1026" name="Picture 2" descr="Image result for wash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84426"/>
            <a:ext cx="869714" cy="11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ash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84426"/>
            <a:ext cx="889109" cy="12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wash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83" y="1384426"/>
            <a:ext cx="889109" cy="12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1975941"/>
            <a:ext cx="164563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13 : 00 – 13 : 30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2479997"/>
            <a:ext cx="164563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13 : 45 – 14 : 15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926369" y="1975941"/>
            <a:ext cx="93610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hion89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26369" y="2479997"/>
            <a:ext cx="93610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아이디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1419622"/>
            <a:ext cx="12241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예약 시간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15816" y="1419622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예약</a:t>
            </a:r>
            <a:r>
              <a:rPr lang="ko-KR" altLang="en-US" sz="1400" dirty="0"/>
              <a:t>자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915816" y="177966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48336" y="1779662"/>
            <a:ext cx="2223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45423" y="3147814"/>
            <a:ext cx="1645631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13 : 45 – 14 : 15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915816" y="3147814"/>
            <a:ext cx="936104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아이디</a:t>
            </a:r>
            <a:endParaRPr lang="ko-KR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915816" y="293179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148336" y="2931790"/>
            <a:ext cx="2223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184" y="3147814"/>
            <a:ext cx="864096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신청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228184" y="2499742"/>
            <a:ext cx="864096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16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44408" y="202671"/>
            <a:ext cx="7200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smtClean="0"/>
              <a:t>로그아웃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67494"/>
            <a:ext cx="8640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67494"/>
            <a:ext cx="720080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게시</a:t>
            </a:r>
            <a:r>
              <a:rPr lang="ko-KR" altLang="en-US" sz="1100" dirty="0"/>
              <a:t>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세탁기 정보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26749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마이 페이지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453" y="987574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No                  contents                    writer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01453" y="129535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49525" y="1295351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1813" y="1295351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5536" y="987574"/>
            <a:ext cx="4210373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69605" y="4443958"/>
            <a:ext cx="108012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 2 &gt; 3&gt;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1453" y="1302028"/>
            <a:ext cx="4032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3            1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31</a:t>
            </a:r>
            <a:r>
              <a:rPr lang="ko-KR" altLang="en-US" sz="1000" dirty="0" smtClean="0"/>
              <a:t>일 세탁기 수리 관계로 사용 불가           관리자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076057" y="987574"/>
            <a:ext cx="3528391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148064" y="1059582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메시지 작성</a:t>
            </a:r>
            <a:endParaRPr lang="ko-KR" altLang="en-US" sz="1050"/>
          </a:p>
        </p:txBody>
      </p:sp>
      <p:sp>
        <p:nvSpPr>
          <p:cNvPr id="30" name="TextBox 29"/>
          <p:cNvSpPr txBox="1"/>
          <p:nvPr/>
        </p:nvSpPr>
        <p:spPr>
          <a:xfrm>
            <a:off x="7884368" y="2139702"/>
            <a:ext cx="720080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29659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solidFill>
                <a:prstClr val="black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930342"/>
            <a:ext cx="2393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이슈 관</a:t>
            </a:r>
            <a:r>
              <a:rPr lang="ko-KR" altLang="en-US" sz="2000" b="1" dirty="0"/>
              <a:t>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027" y="1707654"/>
            <a:ext cx="72897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Mysql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연동하려 했으나 현재 </a:t>
            </a:r>
            <a:r>
              <a:rPr lang="en-US" altLang="ko-KR" dirty="0" smtClean="0"/>
              <a:t>MongoDB</a:t>
            </a:r>
            <a:r>
              <a:rPr lang="ko-KR" altLang="en-US" dirty="0" smtClean="0"/>
              <a:t>로 연동됨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</a:t>
            </a:r>
            <a:r>
              <a:rPr lang="ko-KR" altLang="en-US" dirty="0" smtClean="0"/>
              <a:t>와의 일부 기능 연동 구현 중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UI </a:t>
            </a:r>
            <a:r>
              <a:rPr lang="ko-KR" altLang="en-US" smtClean="0"/>
              <a:t>구성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solidFill>
                <a:prstClr val="black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059832" y="1131590"/>
            <a:ext cx="0" cy="367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28184" y="1131590"/>
            <a:ext cx="0" cy="367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69954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TO DO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87824" y="69954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DOING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28184" y="699542"/>
            <a:ext cx="29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DONE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595" y="1300862"/>
            <a:ext cx="291422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DB</a:t>
            </a:r>
            <a:r>
              <a:rPr lang="ko-KR" altLang="en-US" sz="1400" dirty="0" smtClean="0"/>
              <a:t>연동 </a:t>
            </a:r>
            <a:r>
              <a:rPr lang="en-US" altLang="ko-KR" sz="1400" dirty="0" smtClean="0"/>
              <a:t>JSON</a:t>
            </a:r>
            <a:r>
              <a:rPr lang="ko-KR" altLang="en-US" sz="1400" dirty="0" err="1" smtClean="0"/>
              <a:t>파싱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아두이노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모듈구성 </a:t>
            </a:r>
            <a:r>
              <a:rPr lang="en-US" altLang="ko-KR" sz="1400" dirty="0" smtClean="0"/>
              <a:t>LED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아두이노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모듈구성 </a:t>
            </a:r>
            <a:r>
              <a:rPr lang="en-US" altLang="ko-KR" sz="1400" dirty="0" err="1" smtClean="0"/>
              <a:t>wifi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아두이노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모듈구성                </a:t>
            </a:r>
            <a:r>
              <a:rPr lang="ko-KR" altLang="en-US" sz="1400" dirty="0" err="1" smtClean="0"/>
              <a:t>자이로스코프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전압센서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아두이노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소스구성</a:t>
            </a:r>
            <a:r>
              <a:rPr lang="en-US" altLang="ko-KR" sz="1400" dirty="0" smtClean="0"/>
              <a:t>(MQTT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dirty="0" smtClean="0"/>
              <a:t>서버연동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회원정보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구성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예약 조회 화면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예약 신청 화면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고정 관리 화면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203848" y="1403360"/>
            <a:ext cx="3024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클라이언트 요청 처리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클라이언트 요청 결과 전송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로그인 화면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회원가입 화면</a:t>
            </a:r>
            <a:endParaRPr lang="ko-KR" altLang="en-US" sz="14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1131590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44208" y="1419622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DB</a:t>
            </a:r>
            <a:r>
              <a:rPr lang="ko-KR" altLang="en-US" sz="1600" dirty="0" smtClean="0"/>
              <a:t>서버 생성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TABLE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71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595" y="195486"/>
            <a:ext cx="16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Smart Washer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5736" y="1005576"/>
            <a:ext cx="7512648" cy="3672408"/>
            <a:chOff x="515736" y="1005576"/>
            <a:chExt cx="7512648" cy="3672408"/>
          </a:xfrm>
        </p:grpSpPr>
        <p:grpSp>
          <p:nvGrpSpPr>
            <p:cNvPr id="15" name="그룹 14"/>
            <p:cNvGrpSpPr/>
            <p:nvPr/>
          </p:nvGrpSpPr>
          <p:grpSpPr>
            <a:xfrm>
              <a:off x="995416" y="1329612"/>
              <a:ext cx="7032968" cy="3078342"/>
              <a:chOff x="995416" y="1772816"/>
              <a:chExt cx="7032968" cy="4104456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995416" y="1772816"/>
                <a:ext cx="0" cy="41044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995416" y="5877272"/>
                <a:ext cx="70329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995416" y="4407954"/>
              <a:ext cx="7032968" cy="2700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400" b="1" dirty="0" smtClean="0"/>
                <a:t>16    17    18    19    20    23    24    25  ………………………………………………….</a:t>
              </a:r>
              <a:endParaRPr lang="ko-KR" altLang="en-US" sz="1400" b="1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5736" y="1005576"/>
              <a:ext cx="599880" cy="2862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400" b="1" dirty="0" smtClean="0"/>
                <a:t>15</a:t>
              </a:r>
            </a:p>
            <a:p>
              <a:pPr latinLnBrk="0">
                <a:spcBef>
                  <a:spcPts val="600"/>
                </a:spcBef>
              </a:pPr>
              <a:endParaRPr lang="en-US" altLang="ko-KR" sz="1400" b="1" dirty="0"/>
            </a:p>
            <a:p>
              <a:pPr latinLnBrk="0">
                <a:spcBef>
                  <a:spcPts val="600"/>
                </a:spcBef>
              </a:pPr>
              <a:endParaRPr lang="en-US" altLang="ko-KR" sz="1400" b="1" dirty="0" smtClean="0"/>
            </a:p>
            <a:p>
              <a:pPr latinLnBrk="0">
                <a:spcBef>
                  <a:spcPts val="600"/>
                </a:spcBef>
              </a:pPr>
              <a:r>
                <a:rPr lang="en-US" altLang="ko-KR" sz="1400" b="1" dirty="0" smtClean="0"/>
                <a:t>13</a:t>
              </a:r>
              <a:endParaRPr lang="ko-KR" altLang="en-US" sz="1400" b="1" dirty="0" smtClean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15616" y="2085696"/>
              <a:ext cx="1512168" cy="702078"/>
              <a:chOff x="1115616" y="2780928"/>
              <a:chExt cx="1512168" cy="936104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1115616" y="27809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sz="1600" b="1" smtClean="0">
                  <a:solidFill>
                    <a:schemeClr val="tx1"/>
                  </a:solidFill>
                  <a:cs typeface="Arial Unicode MS" panose="020B06040202020202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547664" y="27809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sz="1600" b="1" smtClean="0">
                  <a:solidFill>
                    <a:schemeClr val="tx1"/>
                  </a:solidFill>
                  <a:cs typeface="Arial Unicode MS" panose="020B06040202020202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051720" y="3573016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sz="1600" b="1" smtClean="0">
                  <a:solidFill>
                    <a:schemeClr val="tx1"/>
                  </a:solidFill>
                  <a:cs typeface="Arial Unicode MS" panose="020B06040202020202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483768" y="3573016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sz="1600" b="1" smtClean="0">
                  <a:solidFill>
                    <a:schemeClr val="tx1"/>
                  </a:solidFill>
                  <a:cs typeface="Arial Unicode MS" panose="020B0604020202020204" pitchFamily="50" charset="-127"/>
                </a:endParaRPr>
              </a:p>
            </p:txBody>
          </p:sp>
          <p:cxnSp>
            <p:nvCxnSpPr>
              <p:cNvPr id="23" name="직선 연결선 22"/>
              <p:cNvCxnSpPr>
                <a:endCxn id="20" idx="6"/>
              </p:cNvCxnSpPr>
              <p:nvPr/>
            </p:nvCxnSpPr>
            <p:spPr>
              <a:xfrm>
                <a:off x="1187624" y="2852936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21" idx="6"/>
              </p:cNvCxnSpPr>
              <p:nvPr/>
            </p:nvCxnSpPr>
            <p:spPr>
              <a:xfrm>
                <a:off x="2195736" y="3645024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619672" y="2820001"/>
                <a:ext cx="504056" cy="82609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제목 2"/>
          <p:cNvSpPr txBox="1">
            <a:spLocks/>
          </p:cNvSpPr>
          <p:nvPr/>
        </p:nvSpPr>
        <p:spPr>
          <a:xfrm>
            <a:off x="368309" y="519522"/>
            <a:ext cx="8407385" cy="2700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999929" y="120361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cs typeface="+mj-cs"/>
              </a:rPr>
              <a:t>진행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6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301</Words>
  <Application>Microsoft Office PowerPoint</Application>
  <PresentationFormat>화면 슬라이드 쇼(16:9)</PresentationFormat>
  <Paragraphs>120</Paragraphs>
  <Slides>10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35</cp:revision>
  <dcterms:created xsi:type="dcterms:W3CDTF">2017-01-17T12:40:47Z</dcterms:created>
  <dcterms:modified xsi:type="dcterms:W3CDTF">2017-01-20T00:23:24Z</dcterms:modified>
</cp:coreProperties>
</file>