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>
      <p:cViewPr>
        <p:scale>
          <a:sx n="64" d="100"/>
          <a:sy n="64" d="100"/>
        </p:scale>
        <p:origin x="-48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18C4-04DF-4647-BC36-7EF66BD158A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3D55-054D-45A2-A931-CF255D91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여러 대 그림 불 </a:t>
            </a:r>
            <a:r>
              <a:rPr lang="ko-KR" altLang="en-US" dirty="0" err="1" smtClean="0"/>
              <a:t>들어오는거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필요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ㅠㅜ</a:t>
            </a:r>
            <a:r>
              <a:rPr lang="ko-KR" altLang="en-US" dirty="0" smtClean="0"/>
              <a:t> 시간 간격 생각하기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정보 페이지와 같이 합치기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0270-C0AD-4956-B3C7-AC45074A072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4408" y="198824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003798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시작하</a:t>
            </a:r>
            <a:r>
              <a:rPr lang="ko-KR" altLang="en-US" sz="1400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4572000" y="3597288"/>
            <a:ext cx="2592288" cy="675363"/>
          </a:xfrm>
          <a:prstGeom prst="wedgeRectCallout">
            <a:avLst>
              <a:gd name="adj1" fmla="val -41657"/>
              <a:gd name="adj2" fmla="val -83853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72387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시작하기가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13970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70647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5676" y="3318252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2670180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회원가입 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3970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70647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2192255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아직 회원이 아니시라면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지금 가입하세요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3879072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아이디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3867894"/>
            <a:ext cx="1332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비밀번호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8" name="곱셈 기호 27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2339752" y="4399240"/>
            <a:ext cx="1944216" cy="548774"/>
          </a:xfrm>
          <a:prstGeom prst="wedgeRectCallout">
            <a:avLst>
              <a:gd name="adj1" fmla="val -34231"/>
              <a:gd name="adj2" fmla="val -101393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43992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5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가입하기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09" y="1923678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209" y="242773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227934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가입하</a:t>
            </a:r>
            <a:r>
              <a:rPr lang="ko-KR" altLang="en-US" sz="1100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065" y="1923678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5" y="242773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6209" y="294108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921337"/>
            <a:ext cx="13787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93645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1916706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8144" y="2944563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944563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 번호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41610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341610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</a:t>
            </a:r>
            <a:r>
              <a:rPr lang="ko-KR" altLang="en-US" sz="1400" dirty="0"/>
              <a:t>번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8144" y="2440507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440507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</a:t>
            </a:r>
            <a:r>
              <a:rPr lang="ko-KR" altLang="en-US" sz="1400" dirty="0"/>
              <a:t>번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931790"/>
            <a:ext cx="5976664" cy="11387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현재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세탁기는                                  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</a:t>
            </a:r>
            <a:r>
              <a:rPr lang="en-US" altLang="ko-KR" sz="1600" dirty="0" smtClean="0"/>
              <a:t>(_ _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사용할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71434" y="4443958"/>
            <a:ext cx="15926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사용 예약하기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3" y="3243958"/>
            <a:ext cx="21602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작</a:t>
            </a:r>
            <a:r>
              <a:rPr lang="ko-KR" altLang="en-US" sz="1200" dirty="0" err="1"/>
              <a:t>동</a:t>
            </a:r>
            <a:r>
              <a:rPr lang="ko-KR" altLang="en-US" sz="1200" dirty="0" err="1" smtClean="0"/>
              <a:t>중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수리중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 </a:t>
            </a:r>
            <a:r>
              <a:rPr lang="ko-KR" altLang="en-US" sz="1200" dirty="0" err="1" smtClean="0"/>
              <a:t>작동중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026" name="Picture 2" descr="Image result for was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84426"/>
            <a:ext cx="869714" cy="11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83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975941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00 – 13 : 30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2479997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6369" y="1975941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hion89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6369" y="2479997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419622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 시간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141962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</a:t>
            </a:r>
            <a:r>
              <a:rPr lang="ko-KR" altLang="en-US" sz="1400" dirty="0"/>
              <a:t>자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915816" y="177966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336" y="1779662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5423" y="3147814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3147814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915816" y="293179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48336" y="2931790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84" y="314781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8184" y="2499742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16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52" y="987574"/>
            <a:ext cx="5867807" cy="31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                  contents                    </a:t>
            </a:r>
            <a:r>
              <a:rPr lang="en-US" altLang="ko-KR" sz="1400" dirty="0" smtClean="0"/>
              <a:t>      writer              </a:t>
            </a:r>
            <a:r>
              <a:rPr lang="en-US" altLang="ko-KR" sz="1400" dirty="0" smtClean="0"/>
              <a:t>time</a:t>
            </a:r>
            <a:r>
              <a:rPr lang="en-US" altLang="ko-KR" sz="1400" dirty="0" smtClean="0"/>
              <a:t>   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01453" y="12953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9525" y="1295351"/>
            <a:ext cx="2774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39952" y="1295351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5536" y="987574"/>
            <a:ext cx="612068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27784" y="4515966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2 &gt; 3&gt;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1452" y="1302028"/>
            <a:ext cx="586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10           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31</a:t>
            </a:r>
            <a:r>
              <a:rPr lang="ko-KR" altLang="en-US" sz="1000" dirty="0" smtClean="0"/>
              <a:t>일 세탁기 수리 관계로 사용 불가           </a:t>
            </a:r>
            <a:r>
              <a:rPr lang="ko-KR" altLang="en-US" sz="1000" dirty="0" smtClean="0"/>
              <a:t>      관리자         </a:t>
            </a:r>
            <a:r>
              <a:rPr lang="en-US" altLang="ko-KR" sz="1000" dirty="0" smtClean="0"/>
              <a:t>2017-01-28 5:00pm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58410" y="987574"/>
            <a:ext cx="144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메시지 작성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8100391" y="4711084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1563638"/>
            <a:ext cx="582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9</a:t>
            </a:r>
            <a:r>
              <a:rPr lang="en-US" altLang="ko-KR" sz="1000" dirty="0" smtClean="0"/>
              <a:t>             2</a:t>
            </a:r>
            <a:r>
              <a:rPr lang="ko-KR" altLang="en-US" sz="1000" dirty="0" smtClean="0"/>
              <a:t>번 세탁기 </a:t>
            </a:r>
            <a:r>
              <a:rPr lang="ko-KR" altLang="en-US" sz="1000" dirty="0" err="1" smtClean="0"/>
              <a:t>고장났어요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                                   </a:t>
            </a:r>
            <a:r>
              <a:rPr lang="en-US" altLang="ko-KR" sz="1000" dirty="0"/>
              <a:t>Sujin1227    </a:t>
            </a:r>
            <a:r>
              <a:rPr lang="en-US" altLang="ko-KR" sz="1000" dirty="0" smtClean="0"/>
              <a:t>  2017-01-28 2:00pm</a:t>
            </a:r>
            <a:endParaRPr lang="ko-KR" altLang="en-US" sz="1000" dirty="0"/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076056" y="127560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05958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 내역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62635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ko-KR" altLang="en-US"/>
              <a:t>약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2024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</a:t>
            </a:r>
            <a:r>
              <a:rPr lang="ko-KR" altLang="en-US"/>
              <a:t>의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85049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정보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46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51197"/>
              </p:ext>
            </p:extLst>
          </p:nvPr>
        </p:nvGraphicFramePr>
        <p:xfrm>
          <a:off x="527719" y="843558"/>
          <a:ext cx="808856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4308649"/>
                <a:gridCol w="1296144"/>
                <a:gridCol w="1740025"/>
              </a:tblGrid>
              <a:tr h="350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05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7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1251" y="915567"/>
            <a:ext cx="258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회원정보수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정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09" y="1923678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sujin1227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86209" y="242773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227934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smtClean="0"/>
              <a:t>수</a:t>
            </a:r>
            <a:r>
              <a:rPr lang="ko-KR" altLang="en-US" sz="1100"/>
              <a:t>정</a:t>
            </a:r>
            <a:r>
              <a:rPr lang="ko-KR" altLang="en-US" sz="1100" smtClean="0"/>
              <a:t>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065" y="1923678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5" y="242773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6209" y="294108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921337"/>
            <a:ext cx="13787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93645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1916706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8144" y="2944563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944563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 번호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41610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341610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</a:t>
            </a:r>
            <a:r>
              <a:rPr lang="ko-KR" altLang="en-US" sz="1400" dirty="0"/>
              <a:t>번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8144" y="2440507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440507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</a:t>
            </a:r>
            <a:r>
              <a:rPr lang="ko-KR" altLang="en-US" sz="1400" dirty="0"/>
              <a:t>번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273</Words>
  <Application>Microsoft Office PowerPoint</Application>
  <PresentationFormat>화면 슬라이드 쇼(16:9)</PresentationFormat>
  <Paragraphs>114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2017-01-17T12:40:47Z</dcterms:created>
  <dcterms:modified xsi:type="dcterms:W3CDTF">2017-01-19T09:06:47Z</dcterms:modified>
</cp:coreProperties>
</file>