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00" autoAdjust="0"/>
  </p:normalViewPr>
  <p:slideViewPr>
    <p:cSldViewPr>
      <p:cViewPr>
        <p:scale>
          <a:sx n="59" d="100"/>
          <a:sy n="59" d="100"/>
        </p:scale>
        <p:origin x="168" y="-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618C4-04DF-4647-BC36-7EF66BD158AC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43D55-054D-45A2-A931-CF255D91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9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세탁기 여러 대 그림 불 </a:t>
            </a:r>
            <a:r>
              <a:rPr lang="ko-KR" altLang="en-US" dirty="0" err="1" smtClean="0"/>
              <a:t>들어오는거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3D55-054D-45A2-A931-CF255D9111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29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수정 필요</a:t>
            </a:r>
            <a:r>
              <a:rPr lang="en-US" altLang="ko-KR" dirty="0" smtClean="0"/>
              <a:t>…</a:t>
            </a:r>
            <a:r>
              <a:rPr lang="ko-KR" altLang="en-US" dirty="0" err="1" smtClean="0"/>
              <a:t>ㅠㅜ</a:t>
            </a:r>
            <a:r>
              <a:rPr lang="ko-KR" altLang="en-US" dirty="0" smtClean="0"/>
              <a:t> 시간 간격 생각하기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3D55-054D-45A2-A931-CF255D9111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0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세탁기 정보 페이지와 같이 합치기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3D55-054D-45A2-A931-CF255D9111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4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8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0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8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1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2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0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5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5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9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0270-C0AD-4956-B3C7-AC45074A072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4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4408" y="198824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3003798"/>
            <a:ext cx="1296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시작하</a:t>
            </a:r>
            <a:r>
              <a:rPr lang="ko-KR" altLang="en-US" sz="1400" dirty="0"/>
              <a:t>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388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78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101951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3239" y="915566"/>
            <a:ext cx="161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2139702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아이디를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2706474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비밀번호를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5676" y="3318252"/>
            <a:ext cx="82809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012160" y="2670180"/>
            <a:ext cx="13681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회원가입 하기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139702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2706474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</a:t>
            </a:r>
            <a:r>
              <a:rPr lang="ko-KR" altLang="en-US" sz="1400" dirty="0"/>
              <a:t>호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4568634" y="1744238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52120" y="2192255"/>
            <a:ext cx="20882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/>
              <a:t>아직 회원이 아니시라면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지금 가입하세요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19672" y="3879072"/>
            <a:ext cx="108012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/>
              <a:t>아이디 찾기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5776" y="3867894"/>
            <a:ext cx="1332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/>
              <a:t>비밀번호 찾기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28" name="곱셈 기호 27"/>
          <p:cNvSpPr/>
          <p:nvPr/>
        </p:nvSpPr>
        <p:spPr>
          <a:xfrm>
            <a:off x="8460432" y="62023"/>
            <a:ext cx="565511" cy="565511"/>
          </a:xfrm>
          <a:prstGeom prst="mathMultiply">
            <a:avLst>
              <a:gd name="adj1" fmla="val 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5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101951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3239" y="915566"/>
            <a:ext cx="161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가입하기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09" y="1923678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아이디를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6209" y="2427734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비밀번호를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4227934"/>
            <a:ext cx="82809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가입하</a:t>
            </a:r>
            <a:r>
              <a:rPr lang="ko-KR" altLang="en-US" sz="1100" dirty="0"/>
              <a:t>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065" y="1923678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065" y="2427734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</a:t>
            </a:r>
            <a:r>
              <a:rPr lang="ko-KR" altLang="en-US" sz="1400" dirty="0"/>
              <a:t>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6209" y="2941082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비밀번호를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2921337"/>
            <a:ext cx="13787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1936451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2040" y="1916706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</a:t>
            </a:r>
            <a:r>
              <a:rPr lang="ko-KR" altLang="en-US" sz="1400" dirty="0"/>
              <a:t>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8144" y="2944563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2944563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방 번호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868144" y="3416101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3416101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</a:t>
            </a:r>
            <a:r>
              <a:rPr lang="ko-KR" altLang="en-US" sz="1400" dirty="0"/>
              <a:t>번</a:t>
            </a:r>
            <a:r>
              <a:rPr lang="ko-KR" altLang="en-US" sz="1400" dirty="0" smtClean="0"/>
              <a:t>호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868144" y="2440507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2440507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</a:t>
            </a:r>
            <a:r>
              <a:rPr lang="ko-KR" altLang="en-US" sz="1400" dirty="0"/>
              <a:t>번</a:t>
            </a: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4568634" y="1744238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8460432" y="62023"/>
            <a:ext cx="565511" cy="565511"/>
          </a:xfrm>
          <a:prstGeom prst="mathMultiply">
            <a:avLst>
              <a:gd name="adj1" fmla="val 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44408" y="202671"/>
            <a:ext cx="7200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 smtClean="0"/>
              <a:t>로그아웃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2931790"/>
            <a:ext cx="5976664" cy="113877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sz="1600" dirty="0" smtClean="0"/>
              <a:t>_ _ </a:t>
            </a:r>
            <a:r>
              <a:rPr lang="ko-KR" altLang="en-US" sz="1600" dirty="0" smtClean="0"/>
              <a:t>시</a:t>
            </a:r>
            <a:r>
              <a:rPr lang="en-US" altLang="ko-KR" sz="1600" dirty="0" smtClean="0"/>
              <a:t>_ _</a:t>
            </a:r>
            <a:r>
              <a:rPr lang="ko-KR" altLang="en-US" sz="1600" dirty="0" smtClean="0"/>
              <a:t>분 현재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세탁기는                             </a:t>
            </a:r>
            <a:r>
              <a:rPr lang="ko-KR" altLang="en-US" sz="1600" dirty="0" smtClean="0"/>
              <a:t>     입니다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_ _ </a:t>
            </a:r>
            <a:r>
              <a:rPr lang="ko-KR" altLang="en-US" sz="1600" dirty="0" smtClean="0"/>
              <a:t>시</a:t>
            </a:r>
            <a:r>
              <a:rPr lang="en-US" altLang="ko-KR" sz="1600" dirty="0" smtClean="0"/>
              <a:t>_ _</a:t>
            </a:r>
            <a:r>
              <a:rPr lang="ko-KR" altLang="en-US" sz="1600" dirty="0" smtClean="0"/>
              <a:t>분 </a:t>
            </a:r>
            <a:r>
              <a:rPr lang="en-US" altLang="ko-KR" sz="1600" dirty="0" smtClean="0"/>
              <a:t>(_ _</a:t>
            </a:r>
            <a:r>
              <a:rPr lang="ko-KR" altLang="en-US" sz="1600" dirty="0" smtClean="0"/>
              <a:t>시간 </a:t>
            </a:r>
            <a:r>
              <a:rPr lang="en-US" altLang="ko-KR" sz="1600" dirty="0" smtClean="0"/>
              <a:t>_ _</a:t>
            </a:r>
            <a:r>
              <a:rPr lang="ko-KR" altLang="en-US" sz="1600" dirty="0" smtClean="0"/>
              <a:t>분 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사용할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771434" y="4443958"/>
            <a:ext cx="15926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사용 예약하기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067943" y="3243958"/>
            <a:ext cx="216024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작</a:t>
            </a:r>
            <a:r>
              <a:rPr lang="ko-KR" altLang="en-US" sz="1200" dirty="0" err="1"/>
              <a:t>동</a:t>
            </a:r>
            <a:r>
              <a:rPr lang="ko-KR" altLang="en-US" sz="1200" dirty="0" err="1" smtClean="0"/>
              <a:t>중</a:t>
            </a:r>
            <a:r>
              <a:rPr lang="en-US" altLang="ko-KR" sz="1200" dirty="0" smtClean="0"/>
              <a:t> / </a:t>
            </a:r>
            <a:r>
              <a:rPr lang="ko-KR" altLang="en-US" sz="1200" dirty="0" err="1" smtClean="0"/>
              <a:t>수리중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비 </a:t>
            </a:r>
            <a:r>
              <a:rPr lang="ko-KR" altLang="en-US" sz="1200" dirty="0" err="1" smtClean="0"/>
              <a:t>작동중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pic>
        <p:nvPicPr>
          <p:cNvPr id="1026" name="Picture 2" descr="Image result for wash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84426"/>
            <a:ext cx="869714" cy="11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ash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84426"/>
            <a:ext cx="889109" cy="120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wash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83" y="1384426"/>
            <a:ext cx="889109" cy="120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44408" y="202671"/>
            <a:ext cx="7200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smtClean="0"/>
              <a:t>로그아웃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1975941"/>
            <a:ext cx="164563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13 : 00 – 13 : 30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6" y="2479997"/>
            <a:ext cx="164563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13 : 45 – 14 : 15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926369" y="1975941"/>
            <a:ext cx="93610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hion89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26369" y="2479997"/>
            <a:ext cx="93610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아이디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1419622"/>
            <a:ext cx="12241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예약 시간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915816" y="1419622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예약</a:t>
            </a:r>
            <a:r>
              <a:rPr lang="ko-KR" altLang="en-US" sz="1400" dirty="0"/>
              <a:t>자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915816" y="1779662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148336" y="1779662"/>
            <a:ext cx="2223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45423" y="3147814"/>
            <a:ext cx="164563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13 : 45 – 14 : 15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915816" y="3147814"/>
            <a:ext cx="93610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아이디</a:t>
            </a:r>
            <a:endParaRPr lang="ko-KR" altLang="en-US" sz="12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915816" y="293179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148336" y="2931790"/>
            <a:ext cx="2223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184" y="3147814"/>
            <a:ext cx="864096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신청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6228184" y="2499742"/>
            <a:ext cx="864096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916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44408" y="202671"/>
            <a:ext cx="7200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smtClean="0"/>
              <a:t>로그아웃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67494"/>
            <a:ext cx="720080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453" y="987574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                  contents                    writer</a:t>
            </a:r>
            <a:endParaRPr lang="ko-KR" altLang="en-US" sz="14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01453" y="129535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49525" y="1295351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41813" y="1295351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95536" y="987574"/>
            <a:ext cx="4210373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869605" y="4443958"/>
            <a:ext cx="108012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2 &gt; 3&gt;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01453" y="1302028"/>
            <a:ext cx="4032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3            1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31</a:t>
            </a:r>
            <a:r>
              <a:rPr lang="ko-KR" altLang="en-US" sz="1000" dirty="0" smtClean="0"/>
              <a:t>일 세탁기 수리 관계로 사용 불가           관리자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5076057" y="987574"/>
            <a:ext cx="3528391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148064" y="1059582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메시지 작성</a:t>
            </a:r>
            <a:endParaRPr lang="ko-KR" altLang="en-US" sz="1050"/>
          </a:p>
        </p:txBody>
      </p:sp>
      <p:sp>
        <p:nvSpPr>
          <p:cNvPr id="30" name="TextBox 29"/>
          <p:cNvSpPr txBox="1"/>
          <p:nvPr/>
        </p:nvSpPr>
        <p:spPr>
          <a:xfrm>
            <a:off x="7884368" y="2139702"/>
            <a:ext cx="720080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29659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44408" y="202671"/>
            <a:ext cx="7200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smtClean="0"/>
              <a:t>로그아웃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05958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 내역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62635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ko-KR" altLang="en-US"/>
              <a:t>약</a:t>
            </a:r>
            <a:r>
              <a:rPr lang="ko-KR" altLang="en-US" smtClean="0"/>
              <a:t> 내역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220241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</a:t>
            </a:r>
            <a:r>
              <a:rPr lang="ko-KR" altLang="en-US"/>
              <a:t>의</a:t>
            </a:r>
            <a:r>
              <a:rPr lang="ko-KR" altLang="en-US" smtClean="0"/>
              <a:t> 내역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285049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인</a:t>
            </a:r>
            <a:r>
              <a:rPr lang="ko-KR" altLang="en-US" dirty="0" smtClean="0"/>
              <a:t> 정보 조회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46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219</Words>
  <Application>Microsoft Office PowerPoint</Application>
  <PresentationFormat>화면 슬라이드 쇼(16:9)</PresentationFormat>
  <Paragraphs>87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19</cp:revision>
  <dcterms:created xsi:type="dcterms:W3CDTF">2017-01-17T12:40:47Z</dcterms:created>
  <dcterms:modified xsi:type="dcterms:W3CDTF">2017-01-18T01:08:33Z</dcterms:modified>
</cp:coreProperties>
</file>