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>
      <p:cViewPr varScale="1">
        <p:scale>
          <a:sx n="67" d="100"/>
          <a:sy n="67" d="100"/>
        </p:scale>
        <p:origin x="-13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18C4-04DF-4647-BC36-7EF66BD158AC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3D55-054D-45A2-A931-CF255D91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여러 대 그림 불 </a:t>
            </a:r>
            <a:r>
              <a:rPr lang="ko-KR" altLang="en-US" dirty="0" err="1" smtClean="0"/>
              <a:t>들어오는거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필요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ㅠㅜ</a:t>
            </a:r>
            <a:r>
              <a:rPr lang="ko-KR" altLang="en-US" dirty="0" smtClean="0"/>
              <a:t> 시간 간격 생각하기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정보 페이지와 같이 합치기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4408" y="198824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003798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시작하</a:t>
            </a:r>
            <a:r>
              <a:rPr lang="ko-KR" altLang="en-US" sz="1400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7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13970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70647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5676" y="3318252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2670180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회원가입 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3970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70647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2192255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아직 회원이 아니시라면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지금 가입하세요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3879072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아이디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3867894"/>
            <a:ext cx="1332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비밀번호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8" name="곱셈 기호 27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가입하기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09" y="1923678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209" y="242773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227934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가입하</a:t>
            </a:r>
            <a:r>
              <a:rPr lang="ko-KR" altLang="en-US" sz="1100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065" y="1923678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5" y="242773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6209" y="294108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921337"/>
            <a:ext cx="13787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93645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1916706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8144" y="2944563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944563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 번호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41610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341610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</a:t>
            </a:r>
            <a:r>
              <a:rPr lang="ko-KR" altLang="en-US" sz="1400" dirty="0"/>
              <a:t>번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8144" y="2440507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440507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</a:t>
            </a:r>
            <a:r>
              <a:rPr lang="ko-KR" altLang="en-US" sz="1400" dirty="0"/>
              <a:t>번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637" y="1275606"/>
            <a:ext cx="7361771" cy="120032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_ _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_ _</a:t>
            </a:r>
            <a:r>
              <a:rPr lang="ko-KR" altLang="en-US" dirty="0" smtClean="0"/>
              <a:t>분 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세탁기는                            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_ _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_ _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(_ _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_ _</a:t>
            </a:r>
            <a:r>
              <a:rPr lang="ko-KR" altLang="en-US" dirty="0" smtClean="0"/>
              <a:t>분 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71434" y="3003798"/>
            <a:ext cx="15926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사용 예약하기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1601129"/>
            <a:ext cx="21602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작</a:t>
            </a:r>
            <a:r>
              <a:rPr lang="ko-KR" altLang="en-US" sz="1200" dirty="0" err="1"/>
              <a:t>동</a:t>
            </a:r>
            <a:r>
              <a:rPr lang="ko-KR" altLang="en-US" sz="1200" dirty="0" err="1" smtClean="0"/>
              <a:t>중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수리중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 </a:t>
            </a:r>
            <a:r>
              <a:rPr lang="ko-KR" altLang="en-US" sz="1200" dirty="0" err="1" smtClean="0"/>
              <a:t>작동중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975941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00 – 13 : 30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2479997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6369" y="1975941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hion89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6369" y="2479997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419622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 시간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141962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</a:t>
            </a:r>
            <a:r>
              <a:rPr lang="ko-KR" altLang="en-US" sz="1400" dirty="0"/>
              <a:t>자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915816" y="177966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336" y="1779662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5423" y="3147814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3147814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915816" y="293179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48336" y="2931790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84" y="314781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8184" y="2499742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16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53" y="987574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                  contents                    writer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01453" y="12953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9525" y="1295351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1813" y="1295351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5536" y="987574"/>
            <a:ext cx="4210373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9605" y="4443958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2 &gt; 3&gt;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1453" y="1302028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3            1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31</a:t>
            </a:r>
            <a:r>
              <a:rPr lang="ko-KR" altLang="en-US" sz="1000" dirty="0" smtClean="0"/>
              <a:t>일 세탁기 수리 관계로 사용 불가           관리자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076057" y="987574"/>
            <a:ext cx="3528391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48064" y="105958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메시지 작성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7884368" y="2139702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2965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05958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 내역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62635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ko-KR" altLang="en-US"/>
              <a:t>약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2024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</a:t>
            </a:r>
            <a:r>
              <a:rPr lang="ko-KR" altLang="en-US"/>
              <a:t>의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85049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정보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46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219</Words>
  <Application>Microsoft Office PowerPoint</Application>
  <PresentationFormat>화면 슬라이드 쇼(16:9)</PresentationFormat>
  <Paragraphs>87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2017-01-17T12:40:47Z</dcterms:created>
  <dcterms:modified xsi:type="dcterms:W3CDTF">2017-01-18T00:05:29Z</dcterms:modified>
</cp:coreProperties>
</file>