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3937-1333-40C6-A290-0AD38A72B724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5E3D-B12E-4F4F-929B-337F2DE54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9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3937-1333-40C6-A290-0AD38A72B724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5E3D-B12E-4F4F-929B-337F2DE54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1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3937-1333-40C6-A290-0AD38A72B724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5E3D-B12E-4F4F-929B-337F2DE54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0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3937-1333-40C6-A290-0AD38A72B724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5E3D-B12E-4F4F-929B-337F2DE54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6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3937-1333-40C6-A290-0AD38A72B724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5E3D-B12E-4F4F-929B-337F2DE54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6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3937-1333-40C6-A290-0AD38A72B724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5E3D-B12E-4F4F-929B-337F2DE54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52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3937-1333-40C6-A290-0AD38A72B724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5E3D-B12E-4F4F-929B-337F2DE54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6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3937-1333-40C6-A290-0AD38A72B724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5E3D-B12E-4F4F-929B-337F2DE54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5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3937-1333-40C6-A290-0AD38A72B724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5E3D-B12E-4F4F-929B-337F2DE54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0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3937-1333-40C6-A290-0AD38A72B724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5E3D-B12E-4F4F-929B-337F2DE54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71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3937-1333-40C6-A290-0AD38A72B724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5E3D-B12E-4F4F-929B-337F2DE54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3937-1333-40C6-A290-0AD38A72B724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D5E3D-B12E-4F4F-929B-337F2DE54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0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현재 세탁기가 작동 중인가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사이트 접속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계정 로그인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사이트에서 세탁기 작동 여부 알려줌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5576" y="1641574"/>
            <a:ext cx="2592288" cy="9233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 1. </a:t>
            </a:r>
            <a:r>
              <a:rPr lang="ko-KR" altLang="en-US" dirty="0" smtClean="0"/>
              <a:t>현재 작동 중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-404</a:t>
            </a:r>
            <a:r>
              <a:rPr lang="ko-KR" altLang="en-US" dirty="0" err="1" smtClean="0"/>
              <a:t>호에서</a:t>
            </a:r>
            <a:r>
              <a:rPr lang="ko-KR" altLang="en-US" dirty="0" smtClean="0"/>
              <a:t> 사용 중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</a:t>
            </a:r>
            <a:r>
              <a:rPr lang="ko-KR" altLang="en-US" dirty="0" smtClean="0"/>
              <a:t>남은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91980" y="1641574"/>
            <a:ext cx="2700300" cy="64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 2. </a:t>
            </a:r>
            <a:r>
              <a:rPr lang="ko-KR" altLang="en-US" dirty="0" smtClean="0"/>
              <a:t>현재 비 작동 중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</a:t>
            </a:r>
            <a:r>
              <a:rPr lang="ko-KR" altLang="en-US" dirty="0" smtClean="0"/>
              <a:t>예약 후 즉시 사용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292494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 dirty="0" smtClean="0"/>
              <a:t>예약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3657798"/>
            <a:ext cx="2310193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Case 1. </a:t>
            </a:r>
            <a:r>
              <a:rPr lang="ko-KR" altLang="en-US" sz="1600" dirty="0" smtClean="0"/>
              <a:t>앞에 예약 없음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예약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427984" y="3672759"/>
            <a:ext cx="4355976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 2. </a:t>
            </a:r>
            <a:r>
              <a:rPr lang="ko-KR" altLang="en-US" dirty="0" smtClean="0"/>
              <a:t>앞에 예약 있음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다음으로 예약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7504" y="5807586"/>
            <a:ext cx="3528392" cy="86177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Case 3. </a:t>
            </a:r>
            <a:r>
              <a:rPr lang="ko-KR" altLang="en-US" sz="1600" dirty="0" smtClean="0"/>
              <a:t>예약 취소</a:t>
            </a:r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예약자 </a:t>
            </a:r>
            <a:r>
              <a:rPr lang="en-US" altLang="ko-KR" sz="1600" dirty="0" smtClean="0"/>
              <a:t>table</a:t>
            </a:r>
            <a:r>
              <a:rPr lang="ko-KR" altLang="en-US" sz="1600" dirty="0" smtClean="0"/>
              <a:t>에서 데이터 삭제</a:t>
            </a:r>
            <a:endParaRPr lang="en-US" altLang="ko-KR" sz="1600" dirty="0" smtClean="0"/>
          </a:p>
          <a:p>
            <a:r>
              <a:rPr lang="ko-KR" altLang="en-US" sz="1600" dirty="0" smtClean="0"/>
              <a:t>다음 데이터들 자동으로 위로 </a:t>
            </a:r>
            <a:r>
              <a:rPr lang="ko-KR" altLang="en-US" sz="1600" dirty="0" err="1" smtClean="0"/>
              <a:t>땡겨짐</a:t>
            </a:r>
            <a:endParaRPr lang="en-US" altLang="ko-KR" sz="1600" dirty="0" smtClean="0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2051356" y="1340768"/>
            <a:ext cx="0" cy="300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5770245" y="1346722"/>
            <a:ext cx="0" cy="300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051356" y="1340768"/>
            <a:ext cx="3718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1488419" y="3337016"/>
            <a:ext cx="0" cy="300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588224" y="3356992"/>
            <a:ext cx="0" cy="300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88419" y="3337016"/>
            <a:ext cx="50998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5" idx="2"/>
          </p:cNvCxnSpPr>
          <p:nvPr/>
        </p:nvCxnSpPr>
        <p:spPr>
          <a:xfrm flipV="1">
            <a:off x="2051356" y="2564904"/>
            <a:ext cx="364" cy="7721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488419" y="4242573"/>
            <a:ext cx="0" cy="15650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07904" y="4665910"/>
            <a:ext cx="2448272" cy="1077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Case 1. </a:t>
            </a:r>
            <a:r>
              <a:rPr lang="ko-KR" altLang="en-US" sz="1600" dirty="0" smtClean="0"/>
              <a:t>예약자가 </a:t>
            </a:r>
            <a:endParaRPr lang="en-US" altLang="ko-KR" sz="1600" dirty="0" smtClean="0"/>
          </a:p>
          <a:p>
            <a:r>
              <a:rPr lang="ko-KR" altLang="en-US" sz="1600" dirty="0" smtClean="0"/>
              <a:t>제 시간에 등장 </a:t>
            </a:r>
            <a:r>
              <a:rPr lang="en-US" altLang="ko-KR" sz="1600" dirty="0" smtClean="0"/>
              <a:t>O</a:t>
            </a:r>
          </a:p>
          <a:p>
            <a:r>
              <a:rPr lang="en-US" altLang="ko-KR" sz="1600" dirty="0" smtClean="0"/>
              <a:t> -&gt; </a:t>
            </a:r>
            <a:r>
              <a:rPr lang="ko-KR" altLang="en-US" sz="1600" dirty="0" smtClean="0"/>
              <a:t>이전 예약자 사용 후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나에게 </a:t>
            </a:r>
            <a:r>
              <a:rPr lang="en-US" altLang="ko-KR" sz="1600" dirty="0" smtClean="0"/>
              <a:t>turn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300700" y="4665911"/>
            <a:ext cx="2879812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Case 2. </a:t>
            </a:r>
          </a:p>
          <a:p>
            <a:r>
              <a:rPr lang="ko-KR" altLang="en-US" sz="1600" dirty="0" smtClean="0"/>
              <a:t>예약자가 제 시간에 등장 </a:t>
            </a:r>
            <a:r>
              <a:rPr lang="en-US" altLang="ko-KR" sz="1600" dirty="0" smtClean="0"/>
              <a:t>X</a:t>
            </a:r>
          </a:p>
          <a:p>
            <a:r>
              <a:rPr lang="en-US" altLang="ko-KR" sz="1600" dirty="0" smtClean="0"/>
              <a:t>-&gt; 30</a:t>
            </a:r>
            <a:r>
              <a:rPr lang="ko-KR" altLang="en-US" sz="1600" dirty="0" smtClean="0"/>
              <a:t>분 후 나에게 자동 </a:t>
            </a:r>
            <a:r>
              <a:rPr lang="en-US" altLang="ko-KR" sz="1600" dirty="0" smtClean="0"/>
              <a:t>turn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4392124" y="466591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7678965" y="4371058"/>
            <a:ext cx="0" cy="300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680520" y="4365104"/>
            <a:ext cx="29984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4680520" y="4365104"/>
            <a:ext cx="0" cy="300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6588224" y="4064298"/>
            <a:ext cx="0" cy="300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41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641574"/>
            <a:ext cx="2736304" cy="120032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 1. </a:t>
            </a:r>
            <a:r>
              <a:rPr lang="ko-KR" altLang="en-US" dirty="0" smtClean="0"/>
              <a:t>예약자가 </a:t>
            </a:r>
            <a:endParaRPr lang="en-US" altLang="ko-KR" dirty="0" smtClean="0"/>
          </a:p>
          <a:p>
            <a:r>
              <a:rPr lang="ko-KR" altLang="en-US" dirty="0" smtClean="0"/>
              <a:t>제 시간에 등장 </a:t>
            </a:r>
            <a:r>
              <a:rPr lang="en-US" altLang="ko-KR" dirty="0" smtClean="0"/>
              <a:t>O</a:t>
            </a:r>
          </a:p>
          <a:p>
            <a:r>
              <a:rPr lang="en-US" altLang="ko-KR" dirty="0" smtClean="0"/>
              <a:t> -&gt; </a:t>
            </a:r>
            <a:r>
              <a:rPr lang="ko-KR" altLang="en-US" dirty="0" smtClean="0"/>
              <a:t>이전 예약자 사용 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나에게 </a:t>
            </a:r>
            <a:r>
              <a:rPr lang="en-US" altLang="ko-KR" dirty="0" smtClean="0"/>
              <a:t>turn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9932" y="1641575"/>
            <a:ext cx="3276364" cy="9233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 2. </a:t>
            </a:r>
          </a:p>
          <a:p>
            <a:r>
              <a:rPr lang="ko-KR" altLang="en-US" dirty="0" smtClean="0"/>
              <a:t>예약자가 제 시간에 등장 </a:t>
            </a:r>
            <a:r>
              <a:rPr lang="en-US" altLang="ko-KR" dirty="0" smtClean="0"/>
              <a:t>X</a:t>
            </a:r>
          </a:p>
          <a:p>
            <a:r>
              <a:rPr lang="en-US" altLang="ko-KR" dirty="0" smtClean="0"/>
              <a:t>-&gt; 30</a:t>
            </a:r>
            <a:r>
              <a:rPr lang="ko-KR" altLang="en-US" dirty="0" smtClean="0"/>
              <a:t>분 후 나에게 자동 </a:t>
            </a:r>
            <a:r>
              <a:rPr lang="en-US" altLang="ko-KR" dirty="0" smtClean="0"/>
              <a:t>turn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051356" y="1340768"/>
            <a:ext cx="0" cy="300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5338197" y="1346722"/>
            <a:ext cx="0" cy="300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051356" y="1340768"/>
            <a:ext cx="32868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14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147</Words>
  <Application>Microsoft Office PowerPoint</Application>
  <PresentationFormat>화면 슬라이드 쇼(4:3)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2017-01-12T08:00:24Z</dcterms:created>
  <dcterms:modified xsi:type="dcterms:W3CDTF">2017-01-12T08:20:55Z</dcterms:modified>
</cp:coreProperties>
</file>