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58" r:id="rId6"/>
    <p:sldId id="264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edacaya/L-wingSolarPanelInteractiveDisplay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Solar controller PLC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Patrick Dacaya</a:t>
            </a:r>
          </a:p>
        </p:txBody>
      </p:sp>
    </p:spTree>
    <p:extLst>
      <p:ext uri="{BB962C8B-B14F-4D97-AF65-F5344CB8AC3E}">
        <p14:creationId xmlns:p14="http://schemas.microsoft.com/office/powerpoint/2010/main" val="8119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responsive mobile app GUI as well as a prototype solar panel system that will be controlled, monitored, and updated.</a:t>
            </a:r>
          </a:p>
          <a:p>
            <a:r>
              <a:rPr lang="en-US" dirty="0" smtClean="0"/>
              <a:t>Main functions: Control the solar panel’s position and also gather data such as power harvest, average harvest for the last half hour. I also wanted to store the solar panels position on earth.</a:t>
            </a:r>
          </a:p>
          <a:p>
            <a:r>
              <a:rPr lang="en-US" dirty="0" smtClean="0"/>
              <a:t>Apply </a:t>
            </a:r>
            <a:r>
              <a:rPr lang="en-US" dirty="0" smtClean="0"/>
              <a:t>and develop PLC functionalities </a:t>
            </a:r>
            <a:r>
              <a:rPr lang="en-US" smtClean="0"/>
              <a:t>and concept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02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components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90165"/>
            <a:ext cx="3616628" cy="36701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8041" y="1990165"/>
            <a:ext cx="5120244" cy="36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PLC01a1	   | 	      out01a1       |</a:t>
            </a:r>
            <a:r>
              <a:rPr lang="en-US" dirty="0"/>
              <a:t> </a:t>
            </a:r>
            <a:r>
              <a:rPr lang="en-US" dirty="0" smtClean="0"/>
              <a:t> idw01m1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72596"/>
            <a:ext cx="3005791" cy="2754611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942" y="2097088"/>
            <a:ext cx="2460960" cy="27240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864" y="2368801"/>
            <a:ext cx="29813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2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budget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24664"/>
            <a:ext cx="8362950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31" y="4455347"/>
            <a:ext cx="9239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 is almost always followed on time.</a:t>
            </a:r>
          </a:p>
          <a:p>
            <a:r>
              <a:rPr lang="en-US" dirty="0" smtClean="0"/>
              <a:t>Current progress was able to run a simple </a:t>
            </a:r>
            <a:r>
              <a:rPr lang="en-US" dirty="0" err="1" smtClean="0"/>
              <a:t>blinky</a:t>
            </a:r>
            <a:r>
              <a:rPr lang="en-US" dirty="0" smtClean="0"/>
              <a:t> program into my development flat-form to show that the PLC set is connected and possibly working.</a:t>
            </a:r>
          </a:p>
          <a:p>
            <a:r>
              <a:rPr lang="en-US" dirty="0" smtClean="0"/>
              <a:t>Hardware enclosure not finalized.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1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knowledge from previous </a:t>
            </a:r>
            <a:r>
              <a:rPr lang="en-US" dirty="0" err="1" smtClean="0"/>
              <a:t>cources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</a:p>
          <a:p>
            <a:r>
              <a:rPr lang="en-US" dirty="0" smtClean="0"/>
              <a:t>Technical C</a:t>
            </a:r>
          </a:p>
          <a:p>
            <a:r>
              <a:rPr lang="en-US" dirty="0" smtClean="0"/>
              <a:t>Intro to Software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8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https://github.com/junedacaya/L-wingSolarPanelInteractiveDisplay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68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188</TotalTime>
  <Words>140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Solar controller PLC</vt:lpstr>
      <vt:lpstr>Project background</vt:lpstr>
      <vt:lpstr>Hardware and components</vt:lpstr>
      <vt:lpstr>PLC01a1    |        out01a1       |  idw01m1</vt:lpstr>
      <vt:lpstr>Project budget</vt:lpstr>
      <vt:lpstr>Progress</vt:lpstr>
      <vt:lpstr>Course knowledge from previous cources</vt:lpstr>
      <vt:lpstr>Project link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controller</dc:title>
  <dc:creator>June Patrick Dacaya</dc:creator>
  <cp:lastModifiedBy>June Patrick Dacaya</cp:lastModifiedBy>
  <cp:revision>18</cp:revision>
  <dcterms:created xsi:type="dcterms:W3CDTF">2019-10-15T12:26:12Z</dcterms:created>
  <dcterms:modified xsi:type="dcterms:W3CDTF">2019-11-26T19:27:06Z</dcterms:modified>
</cp:coreProperties>
</file>