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5" r:id="rId4"/>
    <p:sldId id="260" r:id="rId5"/>
    <p:sldId id="263" r:id="rId6"/>
    <p:sldId id="266" r:id="rId7"/>
    <p:sldId id="258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0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6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16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9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6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6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3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dacaya/L-wingSolarPanelInteractiveDispla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controller PLC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Patrick Dacaya</a:t>
            </a:r>
          </a:p>
        </p:txBody>
      </p:sp>
    </p:spTree>
    <p:extLst>
      <p:ext uri="{BB962C8B-B14F-4D97-AF65-F5344CB8AC3E}">
        <p14:creationId xmlns:p14="http://schemas.microsoft.com/office/powerpoint/2010/main" val="811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https://github.com/junedacaya/L-wingSolarPanelInteractiveDisplay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responsive mobile app GUI as well as a prototype solar panel system that will be controlled, monitored, and updated.</a:t>
            </a:r>
          </a:p>
          <a:p>
            <a:r>
              <a:rPr lang="en-US" dirty="0" smtClean="0"/>
              <a:t>Main functions: Control the solar panel’s position and also gather data such as power harvest, average harvest for the last half hour. I also wanted to store the solar panels position on earth.</a:t>
            </a:r>
          </a:p>
          <a:p>
            <a:r>
              <a:rPr lang="en-US" dirty="0" smtClean="0"/>
              <a:t>Apply and develop Programmable </a:t>
            </a:r>
            <a:r>
              <a:rPr lang="en-US" smtClean="0"/>
              <a:t>Logic Controller </a:t>
            </a:r>
            <a:r>
              <a:rPr lang="en-US" dirty="0" smtClean="0"/>
              <a:t>functionalities and concept</a:t>
            </a:r>
          </a:p>
        </p:txBody>
      </p:sp>
    </p:spTree>
    <p:extLst>
      <p:ext uri="{BB962C8B-B14F-4D97-AF65-F5344CB8AC3E}">
        <p14:creationId xmlns:p14="http://schemas.microsoft.com/office/powerpoint/2010/main" val="1680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312" y="440672"/>
            <a:ext cx="3846199" cy="44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components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041" y="1215614"/>
            <a:ext cx="5120244" cy="3670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215614"/>
            <a:ext cx="3616628" cy="36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9856372" cy="1507067"/>
          </a:xfrm>
        </p:spPr>
        <p:txBody>
          <a:bodyPr/>
          <a:lstStyle/>
          <a:p>
            <a:r>
              <a:rPr lang="en-US" dirty="0" smtClean="0"/>
              <a:t>PLC01a1	   | 	   out01a1       |</a:t>
            </a:r>
            <a:r>
              <a:rPr lang="en-US" dirty="0"/>
              <a:t> </a:t>
            </a:r>
            <a:r>
              <a:rPr lang="en-US" dirty="0" smtClean="0"/>
              <a:t> idw01m1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8" y="1634714"/>
            <a:ext cx="3005791" cy="275461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92" y="1634714"/>
            <a:ext cx="2460960" cy="2724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259" y="1815654"/>
            <a:ext cx="2981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2333" y="1165314"/>
            <a:ext cx="5003989" cy="3752991"/>
          </a:xfrm>
        </p:spPr>
      </p:pic>
    </p:spTree>
    <p:extLst>
      <p:ext uri="{BB962C8B-B14F-4D97-AF65-F5344CB8AC3E}">
        <p14:creationId xmlns:p14="http://schemas.microsoft.com/office/powerpoint/2010/main" val="97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4664"/>
            <a:ext cx="83629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1" y="4455347"/>
            <a:ext cx="923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is almost always followed on time.</a:t>
            </a:r>
          </a:p>
          <a:p>
            <a:r>
              <a:rPr lang="en-US" dirty="0" smtClean="0"/>
              <a:t>Current progress was able to run a simple </a:t>
            </a:r>
            <a:r>
              <a:rPr lang="en-US" dirty="0" err="1" smtClean="0"/>
              <a:t>blinky</a:t>
            </a:r>
            <a:r>
              <a:rPr lang="en-US" dirty="0" smtClean="0"/>
              <a:t> program into my development flat-form to show that the PLC set is connected and possibly working.</a:t>
            </a:r>
          </a:p>
          <a:p>
            <a:r>
              <a:rPr lang="en-US" dirty="0" smtClean="0"/>
              <a:t>Hardware enclosure not finalized.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knowledge from previous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Technical C</a:t>
            </a:r>
          </a:p>
          <a:p>
            <a:r>
              <a:rPr lang="en-US" dirty="0" smtClean="0"/>
              <a:t>Intro to Software </a:t>
            </a:r>
            <a:r>
              <a:rPr lang="en-US" dirty="0" smtClean="0"/>
              <a:t>Engineering</a:t>
            </a:r>
          </a:p>
          <a:p>
            <a:r>
              <a:rPr lang="en-US" dirty="0" smtClean="0"/>
              <a:t>Electronic Circuits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863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203</TotalTime>
  <Words>148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Solar controller PLC</vt:lpstr>
      <vt:lpstr>Project background</vt:lpstr>
      <vt:lpstr>PLC Architecture</vt:lpstr>
      <vt:lpstr>Hardware and components</vt:lpstr>
      <vt:lpstr>PLC01a1    |     out01a1       |  idw01m1</vt:lpstr>
      <vt:lpstr>Hardware assembly</vt:lpstr>
      <vt:lpstr>Project budget</vt:lpstr>
      <vt:lpstr>Progress</vt:lpstr>
      <vt:lpstr>Course knowledge from previous courses</vt:lpstr>
      <vt:lpstr>Project link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controller</dc:title>
  <dc:creator>June Patrick Dacaya</dc:creator>
  <cp:lastModifiedBy>June Patrick Dacaya</cp:lastModifiedBy>
  <cp:revision>25</cp:revision>
  <dcterms:created xsi:type="dcterms:W3CDTF">2019-10-15T12:26:12Z</dcterms:created>
  <dcterms:modified xsi:type="dcterms:W3CDTF">2019-12-03T18:50:57Z</dcterms:modified>
</cp:coreProperties>
</file>