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3" r:id="rId6"/>
    <p:sldId id="258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PLC functionalities </a:t>
            </a:r>
            <a:r>
              <a:rPr lang="en-US" smtClean="0"/>
              <a:t>and concept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066" y="1656025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90165"/>
            <a:ext cx="3616628" cy="36701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041" y="1990165"/>
            <a:ext cx="5120244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PLC01a1	   | 	   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72596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42" y="2097088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64" y="2368801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</a:t>
            </a:r>
            <a:r>
              <a:rPr lang="en-US" dirty="0" err="1" smtClean="0"/>
              <a:t>cources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142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Solar controller PLC</vt:lpstr>
      <vt:lpstr>Project background</vt:lpstr>
      <vt:lpstr>PLC Architecture</vt:lpstr>
      <vt:lpstr>Hardware and components</vt:lpstr>
      <vt:lpstr>PLC01a1    |        out01a1       |  idw01m1</vt:lpstr>
      <vt:lpstr>Project budget</vt:lpstr>
      <vt:lpstr>Progress</vt:lpstr>
      <vt:lpstr>Course knowledge from previous cources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19</cp:revision>
  <dcterms:created xsi:type="dcterms:W3CDTF">2019-10-15T12:26:12Z</dcterms:created>
  <dcterms:modified xsi:type="dcterms:W3CDTF">2019-12-03T17:59:49Z</dcterms:modified>
</cp:coreProperties>
</file>