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82" r:id="rId5"/>
    <p:sldId id="278" r:id="rId6"/>
    <p:sldId id="258" r:id="rId7"/>
    <p:sldId id="259" r:id="rId8"/>
    <p:sldId id="260" r:id="rId9"/>
    <p:sldId id="25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E565F-16E9-3076-2690-459EC642280C}" v="1631" dt="2024-09-08T10:31:1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ed, Mohammad (Cognizant)" userId="S::2160434@cognizant.com::d2dfc578-5e1a-49a8-88a4-bf63e38151de" providerId="AD" clId="Web-{9B6E565F-16E9-3076-2690-459EC642280C}"/>
    <pc:docChg chg="addSld delSld modSld sldOrd">
      <pc:chgData name="Juned, Mohammad (Cognizant)" userId="S::2160434@cognizant.com::d2dfc578-5e1a-49a8-88a4-bf63e38151de" providerId="AD" clId="Web-{9B6E565F-16E9-3076-2690-459EC642280C}" dt="2024-09-08T10:31:04.952" v="1611" actId="20577"/>
      <pc:docMkLst>
        <pc:docMk/>
      </pc:docMkLst>
      <pc:sldChg chg="modSp del ord">
        <pc:chgData name="Juned, Mohammad (Cognizant)" userId="S::2160434@cognizant.com::d2dfc578-5e1a-49a8-88a4-bf63e38151de" providerId="AD" clId="Web-{9B6E565F-16E9-3076-2690-459EC642280C}" dt="2024-09-08T09:23:11.834" v="657"/>
        <pc:sldMkLst>
          <pc:docMk/>
          <pc:sldMk cId="109857222" sldId="256"/>
        </pc:sldMkLst>
        <pc:spChg chg="mod">
          <ac:chgData name="Juned, Mohammad (Cognizant)" userId="S::2160434@cognizant.com::d2dfc578-5e1a-49a8-88a4-bf63e38151de" providerId="AD" clId="Web-{9B6E565F-16E9-3076-2690-459EC642280C}" dt="2024-09-08T09:13:08.730" v="29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7:43:17.507" v="35"/>
        <pc:sldMkLst>
          <pc:docMk/>
          <pc:sldMk cId="2981044722" sldId="257"/>
        </pc:sldMkLst>
        <pc:spChg chg="del">
          <ac:chgData name="Juned, Mohammad (Cognizant)" userId="S::2160434@cognizant.com::d2dfc578-5e1a-49a8-88a4-bf63e38151de" providerId="AD" clId="Web-{9B6E565F-16E9-3076-2690-459EC642280C}" dt="2024-09-08T07:36:49.709" v="10"/>
          <ac:spMkLst>
            <pc:docMk/>
            <pc:sldMk cId="2981044722" sldId="257"/>
            <ac:spMk id="2" creationId="{8F277779-B6DC-46F0-B0CA-D4808BE98B47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35:50.706" v="2"/>
          <ac:spMkLst>
            <pc:docMk/>
            <pc:sldMk cId="2981044722" sldId="257"/>
            <ac:spMk id="3" creationId="{6065AF11-7641-CBF4-B0F3-D160AFBEEE33}"/>
          </ac:spMkLst>
        </pc:spChg>
        <pc:spChg chg="add del mod">
          <ac:chgData name="Juned, Mohammad (Cognizant)" userId="S::2160434@cognizant.com::d2dfc578-5e1a-49a8-88a4-bf63e38151de" providerId="AD" clId="Web-{9B6E565F-16E9-3076-2690-459EC642280C}" dt="2024-09-08T07:36:36.442" v="8"/>
          <ac:spMkLst>
            <pc:docMk/>
            <pc:sldMk cId="2981044722" sldId="257"/>
            <ac:spMk id="6" creationId="{B815C878-9CE3-0F00-9E1C-6A6DD9311118}"/>
          </ac:spMkLst>
        </pc:spChg>
        <pc:picChg chg="add del mod ord">
          <ac:chgData name="Juned, Mohammad (Cognizant)" userId="S::2160434@cognizant.com::d2dfc578-5e1a-49a8-88a4-bf63e38151de" providerId="AD" clId="Web-{9B6E565F-16E9-3076-2690-459EC642280C}" dt="2024-09-08T07:37:04.787" v="13" actId="14100"/>
          <ac:picMkLst>
            <pc:docMk/>
            <pc:sldMk cId="2981044722" sldId="257"/>
            <ac:picMk id="4" creationId="{1E882CB5-3667-0D68-95BA-25CB0BC1955C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9:00:27.256" v="268" actId="14100"/>
        <pc:sldMkLst>
          <pc:docMk/>
          <pc:sldMk cId="845805417" sldId="258"/>
        </pc:sldMkLst>
        <pc:spChg chg="del">
          <ac:chgData name="Juned, Mohammad (Cognizant)" userId="S::2160434@cognizant.com::d2dfc578-5e1a-49a8-88a4-bf63e38151de" providerId="AD" clId="Web-{9B6E565F-16E9-3076-2690-459EC642280C}" dt="2024-09-08T09:00:01.786" v="262"/>
          <ac:spMkLst>
            <pc:docMk/>
            <pc:sldMk cId="845805417" sldId="258"/>
            <ac:spMk id="2" creationId="{486F16C2-719E-96A2-E469-67D507FEF4D9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9:00:08.146" v="263"/>
          <ac:spMkLst>
            <pc:docMk/>
            <pc:sldMk cId="845805417" sldId="258"/>
            <ac:spMk id="3" creationId="{EDB34B4B-AA1A-F854-188E-E3FF9DA00EDB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9:00:27.256" v="268" actId="14100"/>
          <ac:picMkLst>
            <pc:docMk/>
            <pc:sldMk cId="845805417" sldId="258"/>
            <ac:picMk id="4" creationId="{014BD30F-B8CD-2C96-9851-6E0ACA5F1B14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41:12.189" v="24" actId="14100"/>
        <pc:sldMkLst>
          <pc:docMk/>
          <pc:sldMk cId="4201561846" sldId="259"/>
        </pc:sldMkLst>
        <pc:spChg chg="del">
          <ac:chgData name="Juned, Mohammad (Cognizant)" userId="S::2160434@cognizant.com::d2dfc578-5e1a-49a8-88a4-bf63e38151de" providerId="AD" clId="Web-{9B6E565F-16E9-3076-2690-459EC642280C}" dt="2024-09-08T07:40:49.266" v="17"/>
          <ac:spMkLst>
            <pc:docMk/>
            <pc:sldMk cId="4201561846" sldId="259"/>
            <ac:spMk id="2" creationId="{CC9F9D6D-6CA5-3489-BDD3-9B1C5AAE321B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40:44.656" v="16"/>
          <ac:spMkLst>
            <pc:docMk/>
            <pc:sldMk cId="4201561846" sldId="259"/>
            <ac:spMk id="3" creationId="{FFACBF83-02E4-B324-5B66-3ABDBD2CD807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41:12.189" v="24" actId="14100"/>
          <ac:picMkLst>
            <pc:docMk/>
            <pc:sldMk cId="4201561846" sldId="259"/>
            <ac:picMk id="4" creationId="{811D48E8-5ACB-A1EC-0292-1BEE966A2233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42:52.490" v="33" actId="14100"/>
        <pc:sldMkLst>
          <pc:docMk/>
          <pc:sldMk cId="3765287590" sldId="260"/>
        </pc:sldMkLst>
        <pc:spChg chg="del">
          <ac:chgData name="Juned, Mohammad (Cognizant)" userId="S::2160434@cognizant.com::d2dfc578-5e1a-49a8-88a4-bf63e38151de" providerId="AD" clId="Web-{9B6E565F-16E9-3076-2690-459EC642280C}" dt="2024-09-08T07:42:39.568" v="29"/>
          <ac:spMkLst>
            <pc:docMk/>
            <pc:sldMk cId="3765287590" sldId="260"/>
            <ac:spMk id="2" creationId="{7E3245C2-8FD1-5E30-BC95-16A97B7031F7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42:14.754" v="26"/>
          <ac:spMkLst>
            <pc:docMk/>
            <pc:sldMk cId="3765287590" sldId="260"/>
            <ac:spMk id="3" creationId="{17B0A55E-AB60-D64D-E691-19EE64CC75EA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42:52.490" v="33" actId="14100"/>
          <ac:picMkLst>
            <pc:docMk/>
            <pc:sldMk cId="3765287590" sldId="260"/>
            <ac:picMk id="4" creationId="{03B7D776-8CCB-DE40-7484-14ED256F3E7C}"/>
          </ac:picMkLst>
        </pc:picChg>
      </pc:sldChg>
      <pc:sldChg chg="new del">
        <pc:chgData name="Juned, Mohammad (Cognizant)" userId="S::2160434@cognizant.com::d2dfc578-5e1a-49a8-88a4-bf63e38151de" providerId="AD" clId="Web-{9B6E565F-16E9-3076-2690-459EC642280C}" dt="2024-09-08T07:43:26.867" v="36"/>
        <pc:sldMkLst>
          <pc:docMk/>
          <pc:sldMk cId="1041881822" sldId="261"/>
        </pc:sldMkLst>
      </pc:sldChg>
      <pc:sldChg chg="addSp delSp modSp new">
        <pc:chgData name="Juned, Mohammad (Cognizant)" userId="S::2160434@cognizant.com::d2dfc578-5e1a-49a8-88a4-bf63e38151de" providerId="AD" clId="Web-{9B6E565F-16E9-3076-2690-459EC642280C}" dt="2024-09-08T07:45:02.480" v="45" actId="14100"/>
        <pc:sldMkLst>
          <pc:docMk/>
          <pc:sldMk cId="3461898638" sldId="261"/>
        </pc:sldMkLst>
        <pc:spChg chg="del">
          <ac:chgData name="Juned, Mohammad (Cognizant)" userId="S::2160434@cognizant.com::d2dfc578-5e1a-49a8-88a4-bf63e38151de" providerId="AD" clId="Web-{9B6E565F-16E9-3076-2690-459EC642280C}" dt="2024-09-08T07:44:40.620" v="39"/>
          <ac:spMkLst>
            <pc:docMk/>
            <pc:sldMk cId="3461898638" sldId="261"/>
            <ac:spMk id="2" creationId="{98BFCD1D-D11A-4E66-880B-B46BCCE157AC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44:32.010" v="38"/>
          <ac:spMkLst>
            <pc:docMk/>
            <pc:sldMk cId="3461898638" sldId="261"/>
            <ac:spMk id="3" creationId="{A6DCBFF8-AC50-5F5A-DFCF-3B2C82D25994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45:02.480" v="45" actId="14100"/>
          <ac:picMkLst>
            <pc:docMk/>
            <pc:sldMk cId="3461898638" sldId="261"/>
            <ac:picMk id="4" creationId="{D0E86DA0-4E5D-D1B9-04CF-CAE14A5575B5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46:36.766" v="55" actId="14100"/>
        <pc:sldMkLst>
          <pc:docMk/>
          <pc:sldMk cId="3333819639" sldId="262"/>
        </pc:sldMkLst>
        <pc:spChg chg="del">
          <ac:chgData name="Juned, Mohammad (Cognizant)" userId="S::2160434@cognizant.com::d2dfc578-5e1a-49a8-88a4-bf63e38151de" providerId="AD" clId="Web-{9B6E565F-16E9-3076-2690-459EC642280C}" dt="2024-09-08T07:45:53.358" v="47"/>
          <ac:spMkLst>
            <pc:docMk/>
            <pc:sldMk cId="3333819639" sldId="262"/>
            <ac:spMk id="2" creationId="{33DDA856-4500-9A41-6809-303BAC5900C3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46:04.577" v="48"/>
          <ac:spMkLst>
            <pc:docMk/>
            <pc:sldMk cId="3333819639" sldId="262"/>
            <ac:spMk id="3" creationId="{8F147DFC-22E2-F03F-471B-6FE1ABAF130C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46:36.766" v="55" actId="14100"/>
          <ac:picMkLst>
            <pc:docMk/>
            <pc:sldMk cId="3333819639" sldId="262"/>
            <ac:picMk id="4" creationId="{E35CB47E-B6BD-CFA1-79B6-B617ED09D9DE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50:12.823" v="261" actId="14100"/>
        <pc:sldMkLst>
          <pc:docMk/>
          <pc:sldMk cId="1464850796" sldId="263"/>
        </pc:sldMkLst>
        <pc:spChg chg="del">
          <ac:chgData name="Juned, Mohammad (Cognizant)" userId="S::2160434@cognizant.com::d2dfc578-5e1a-49a8-88a4-bf63e38151de" providerId="AD" clId="Web-{9B6E565F-16E9-3076-2690-459EC642280C}" dt="2024-09-08T07:47:30.377" v="57"/>
          <ac:spMkLst>
            <pc:docMk/>
            <pc:sldMk cId="1464850796" sldId="263"/>
            <ac:spMk id="2" creationId="{687BC8A7-1C22-5B43-7EFC-70BA6610AC60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47:38.925" v="58"/>
          <ac:spMkLst>
            <pc:docMk/>
            <pc:sldMk cId="1464850796" sldId="263"/>
            <ac:spMk id="3" creationId="{63112920-53B8-0293-7E79-7AC45CDFFF43}"/>
          </ac:spMkLst>
        </pc:spChg>
        <pc:spChg chg="add del mod">
          <ac:chgData name="Juned, Mohammad (Cognizant)" userId="S::2160434@cognizant.com::d2dfc578-5e1a-49a8-88a4-bf63e38151de" providerId="AD" clId="Web-{9B6E565F-16E9-3076-2690-459EC642280C}" dt="2024-09-08T08:49:51.978" v="255"/>
          <ac:spMkLst>
            <pc:docMk/>
            <pc:sldMk cId="1464850796" sldId="263"/>
            <ac:spMk id="6" creationId="{78DE5381-A0B8-1C18-3844-34E8C2DCDF4E}"/>
          </ac:spMkLst>
        </pc:spChg>
        <pc:picChg chg="add del mod ord">
          <ac:chgData name="Juned, Mohammad (Cognizant)" userId="S::2160434@cognizant.com::d2dfc578-5e1a-49a8-88a4-bf63e38151de" providerId="AD" clId="Web-{9B6E565F-16E9-3076-2690-459EC642280C}" dt="2024-09-08T08:49:40.087" v="254"/>
          <ac:picMkLst>
            <pc:docMk/>
            <pc:sldMk cId="1464850796" sldId="263"/>
            <ac:picMk id="4" creationId="{F79CD870-D463-105D-F0BC-F13E254580A0}"/>
          </ac:picMkLst>
        </pc:picChg>
        <pc:picChg chg="add mod ord">
          <ac:chgData name="Juned, Mohammad (Cognizant)" userId="S::2160434@cognizant.com::d2dfc578-5e1a-49a8-88a4-bf63e38151de" providerId="AD" clId="Web-{9B6E565F-16E9-3076-2690-459EC642280C}" dt="2024-09-08T08:50:12.823" v="261" actId="14100"/>
          <ac:picMkLst>
            <pc:docMk/>
            <pc:sldMk cId="1464850796" sldId="263"/>
            <ac:picMk id="7" creationId="{DC77AE60-F89A-D5E2-7B4B-B0C248C45AF3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56:25.432" v="126" actId="14100"/>
        <pc:sldMkLst>
          <pc:docMk/>
          <pc:sldMk cId="2596224803" sldId="264"/>
        </pc:sldMkLst>
        <pc:spChg chg="add del mod">
          <ac:chgData name="Juned, Mohammad (Cognizant)" userId="S::2160434@cognizant.com::d2dfc578-5e1a-49a8-88a4-bf63e38151de" providerId="AD" clId="Web-{9B6E565F-16E9-3076-2690-459EC642280C}" dt="2024-09-08T07:56:14.322" v="123" actId="14100"/>
          <ac:spMkLst>
            <pc:docMk/>
            <pc:sldMk cId="2596224803" sldId="264"/>
            <ac:spMk id="2" creationId="{54E454AE-68A2-29F9-58B3-A7556082CDA0}"/>
          </ac:spMkLst>
        </pc:spChg>
        <pc:spChg chg="add del">
          <ac:chgData name="Juned, Mohammad (Cognizant)" userId="S::2160434@cognizant.com::d2dfc578-5e1a-49a8-88a4-bf63e38151de" providerId="AD" clId="Web-{9B6E565F-16E9-3076-2690-459EC642280C}" dt="2024-09-08T07:55:41.727" v="116"/>
          <ac:spMkLst>
            <pc:docMk/>
            <pc:sldMk cId="2596224803" sldId="264"/>
            <ac:spMk id="3" creationId="{9096B034-4FA5-4086-7FFB-70F8B708623D}"/>
          </ac:spMkLst>
        </pc:spChg>
        <pc:picChg chg="add del mod ord">
          <ac:chgData name="Juned, Mohammad (Cognizant)" userId="S::2160434@cognizant.com::d2dfc578-5e1a-49a8-88a4-bf63e38151de" providerId="AD" clId="Web-{9B6E565F-16E9-3076-2690-459EC642280C}" dt="2024-09-08T07:53:18.549" v="85"/>
          <ac:picMkLst>
            <pc:docMk/>
            <pc:sldMk cId="2596224803" sldId="264"/>
            <ac:picMk id="4" creationId="{6C8CCCEF-D204-5614-BF7D-310904F45FAA}"/>
          </ac:picMkLst>
        </pc:picChg>
        <pc:picChg chg="add mod ord">
          <ac:chgData name="Juned, Mohammad (Cognizant)" userId="S::2160434@cognizant.com::d2dfc578-5e1a-49a8-88a4-bf63e38151de" providerId="AD" clId="Web-{9B6E565F-16E9-3076-2690-459EC642280C}" dt="2024-09-08T07:56:25.432" v="126" actId="14100"/>
          <ac:picMkLst>
            <pc:docMk/>
            <pc:sldMk cId="2596224803" sldId="264"/>
            <ac:picMk id="5" creationId="{31C59422-A46A-25FD-96BC-E2DF85F24CA2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58:12.190" v="135" actId="14100"/>
        <pc:sldMkLst>
          <pc:docMk/>
          <pc:sldMk cId="2624015293" sldId="265"/>
        </pc:sldMkLst>
        <pc:spChg chg="del">
          <ac:chgData name="Juned, Mohammad (Cognizant)" userId="S::2160434@cognizant.com::d2dfc578-5e1a-49a8-88a4-bf63e38151de" providerId="AD" clId="Web-{9B6E565F-16E9-3076-2690-459EC642280C}" dt="2024-09-08T07:57:44.326" v="128"/>
          <ac:spMkLst>
            <pc:docMk/>
            <pc:sldMk cId="2624015293" sldId="265"/>
            <ac:spMk id="2" creationId="{F74F4D53-2D2E-A293-54B3-A252C99D5D83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57:51.983" v="129"/>
          <ac:spMkLst>
            <pc:docMk/>
            <pc:sldMk cId="2624015293" sldId="265"/>
            <ac:spMk id="3" creationId="{D869A1B3-E2D5-08BB-5298-B62624F80763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58:12.190" v="135" actId="14100"/>
          <ac:picMkLst>
            <pc:docMk/>
            <pc:sldMk cId="2624015293" sldId="265"/>
            <ac:picMk id="4" creationId="{83A2995B-2C73-DFA5-7BCC-EA83E3168329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7:59:43.725" v="143" actId="14100"/>
        <pc:sldMkLst>
          <pc:docMk/>
          <pc:sldMk cId="3423941252" sldId="266"/>
        </pc:sldMkLst>
        <pc:spChg chg="del">
          <ac:chgData name="Juned, Mohammad (Cognizant)" userId="S::2160434@cognizant.com::d2dfc578-5e1a-49a8-88a4-bf63e38151de" providerId="AD" clId="Web-{9B6E565F-16E9-3076-2690-459EC642280C}" dt="2024-09-08T07:59:13.896" v="137"/>
          <ac:spMkLst>
            <pc:docMk/>
            <pc:sldMk cId="3423941252" sldId="266"/>
            <ac:spMk id="2" creationId="{F9470AE4-D0A0-C861-21AD-F3C27694E8E5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7:59:22.412" v="138"/>
          <ac:spMkLst>
            <pc:docMk/>
            <pc:sldMk cId="3423941252" sldId="266"/>
            <ac:spMk id="3" creationId="{C5A88D55-D940-85D5-D27A-CBC55CF21FAD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7:59:43.725" v="143" actId="14100"/>
          <ac:picMkLst>
            <pc:docMk/>
            <pc:sldMk cId="3423941252" sldId="266"/>
            <ac:picMk id="4" creationId="{FFA3EDA2-9F0F-F79D-4B90-0A5DAF9579C4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01:22.870" v="153" actId="14100"/>
        <pc:sldMkLst>
          <pc:docMk/>
          <pc:sldMk cId="1263402203" sldId="267"/>
        </pc:sldMkLst>
        <pc:spChg chg="del">
          <ac:chgData name="Juned, Mohammad (Cognizant)" userId="S::2160434@cognizant.com::d2dfc578-5e1a-49a8-88a4-bf63e38151de" providerId="AD" clId="Web-{9B6E565F-16E9-3076-2690-459EC642280C}" dt="2024-09-08T08:00:52.713" v="145"/>
          <ac:spMkLst>
            <pc:docMk/>
            <pc:sldMk cId="1263402203" sldId="267"/>
            <ac:spMk id="2" creationId="{CE3DDDEF-5237-C284-9073-9B4CD4A04471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0:59.619" v="146"/>
          <ac:spMkLst>
            <pc:docMk/>
            <pc:sldMk cId="1263402203" sldId="267"/>
            <ac:spMk id="3" creationId="{E8303EF6-AE0B-E4C2-224E-3ACDFB761596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1:22.870" v="153" actId="14100"/>
          <ac:picMkLst>
            <pc:docMk/>
            <pc:sldMk cId="1263402203" sldId="267"/>
            <ac:picMk id="4" creationId="{0B8FF7B7-E50E-2FB6-1C72-F72E1C647A2B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02:44.296" v="163" actId="14100"/>
        <pc:sldMkLst>
          <pc:docMk/>
          <pc:sldMk cId="2724430649" sldId="268"/>
        </pc:sldMkLst>
        <pc:spChg chg="del">
          <ac:chgData name="Juned, Mohammad (Cognizant)" userId="S::2160434@cognizant.com::d2dfc578-5e1a-49a8-88a4-bf63e38151de" providerId="AD" clId="Web-{9B6E565F-16E9-3076-2690-459EC642280C}" dt="2024-09-08T08:02:08.872" v="155"/>
          <ac:spMkLst>
            <pc:docMk/>
            <pc:sldMk cId="2724430649" sldId="268"/>
            <ac:spMk id="2" creationId="{B4E670C0-284A-9E3D-C55C-6A256700880A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2:20.607" v="156"/>
          <ac:spMkLst>
            <pc:docMk/>
            <pc:sldMk cId="2724430649" sldId="268"/>
            <ac:spMk id="3" creationId="{767BB553-97E5-1EA9-74F5-FDC47CD67E11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2:44.296" v="163" actId="14100"/>
          <ac:picMkLst>
            <pc:docMk/>
            <pc:sldMk cId="2724430649" sldId="268"/>
            <ac:picMk id="4" creationId="{2B68F4A5-13C4-E984-4689-5539FFB1925D}"/>
          </ac:picMkLst>
        </pc:pic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8:12:51.811" v="195"/>
        <pc:sldMkLst>
          <pc:docMk/>
          <pc:sldMk cId="1897278140" sldId="269"/>
        </pc:sldMkLst>
        <pc:spChg chg="del">
          <ac:chgData name="Juned, Mohammad (Cognizant)" userId="S::2160434@cognizant.com::d2dfc578-5e1a-49a8-88a4-bf63e38151de" providerId="AD" clId="Web-{9B6E565F-16E9-3076-2690-459EC642280C}" dt="2024-09-08T08:03:47.115" v="165"/>
          <ac:spMkLst>
            <pc:docMk/>
            <pc:sldMk cId="1897278140" sldId="269"/>
            <ac:spMk id="2" creationId="{1E1A06F4-D4A8-DE54-C14F-B86B0A26B9F5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4:02.647" v="166"/>
          <ac:spMkLst>
            <pc:docMk/>
            <pc:sldMk cId="1897278140" sldId="269"/>
            <ac:spMk id="3" creationId="{AD494CAC-A9A8-BA9C-C420-A90C252B819B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4:22.882" v="171" actId="14100"/>
          <ac:picMkLst>
            <pc:docMk/>
            <pc:sldMk cId="1897278140" sldId="269"/>
            <ac:picMk id="4" creationId="{38A8E68A-B39C-472A-654B-464F1FA641C6}"/>
          </ac:picMkLst>
        </pc:pic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8:12:59.358" v="197"/>
        <pc:sldMkLst>
          <pc:docMk/>
          <pc:sldMk cId="3385210139" sldId="270"/>
        </pc:sldMkLst>
        <pc:spChg chg="del">
          <ac:chgData name="Juned, Mohammad (Cognizant)" userId="S::2160434@cognizant.com::d2dfc578-5e1a-49a8-88a4-bf63e38151de" providerId="AD" clId="Web-{9B6E565F-16E9-3076-2690-459EC642280C}" dt="2024-09-08T08:06:02.949" v="173"/>
          <ac:spMkLst>
            <pc:docMk/>
            <pc:sldMk cId="3385210139" sldId="270"/>
            <ac:spMk id="2" creationId="{9CB2089B-A359-BBEA-7631-6C8A9F1062CF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6:10.231" v="174"/>
          <ac:spMkLst>
            <pc:docMk/>
            <pc:sldMk cId="3385210139" sldId="270"/>
            <ac:spMk id="3" creationId="{8A1C59B0-1934-6774-5C95-C935A4DB2EDD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6:28.872" v="179" actId="14100"/>
          <ac:picMkLst>
            <pc:docMk/>
            <pc:sldMk cId="3385210139" sldId="270"/>
            <ac:picMk id="4" creationId="{AB1BB572-7D98-9C8C-D26E-38BF3C781213}"/>
          </ac:picMkLst>
        </pc:pic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8:13:01.249" v="198"/>
        <pc:sldMkLst>
          <pc:docMk/>
          <pc:sldMk cId="2579211001" sldId="271"/>
        </pc:sldMkLst>
        <pc:spChg chg="del">
          <ac:chgData name="Juned, Mohammad (Cognizant)" userId="S::2160434@cognizant.com::d2dfc578-5e1a-49a8-88a4-bf63e38151de" providerId="AD" clId="Web-{9B6E565F-16E9-3076-2690-459EC642280C}" dt="2024-09-08T08:07:58.720" v="181"/>
          <ac:spMkLst>
            <pc:docMk/>
            <pc:sldMk cId="2579211001" sldId="271"/>
            <ac:spMk id="2" creationId="{C4324BFA-E212-F122-6388-9C0849C2CBBF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8:06.329" v="182"/>
          <ac:spMkLst>
            <pc:docMk/>
            <pc:sldMk cId="2579211001" sldId="271"/>
            <ac:spMk id="3" creationId="{24463781-9107-E22A-9743-6C67FCB499AC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8:20.846" v="186" actId="14100"/>
          <ac:picMkLst>
            <pc:docMk/>
            <pc:sldMk cId="2579211001" sldId="271"/>
            <ac:picMk id="4" creationId="{4F091896-F885-30F7-0B78-6D96A6ADE2DB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09:50.787" v="194" actId="14100"/>
        <pc:sldMkLst>
          <pc:docMk/>
          <pc:sldMk cId="2407446667" sldId="272"/>
        </pc:sldMkLst>
        <pc:spChg chg="del">
          <ac:chgData name="Juned, Mohammad (Cognizant)" userId="S::2160434@cognizant.com::d2dfc578-5e1a-49a8-88a4-bf63e38151de" providerId="AD" clId="Web-{9B6E565F-16E9-3076-2690-459EC642280C}" dt="2024-09-08T08:09:23.958" v="188"/>
          <ac:spMkLst>
            <pc:docMk/>
            <pc:sldMk cId="2407446667" sldId="272"/>
            <ac:spMk id="2" creationId="{4FF53D6F-330B-1E09-F06A-2F6ECD440206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09:31.864" v="189"/>
          <ac:spMkLst>
            <pc:docMk/>
            <pc:sldMk cId="2407446667" sldId="272"/>
            <ac:spMk id="3" creationId="{BE054BCB-8BEA-C938-8678-CFF92D490DC5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09:50.787" v="194" actId="14100"/>
          <ac:picMkLst>
            <pc:docMk/>
            <pc:sldMk cId="2407446667" sldId="272"/>
            <ac:picMk id="4" creationId="{5C50A9DD-E303-2C5E-F007-F72C12D40C3F}"/>
          </ac:picMkLst>
        </pc:pic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8:48:01.239" v="241"/>
        <pc:sldMkLst>
          <pc:docMk/>
          <pc:sldMk cId="3902879958" sldId="273"/>
        </pc:sldMkLst>
        <pc:spChg chg="del">
          <ac:chgData name="Juned, Mohammad (Cognizant)" userId="S::2160434@cognizant.com::d2dfc578-5e1a-49a8-88a4-bf63e38151de" providerId="AD" clId="Web-{9B6E565F-16E9-3076-2690-459EC642280C}" dt="2024-09-08T08:14:03.627" v="201"/>
          <ac:spMkLst>
            <pc:docMk/>
            <pc:sldMk cId="3902879958" sldId="273"/>
            <ac:spMk id="2" creationId="{1F3D5115-B9C7-1A43-5497-EF242257CBFA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13:59.018" v="200"/>
          <ac:spMkLst>
            <pc:docMk/>
            <pc:sldMk cId="3902879958" sldId="273"/>
            <ac:spMk id="3" creationId="{2185D208-B3BE-5397-18FE-AE8824516478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14:32.894" v="208" actId="14100"/>
          <ac:picMkLst>
            <pc:docMk/>
            <pc:sldMk cId="3902879958" sldId="273"/>
            <ac:picMk id="4" creationId="{EEF6B2D4-68CA-F236-CCAD-06E79ED72F03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16:12.701" v="215" actId="14100"/>
        <pc:sldMkLst>
          <pc:docMk/>
          <pc:sldMk cId="3264622055" sldId="274"/>
        </pc:sldMkLst>
        <pc:spChg chg="del">
          <ac:chgData name="Juned, Mohammad (Cognizant)" userId="S::2160434@cognizant.com::d2dfc578-5e1a-49a8-88a4-bf63e38151de" providerId="AD" clId="Web-{9B6E565F-16E9-3076-2690-459EC642280C}" dt="2024-09-08T08:15:45.981" v="210"/>
          <ac:spMkLst>
            <pc:docMk/>
            <pc:sldMk cId="3264622055" sldId="274"/>
            <ac:spMk id="2" creationId="{F0A42315-ED95-7F17-76F4-8EA2EA561F9D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15:54.981" v="211"/>
          <ac:spMkLst>
            <pc:docMk/>
            <pc:sldMk cId="3264622055" sldId="274"/>
            <ac:spMk id="3" creationId="{2E5A5B1F-1993-42D6-C54E-796F5E704D0E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16:12.701" v="215" actId="14100"/>
          <ac:picMkLst>
            <pc:docMk/>
            <pc:sldMk cId="3264622055" sldId="274"/>
            <ac:picMk id="4" creationId="{1D88332B-CD2B-2E30-2D43-3FAF3EEDBE8C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19:32.710" v="223" actId="14100"/>
        <pc:sldMkLst>
          <pc:docMk/>
          <pc:sldMk cId="3403053813" sldId="275"/>
        </pc:sldMkLst>
        <pc:spChg chg="del">
          <ac:chgData name="Juned, Mohammad (Cognizant)" userId="S::2160434@cognizant.com::d2dfc578-5e1a-49a8-88a4-bf63e38151de" providerId="AD" clId="Web-{9B6E565F-16E9-3076-2690-459EC642280C}" dt="2024-09-08T08:19:08.443" v="217"/>
          <ac:spMkLst>
            <pc:docMk/>
            <pc:sldMk cId="3403053813" sldId="275"/>
            <ac:spMk id="2" creationId="{C560BB3B-B73D-DAFD-6B91-5CFBA8BB4CBC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19:15.146" v="218"/>
          <ac:spMkLst>
            <pc:docMk/>
            <pc:sldMk cId="3403053813" sldId="275"/>
            <ac:spMk id="3" creationId="{550C80F9-9731-CF53-A105-0F499EF51C3C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19:32.710" v="223" actId="14100"/>
          <ac:picMkLst>
            <pc:docMk/>
            <pc:sldMk cId="3403053813" sldId="275"/>
            <ac:picMk id="4" creationId="{520BCD75-78DB-E17E-3424-819191F67367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8:37:32.977" v="236" actId="14100"/>
        <pc:sldMkLst>
          <pc:docMk/>
          <pc:sldMk cId="916939462" sldId="276"/>
        </pc:sldMkLst>
        <pc:spChg chg="del">
          <ac:chgData name="Juned, Mohammad (Cognizant)" userId="S::2160434@cognizant.com::d2dfc578-5e1a-49a8-88a4-bf63e38151de" providerId="AD" clId="Web-{9B6E565F-16E9-3076-2690-459EC642280C}" dt="2024-09-08T08:33:50.920" v="226"/>
          <ac:spMkLst>
            <pc:docMk/>
            <pc:sldMk cId="916939462" sldId="276"/>
            <ac:spMk id="2" creationId="{BAF952F7-D3D8-6CFC-D105-D2B4439FDDF3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33:40.279" v="225"/>
          <ac:spMkLst>
            <pc:docMk/>
            <pc:sldMk cId="916939462" sldId="276"/>
            <ac:spMk id="3" creationId="{344E2132-AC24-4529-3584-13479AE28C94}"/>
          </ac:spMkLst>
        </pc:spChg>
        <pc:spChg chg="add del mod">
          <ac:chgData name="Juned, Mohammad (Cognizant)" userId="S::2160434@cognizant.com::d2dfc578-5e1a-49a8-88a4-bf63e38151de" providerId="AD" clId="Web-{9B6E565F-16E9-3076-2690-459EC642280C}" dt="2024-09-08T08:37:14.538" v="231"/>
          <ac:spMkLst>
            <pc:docMk/>
            <pc:sldMk cId="916939462" sldId="276"/>
            <ac:spMk id="6" creationId="{B7F9C06D-D165-3936-5EFC-66F53709C1D9}"/>
          </ac:spMkLst>
        </pc:spChg>
        <pc:picChg chg="add del mod ord">
          <ac:chgData name="Juned, Mohammad (Cognizant)" userId="S::2160434@cognizant.com::d2dfc578-5e1a-49a8-88a4-bf63e38151de" providerId="AD" clId="Web-{9B6E565F-16E9-3076-2690-459EC642280C}" dt="2024-09-08T08:34:06.702" v="230"/>
          <ac:picMkLst>
            <pc:docMk/>
            <pc:sldMk cId="916939462" sldId="276"/>
            <ac:picMk id="4" creationId="{FD3669A3-C2FF-2355-42B5-D5E4E76B78B3}"/>
          </ac:picMkLst>
        </pc:picChg>
        <pc:picChg chg="add mod ord">
          <ac:chgData name="Juned, Mohammad (Cognizant)" userId="S::2160434@cognizant.com::d2dfc578-5e1a-49a8-88a4-bf63e38151de" providerId="AD" clId="Web-{9B6E565F-16E9-3076-2690-459EC642280C}" dt="2024-09-08T08:37:32.977" v="236" actId="14100"/>
          <ac:picMkLst>
            <pc:docMk/>
            <pc:sldMk cId="916939462" sldId="276"/>
            <ac:picMk id="7" creationId="{9D108B2F-6658-FD8F-927B-90650990CF26}"/>
          </ac:picMkLst>
        </pc:picChg>
      </pc:sldChg>
      <pc:sldChg chg="addSp delSp modSp new ord">
        <pc:chgData name="Juned, Mohammad (Cognizant)" userId="S::2160434@cognizant.com::d2dfc578-5e1a-49a8-88a4-bf63e38151de" providerId="AD" clId="Web-{9B6E565F-16E9-3076-2690-459EC642280C}" dt="2024-09-08T08:48:52.303" v="253" actId="14100"/>
        <pc:sldMkLst>
          <pc:docMk/>
          <pc:sldMk cId="1634956135" sldId="277"/>
        </pc:sldMkLst>
        <pc:spChg chg="del">
          <ac:chgData name="Juned, Mohammad (Cognizant)" userId="S::2160434@cognizant.com::d2dfc578-5e1a-49a8-88a4-bf63e38151de" providerId="AD" clId="Web-{9B6E565F-16E9-3076-2690-459EC642280C}" dt="2024-09-08T08:48:33.287" v="248"/>
          <ac:spMkLst>
            <pc:docMk/>
            <pc:sldMk cId="1634956135" sldId="277"/>
            <ac:spMk id="2" creationId="{E1CBD920-028F-5A6B-D159-FC33CB0EE48A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8:46:09.218" v="238"/>
          <ac:spMkLst>
            <pc:docMk/>
            <pc:sldMk cId="1634956135" sldId="277"/>
            <ac:spMk id="3" creationId="{5D7A006B-CC6E-9172-E1A0-314A6022263F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8:48:52.303" v="253" actId="14100"/>
          <ac:picMkLst>
            <pc:docMk/>
            <pc:sldMk cId="1634956135" sldId="277"/>
            <ac:picMk id="4" creationId="{F79596B3-EA14-D64C-6788-3BEDF31F4B9B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9:02:11.401" v="277" actId="14100"/>
        <pc:sldMkLst>
          <pc:docMk/>
          <pc:sldMk cId="1519603699" sldId="278"/>
        </pc:sldMkLst>
        <pc:spChg chg="del">
          <ac:chgData name="Juned, Mohammad (Cognizant)" userId="S::2160434@cognizant.com::d2dfc578-5e1a-49a8-88a4-bf63e38151de" providerId="AD" clId="Web-{9B6E565F-16E9-3076-2690-459EC642280C}" dt="2024-09-08T09:01:48.588" v="272"/>
          <ac:spMkLst>
            <pc:docMk/>
            <pc:sldMk cId="1519603699" sldId="278"/>
            <ac:spMk id="2" creationId="{D2F67C65-3D8D-F63B-9D08-1CFA8488C2FD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9:01:54.979" v="273"/>
          <ac:spMkLst>
            <pc:docMk/>
            <pc:sldMk cId="1519603699" sldId="278"/>
            <ac:spMk id="3" creationId="{F6F83A31-E314-67B4-7F69-E5983A3D727F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9:02:11.401" v="277" actId="14100"/>
          <ac:picMkLst>
            <pc:docMk/>
            <pc:sldMk cId="1519603699" sldId="278"/>
            <ac:picMk id="4" creationId="{C88E0399-1C6C-7ED9-2788-115EFD6CA6D1}"/>
          </ac:picMkLst>
        </pc:picChg>
      </pc:sldChg>
      <pc:sldChg chg="addSp delSp modSp new">
        <pc:chgData name="Juned, Mohammad (Cognizant)" userId="S::2160434@cognizant.com::d2dfc578-5e1a-49a8-88a4-bf63e38151de" providerId="AD" clId="Web-{9B6E565F-16E9-3076-2690-459EC642280C}" dt="2024-09-08T09:13:46.481" v="294" actId="14100"/>
        <pc:sldMkLst>
          <pc:docMk/>
          <pc:sldMk cId="3393632104" sldId="279"/>
        </pc:sldMkLst>
        <pc:spChg chg="del">
          <ac:chgData name="Juned, Mohammad (Cognizant)" userId="S::2160434@cognizant.com::d2dfc578-5e1a-49a8-88a4-bf63e38151de" providerId="AD" clId="Web-{9B6E565F-16E9-3076-2690-459EC642280C}" dt="2024-09-08T09:07:05.149" v="280"/>
          <ac:spMkLst>
            <pc:docMk/>
            <pc:sldMk cId="3393632104" sldId="279"/>
            <ac:spMk id="2" creationId="{3AF66CAC-D03B-35A2-4CE4-7A5CCD282265}"/>
          </ac:spMkLst>
        </pc:spChg>
        <pc:spChg chg="del">
          <ac:chgData name="Juned, Mohammad (Cognizant)" userId="S::2160434@cognizant.com::d2dfc578-5e1a-49a8-88a4-bf63e38151de" providerId="AD" clId="Web-{9B6E565F-16E9-3076-2690-459EC642280C}" dt="2024-09-08T09:06:52.133" v="279"/>
          <ac:spMkLst>
            <pc:docMk/>
            <pc:sldMk cId="3393632104" sldId="279"/>
            <ac:spMk id="3" creationId="{2A754846-AF3C-4DAB-10BB-67E7DAB05343}"/>
          </ac:spMkLst>
        </pc:spChg>
        <pc:picChg chg="add mod ord">
          <ac:chgData name="Juned, Mohammad (Cognizant)" userId="S::2160434@cognizant.com::d2dfc578-5e1a-49a8-88a4-bf63e38151de" providerId="AD" clId="Web-{9B6E565F-16E9-3076-2690-459EC642280C}" dt="2024-09-08T09:13:46.481" v="294" actId="14100"/>
          <ac:picMkLst>
            <pc:docMk/>
            <pc:sldMk cId="3393632104" sldId="279"/>
            <ac:picMk id="4" creationId="{6383D273-1A2D-074F-BAB0-560F16DAE178}"/>
          </ac:picMkLst>
        </pc:picChg>
      </pc:sldChg>
      <pc:sldChg chg="add del replId">
        <pc:chgData name="Juned, Mohammad (Cognizant)" userId="S::2160434@cognizant.com::d2dfc578-5e1a-49a8-88a4-bf63e38151de" providerId="AD" clId="Web-{9B6E565F-16E9-3076-2690-459EC642280C}" dt="2024-09-08T09:07:54.698" v="286"/>
        <pc:sldMkLst>
          <pc:docMk/>
          <pc:sldMk cId="2360433455" sldId="280"/>
        </pc:sldMkLst>
      </pc:sldChg>
      <pc:sldChg chg="modSp new ord">
        <pc:chgData name="Juned, Mohammad (Cognizant)" userId="S::2160434@cognizant.com::d2dfc578-5e1a-49a8-88a4-bf63e38151de" providerId="AD" clId="Web-{9B6E565F-16E9-3076-2690-459EC642280C}" dt="2024-09-08T10:31:04.952" v="1611" actId="20577"/>
        <pc:sldMkLst>
          <pc:docMk/>
          <pc:sldMk cId="4171834649" sldId="280"/>
        </pc:sldMkLst>
        <pc:spChg chg="mod">
          <ac:chgData name="Juned, Mohammad (Cognizant)" userId="S::2160434@cognizant.com::d2dfc578-5e1a-49a8-88a4-bf63e38151de" providerId="AD" clId="Web-{9B6E565F-16E9-3076-2690-459EC642280C}" dt="2024-09-08T09:15:26.236" v="320" actId="20577"/>
          <ac:spMkLst>
            <pc:docMk/>
            <pc:sldMk cId="4171834649" sldId="280"/>
            <ac:spMk id="2" creationId="{7BD8926C-787E-3DE1-5D6B-0256B7D55864}"/>
          </ac:spMkLst>
        </pc:spChg>
        <pc:spChg chg="mod">
          <ac:chgData name="Juned, Mohammad (Cognizant)" userId="S::2160434@cognizant.com::d2dfc578-5e1a-49a8-88a4-bf63e38151de" providerId="AD" clId="Web-{9B6E565F-16E9-3076-2690-459EC642280C}" dt="2024-09-08T10:31:04.952" v="1611" actId="20577"/>
          <ac:spMkLst>
            <pc:docMk/>
            <pc:sldMk cId="4171834649" sldId="280"/>
            <ac:spMk id="3" creationId="{26237D7F-DB8A-D017-B2EB-660A56C644F8}"/>
          </ac:spMkLst>
        </pc:spChg>
      </pc:sldChg>
      <pc:sldChg chg="delSp modSp new">
        <pc:chgData name="Juned, Mohammad (Cognizant)" userId="S::2160434@cognizant.com::d2dfc578-5e1a-49a8-88a4-bf63e38151de" providerId="AD" clId="Web-{9B6E565F-16E9-3076-2690-459EC642280C}" dt="2024-09-08T09:37:49.283" v="1295" actId="20577"/>
        <pc:sldMkLst>
          <pc:docMk/>
          <pc:sldMk cId="2020259797" sldId="281"/>
        </pc:sldMkLst>
        <pc:spChg chg="del">
          <ac:chgData name="Juned, Mohammad (Cognizant)" userId="S::2160434@cognizant.com::d2dfc578-5e1a-49a8-88a4-bf63e38151de" providerId="AD" clId="Web-{9B6E565F-16E9-3076-2690-459EC642280C}" dt="2024-09-08T09:27:17.408" v="773"/>
          <ac:spMkLst>
            <pc:docMk/>
            <pc:sldMk cId="2020259797" sldId="281"/>
            <ac:spMk id="2" creationId="{4AB1A3A9-E670-A6DA-0476-187E98D757EA}"/>
          </ac:spMkLst>
        </pc:spChg>
        <pc:spChg chg="mod">
          <ac:chgData name="Juned, Mohammad (Cognizant)" userId="S::2160434@cognizant.com::d2dfc578-5e1a-49a8-88a4-bf63e38151de" providerId="AD" clId="Web-{9B6E565F-16E9-3076-2690-459EC642280C}" dt="2024-09-08T09:37:49.283" v="1295" actId="20577"/>
          <ac:spMkLst>
            <pc:docMk/>
            <pc:sldMk cId="2020259797" sldId="281"/>
            <ac:spMk id="3" creationId="{FEAD1B31-D7EF-7A18-3779-716EA8CEEB0F}"/>
          </ac:spMkLst>
        </pc:spChg>
      </pc:sldChg>
      <pc:sldChg chg="delSp modSp new">
        <pc:chgData name="Juned, Mohammad (Cognizant)" userId="S::2160434@cognizant.com::d2dfc578-5e1a-49a8-88a4-bf63e38151de" providerId="AD" clId="Web-{9B6E565F-16E9-3076-2690-459EC642280C}" dt="2024-09-08T09:49:09.048" v="1606" actId="20577"/>
        <pc:sldMkLst>
          <pc:docMk/>
          <pc:sldMk cId="3913692869" sldId="282"/>
        </pc:sldMkLst>
        <pc:spChg chg="del">
          <ac:chgData name="Juned, Mohammad (Cognizant)" userId="S::2160434@cognizant.com::d2dfc578-5e1a-49a8-88a4-bf63e38151de" providerId="AD" clId="Web-{9B6E565F-16E9-3076-2690-459EC642280C}" dt="2024-09-08T09:36:14.451" v="1253"/>
          <ac:spMkLst>
            <pc:docMk/>
            <pc:sldMk cId="3913692869" sldId="282"/>
            <ac:spMk id="2" creationId="{8BA21016-EF7D-A4F8-78FA-EB7BBEB83A89}"/>
          </ac:spMkLst>
        </pc:spChg>
        <pc:spChg chg="mod">
          <ac:chgData name="Juned, Mohammad (Cognizant)" userId="S::2160434@cognizant.com::d2dfc578-5e1a-49a8-88a4-bf63e38151de" providerId="AD" clId="Web-{9B6E565F-16E9-3076-2690-459EC642280C}" dt="2024-09-08T09:49:09.048" v="1606" actId="20577"/>
          <ac:spMkLst>
            <pc:docMk/>
            <pc:sldMk cId="3913692869" sldId="282"/>
            <ac:spMk id="3" creationId="{4F934DE6-1531-97DC-8D06-BBA3D118D31C}"/>
          </ac:spMkLst>
        </pc:spChg>
      </pc:sldChg>
      <pc:sldChg chg="delSp modSp new del">
        <pc:chgData name="Juned, Mohammad (Cognizant)" userId="S::2160434@cognizant.com::d2dfc578-5e1a-49a8-88a4-bf63e38151de" providerId="AD" clId="Web-{9B6E565F-16E9-3076-2690-459EC642280C}" dt="2024-09-08T09:48:45.703" v="1605"/>
        <pc:sldMkLst>
          <pc:docMk/>
          <pc:sldMk cId="1867793953" sldId="283"/>
        </pc:sldMkLst>
        <pc:spChg chg="del">
          <ac:chgData name="Juned, Mohammad (Cognizant)" userId="S::2160434@cognizant.com::d2dfc578-5e1a-49a8-88a4-bf63e38151de" providerId="AD" clId="Web-{9B6E565F-16E9-3076-2690-459EC642280C}" dt="2024-09-08T09:47:56.279" v="1565"/>
          <ac:spMkLst>
            <pc:docMk/>
            <pc:sldMk cId="1867793953" sldId="283"/>
            <ac:spMk id="2" creationId="{51DE74D2-34D6-7068-6474-4DD561635F12}"/>
          </ac:spMkLst>
        </pc:spChg>
        <pc:spChg chg="mod">
          <ac:chgData name="Juned, Mohammad (Cognizant)" userId="S::2160434@cognizant.com::d2dfc578-5e1a-49a8-88a4-bf63e38151de" providerId="AD" clId="Web-{9B6E565F-16E9-3076-2690-459EC642280C}" dt="2024-09-08T09:48:39.796" v="1604" actId="20577"/>
          <ac:spMkLst>
            <pc:docMk/>
            <pc:sldMk cId="1867793953" sldId="283"/>
            <ac:spMk id="3" creationId="{7A2FFCBB-8A32-9915-E639-E70855E20B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unflowers and a cartoon sun&#10;&#10;Description automatically generated">
            <a:extLst>
              <a:ext uri="{FF2B5EF4-FFF2-40B4-BE49-F238E27FC236}">
                <a16:creationId xmlns:a16="http://schemas.microsoft.com/office/drawing/2014/main" id="{6383D273-1A2D-074F-BAB0-560F16DAE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9580" y="-414677"/>
            <a:ext cx="12949161" cy="7271657"/>
          </a:xfrm>
        </p:spPr>
      </p:pic>
    </p:spTree>
    <p:extLst>
      <p:ext uri="{BB962C8B-B14F-4D97-AF65-F5344CB8AC3E}">
        <p14:creationId xmlns:p14="http://schemas.microsoft.com/office/powerpoint/2010/main" val="339363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edical information about pregnancy&#10;&#10;Description automatically generated">
            <a:extLst>
              <a:ext uri="{FF2B5EF4-FFF2-40B4-BE49-F238E27FC236}">
                <a16:creationId xmlns:a16="http://schemas.microsoft.com/office/drawing/2014/main" id="{D0E86DA0-4E5D-D1B9-04CF-CAE14A557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3" y="5557"/>
            <a:ext cx="12611360" cy="6498788"/>
          </a:xfrm>
        </p:spPr>
      </p:pic>
    </p:spTree>
    <p:extLst>
      <p:ext uri="{BB962C8B-B14F-4D97-AF65-F5344CB8AC3E}">
        <p14:creationId xmlns:p14="http://schemas.microsoft.com/office/powerpoint/2010/main" val="346189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brain&#10;&#10;Description automatically generated">
            <a:extLst>
              <a:ext uri="{FF2B5EF4-FFF2-40B4-BE49-F238E27FC236}">
                <a16:creationId xmlns:a16="http://schemas.microsoft.com/office/drawing/2014/main" id="{E35CB47E-B6BD-CFA1-79B6-B617ED09D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501" y="5558"/>
            <a:ext cx="12945387" cy="6457034"/>
          </a:xfrm>
        </p:spPr>
      </p:pic>
    </p:spTree>
    <p:extLst>
      <p:ext uri="{BB962C8B-B14F-4D97-AF65-F5344CB8AC3E}">
        <p14:creationId xmlns:p14="http://schemas.microsoft.com/office/powerpoint/2010/main" val="333381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risk factor&#10;&#10;Description automatically generated">
            <a:extLst>
              <a:ext uri="{FF2B5EF4-FFF2-40B4-BE49-F238E27FC236}">
                <a16:creationId xmlns:a16="http://schemas.microsoft.com/office/drawing/2014/main" id="{DC77AE60-F89A-D5E2-7B4B-B0C248C45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6" y="-509118"/>
            <a:ext cx="12172687" cy="7371565"/>
          </a:xfrm>
        </p:spPr>
      </p:pic>
    </p:spTree>
    <p:extLst>
      <p:ext uri="{BB962C8B-B14F-4D97-AF65-F5344CB8AC3E}">
        <p14:creationId xmlns:p14="http://schemas.microsoft.com/office/powerpoint/2010/main" val="146485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54AE-68A2-29F9-58B3-A7556082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039"/>
            <a:ext cx="10515600" cy="1022850"/>
          </a:xfrm>
        </p:spPr>
        <p:txBody>
          <a:bodyPr/>
          <a:lstStyle/>
          <a:p>
            <a:pPr algn="ctr"/>
            <a:r>
              <a:rPr lang="en-US" b="1" dirty="0"/>
              <a:t>PATHOPHYSIOLOGY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59422-A46A-25FD-96BC-E2DF85F24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68" y="910498"/>
            <a:ext cx="10289724" cy="6192030"/>
          </a:xfrm>
        </p:spPr>
      </p:pic>
    </p:spTree>
    <p:extLst>
      <p:ext uri="{BB962C8B-B14F-4D97-AF65-F5344CB8AC3E}">
        <p14:creationId xmlns:p14="http://schemas.microsoft.com/office/powerpoint/2010/main" val="259622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A2995B-2C73-DFA5-7BCC-EA83E3168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00" y="172571"/>
            <a:ext cx="11014291" cy="6415281"/>
          </a:xfrm>
        </p:spPr>
      </p:pic>
    </p:spTree>
    <p:extLst>
      <p:ext uri="{BB962C8B-B14F-4D97-AF65-F5344CB8AC3E}">
        <p14:creationId xmlns:p14="http://schemas.microsoft.com/office/powerpoint/2010/main" val="262401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FFA3EDA2-9F0F-F79D-4B90-0A5DAF957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" y="-6538"/>
            <a:ext cx="11035996" cy="6322331"/>
          </a:xfrm>
        </p:spPr>
      </p:pic>
    </p:spTree>
    <p:extLst>
      <p:ext uri="{BB962C8B-B14F-4D97-AF65-F5344CB8AC3E}">
        <p14:creationId xmlns:p14="http://schemas.microsoft.com/office/powerpoint/2010/main" val="342394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0B8FF7B7-E50E-2FB6-1C72-F72E1C647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1515" y="183009"/>
            <a:ext cx="11901550" cy="6300460"/>
          </a:xfrm>
        </p:spPr>
      </p:pic>
    </p:spTree>
    <p:extLst>
      <p:ext uri="{BB962C8B-B14F-4D97-AF65-F5344CB8AC3E}">
        <p14:creationId xmlns:p14="http://schemas.microsoft.com/office/powerpoint/2010/main" val="126340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hart with text overlay&#10;&#10;Description automatically generated">
            <a:extLst>
              <a:ext uri="{FF2B5EF4-FFF2-40B4-BE49-F238E27FC236}">
                <a16:creationId xmlns:a16="http://schemas.microsoft.com/office/drawing/2014/main" id="{2B68F4A5-13C4-E984-4689-5539FFB1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9" y="-187967"/>
            <a:ext cx="11991520" cy="7048046"/>
          </a:xfrm>
        </p:spPr>
      </p:pic>
    </p:spTree>
    <p:extLst>
      <p:ext uri="{BB962C8B-B14F-4D97-AF65-F5344CB8AC3E}">
        <p14:creationId xmlns:p14="http://schemas.microsoft.com/office/powerpoint/2010/main" val="27244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aby with a tube in its mouth&#10;&#10;Description automatically generated">
            <a:extLst>
              <a:ext uri="{FF2B5EF4-FFF2-40B4-BE49-F238E27FC236}">
                <a16:creationId xmlns:a16="http://schemas.microsoft.com/office/drawing/2014/main" id="{38A8E68A-B39C-472A-654B-464F1FA6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" y="266515"/>
            <a:ext cx="12820127" cy="6310899"/>
          </a:xfrm>
        </p:spPr>
      </p:pic>
    </p:spTree>
    <p:extLst>
      <p:ext uri="{BB962C8B-B14F-4D97-AF65-F5344CB8AC3E}">
        <p14:creationId xmlns:p14="http://schemas.microsoft.com/office/powerpoint/2010/main" val="189727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BB572-7D98-9C8C-D26E-38BF3C781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70" y="368415"/>
            <a:ext cx="12039901" cy="6370712"/>
          </a:xfrm>
        </p:spPr>
      </p:pic>
    </p:spTree>
    <p:extLst>
      <p:ext uri="{BB962C8B-B14F-4D97-AF65-F5344CB8AC3E}">
        <p14:creationId xmlns:p14="http://schemas.microsoft.com/office/powerpoint/2010/main" val="338521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926C-787E-3DE1-5D6B-0256B7D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" y="-365559"/>
            <a:ext cx="11340230" cy="1158548"/>
          </a:xfrm>
        </p:spPr>
        <p:txBody>
          <a:bodyPr>
            <a:normAutofit/>
          </a:bodyPr>
          <a:lstStyle/>
          <a:p>
            <a:r>
              <a:rPr lang="en-US" sz="4800" dirty="0"/>
              <a:t>Patient demographic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7D7F-DB8A-D017-B2EB-660A56C64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" y="823543"/>
            <a:ext cx="11340230" cy="53534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NAME : MRS. Lakshmi </a:t>
            </a:r>
            <a:r>
              <a:rPr lang="en-US" dirty="0" err="1"/>
              <a:t>vaidehi</a:t>
            </a:r>
            <a:r>
              <a:rPr lang="en-US" dirty="0"/>
              <a:t>                                D.O.A :23/7/23</a:t>
            </a:r>
          </a:p>
          <a:p>
            <a:pPr marL="0" indent="0">
              <a:buNone/>
            </a:pPr>
            <a:r>
              <a:rPr lang="en-US" dirty="0"/>
              <a:t>AGE: 28 years                                                                 LMP: 22/12/23</a:t>
            </a:r>
          </a:p>
          <a:p>
            <a:pPr marL="0" indent="0">
              <a:buNone/>
            </a:pPr>
            <a:r>
              <a:rPr lang="en-US" dirty="0"/>
              <a:t>MR. NO: 806677                                                            EDD: 27/09/24</a:t>
            </a:r>
          </a:p>
          <a:p>
            <a:pPr marL="0" indent="0">
              <a:buNone/>
            </a:pPr>
            <a:r>
              <a:rPr lang="en-US" dirty="0"/>
              <a:t>OBSTETRIC SCORE : G1 P0L0A0 30.3 WEEKS</a:t>
            </a:r>
          </a:p>
          <a:p>
            <a:pPr marL="0" indent="0">
              <a:buNone/>
            </a:pPr>
            <a:r>
              <a:rPr lang="en-US" dirty="0"/>
              <a:t>DIAGNOSIS: pre eclampsia ,gestational diabetic mellitus and FGR with fetal doppler compromise </a:t>
            </a:r>
          </a:p>
          <a:p>
            <a:pPr marL="0" indent="0">
              <a:buNone/>
            </a:pPr>
            <a:r>
              <a:rPr lang="en-US" dirty="0"/>
              <a:t>WEIGHT: 95.4KG</a:t>
            </a:r>
          </a:p>
          <a:p>
            <a:pPr marL="0" indent="0">
              <a:buNone/>
            </a:pPr>
            <a:r>
              <a:rPr lang="en-US" dirty="0"/>
              <a:t>HEIGHT : 4.10CM</a:t>
            </a:r>
          </a:p>
          <a:p>
            <a:pPr marL="0" indent="0">
              <a:buNone/>
            </a:pPr>
            <a:r>
              <a:rPr lang="en-US" b="1" dirty="0"/>
              <a:t>BACKGROUND:</a:t>
            </a:r>
          </a:p>
          <a:p>
            <a:pPr marL="0" indent="0">
              <a:buNone/>
            </a:pPr>
            <a:r>
              <a:rPr lang="en-US" dirty="0"/>
              <a:t>Spontaneous conception</a:t>
            </a:r>
          </a:p>
          <a:p>
            <a:pPr marL="0" indent="0">
              <a:buNone/>
            </a:pPr>
            <a:r>
              <a:rPr lang="en-US" dirty="0"/>
              <a:t>No </a:t>
            </a:r>
            <a:r>
              <a:rPr lang="en-US" err="1"/>
              <a:t>consangunious</a:t>
            </a:r>
            <a:r>
              <a:rPr lang="en-US" dirty="0"/>
              <a:t> marriage</a:t>
            </a:r>
          </a:p>
          <a:p>
            <a:pPr marL="0" indent="0">
              <a:buNone/>
            </a:pPr>
            <a:r>
              <a:rPr lang="en-US" b="1" dirty="0"/>
              <a:t>Family history</a:t>
            </a:r>
            <a:r>
              <a:rPr lang="en-US" dirty="0"/>
              <a:t> : hypertension and diabetes :mother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4F091896-F885-30F7-0B78-6D96A6AD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69" y="440986"/>
            <a:ext cx="12209234" cy="6286046"/>
          </a:xfrm>
        </p:spPr>
      </p:pic>
    </p:spTree>
    <p:extLst>
      <p:ext uri="{BB962C8B-B14F-4D97-AF65-F5344CB8AC3E}">
        <p14:creationId xmlns:p14="http://schemas.microsoft.com/office/powerpoint/2010/main" val="257921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50A9DD-E303-2C5E-F007-F72C12D4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47" y="-182334"/>
            <a:ext cx="11880675" cy="6916323"/>
          </a:xfrm>
        </p:spPr>
      </p:pic>
    </p:spTree>
    <p:extLst>
      <p:ext uri="{BB962C8B-B14F-4D97-AF65-F5344CB8AC3E}">
        <p14:creationId xmlns:p14="http://schemas.microsoft.com/office/powerpoint/2010/main" val="240744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596B3-EA14-D64C-6788-3BEDF31F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6452" y="-394296"/>
            <a:ext cx="13226960" cy="7841290"/>
          </a:xfrm>
        </p:spPr>
      </p:pic>
    </p:spTree>
    <p:extLst>
      <p:ext uri="{BB962C8B-B14F-4D97-AF65-F5344CB8AC3E}">
        <p14:creationId xmlns:p14="http://schemas.microsoft.com/office/powerpoint/2010/main" val="163495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6B2D4-68CA-F236-CCAD-06E79ED7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2" y="-4882"/>
            <a:ext cx="12486099" cy="6874570"/>
          </a:xfrm>
        </p:spPr>
      </p:pic>
    </p:spTree>
    <p:extLst>
      <p:ext uri="{BB962C8B-B14F-4D97-AF65-F5344CB8AC3E}">
        <p14:creationId xmlns:p14="http://schemas.microsoft.com/office/powerpoint/2010/main" val="390287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and white sign with text&#10;&#10;Description automatically generated">
            <a:extLst>
              <a:ext uri="{FF2B5EF4-FFF2-40B4-BE49-F238E27FC236}">
                <a16:creationId xmlns:a16="http://schemas.microsoft.com/office/drawing/2014/main" id="{1D88332B-CD2B-2E30-2D43-3FAF3EEDB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69" y="174891"/>
            <a:ext cx="12463234" cy="6673093"/>
          </a:xfrm>
        </p:spPr>
      </p:pic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health checkup&#10;&#10;Description automatically generated">
            <a:extLst>
              <a:ext uri="{FF2B5EF4-FFF2-40B4-BE49-F238E27FC236}">
                <a16:creationId xmlns:a16="http://schemas.microsoft.com/office/drawing/2014/main" id="{520BCD75-78DB-E17E-3424-819191F6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" y="-4883"/>
            <a:ext cx="12162510" cy="6864133"/>
          </a:xfrm>
        </p:spPr>
      </p:pic>
    </p:spTree>
    <p:extLst>
      <p:ext uri="{BB962C8B-B14F-4D97-AF65-F5344CB8AC3E}">
        <p14:creationId xmlns:p14="http://schemas.microsoft.com/office/powerpoint/2010/main" val="340305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yellow emoticon holding a sign&#10;&#10;Description automatically generated">
            <a:extLst>
              <a:ext uri="{FF2B5EF4-FFF2-40B4-BE49-F238E27FC236}">
                <a16:creationId xmlns:a16="http://schemas.microsoft.com/office/drawing/2014/main" id="{9D108B2F-6658-FD8F-927B-90650990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41" y="129609"/>
            <a:ext cx="12152205" cy="6727370"/>
          </a:xfrm>
        </p:spPr>
      </p:pic>
    </p:spTree>
    <p:extLst>
      <p:ext uri="{BB962C8B-B14F-4D97-AF65-F5344CB8AC3E}">
        <p14:creationId xmlns:p14="http://schemas.microsoft.com/office/powerpoint/2010/main" val="91693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1B31-D7EF-7A18-3779-716EA8C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126347"/>
            <a:ext cx="11830832" cy="6814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Fetal movement pattern :</a:t>
            </a:r>
            <a:r>
              <a:rPr lang="en-US" dirty="0"/>
              <a:t> present/regular </a:t>
            </a:r>
          </a:p>
          <a:p>
            <a:pPr marL="0" indent="0">
              <a:buNone/>
            </a:pPr>
            <a:r>
              <a:rPr lang="en-US" b="1" dirty="0"/>
              <a:t>Chief complaints:</a:t>
            </a:r>
            <a:r>
              <a:rPr lang="en-US" dirty="0"/>
              <a:t> women came with c/o: increased bp recording ,pre </a:t>
            </a:r>
            <a:r>
              <a:rPr lang="en-US" dirty="0" err="1"/>
              <a:t>eclampsia,headache</a:t>
            </a:r>
            <a:r>
              <a:rPr lang="en-US" dirty="0"/>
              <a:t> since 2days </a:t>
            </a:r>
          </a:p>
          <a:p>
            <a:pPr marL="0" indent="0">
              <a:buNone/>
            </a:pPr>
            <a:r>
              <a:rPr lang="en-US" dirty="0"/>
              <a:t>Present pregnancy history/ details: </a:t>
            </a:r>
            <a:r>
              <a:rPr lang="en-US" err="1"/>
              <a:t>primi</a:t>
            </a:r>
            <a:r>
              <a:rPr lang="en-US" dirty="0"/>
              <a:t> 30.3 weeks of gestation </a:t>
            </a:r>
          </a:p>
          <a:p>
            <a:pPr marL="0" indent="0">
              <a:buNone/>
            </a:pPr>
            <a:r>
              <a:rPr lang="en-US" dirty="0"/>
              <a:t>She had her initial antenatal checkup elsewhere</a:t>
            </a:r>
          </a:p>
          <a:p>
            <a:pPr marL="0" indent="0">
              <a:buNone/>
            </a:pPr>
            <a:r>
              <a:rPr lang="en-US" dirty="0"/>
              <a:t>Patient came to er with increased bp recording bp 190/110mm Hg .</a:t>
            </a:r>
          </a:p>
          <a:p>
            <a:pPr marL="0" indent="0">
              <a:buNone/>
            </a:pPr>
            <a:r>
              <a:rPr lang="en-US" dirty="0"/>
              <a:t>She received ab labetalol 200mg 8th </a:t>
            </a:r>
            <a:r>
              <a:rPr lang="en-US" dirty="0" err="1"/>
              <a:t>hrly</a:t>
            </a:r>
            <a:r>
              <a:rPr lang="en-US" dirty="0"/>
              <a:t> and tab </a:t>
            </a:r>
            <a:r>
              <a:rPr lang="en-US" dirty="0" err="1"/>
              <a:t>nicardia</a:t>
            </a:r>
            <a:r>
              <a:rPr lang="en-US" dirty="0"/>
              <a:t> 20mg 8th </a:t>
            </a:r>
            <a:r>
              <a:rPr lang="en-US" dirty="0" err="1"/>
              <a:t>hrly</a:t>
            </a:r>
            <a:r>
              <a:rPr lang="en-US" dirty="0"/>
              <a:t> </a:t>
            </a:r>
            <a:r>
              <a:rPr lang="en-US" dirty="0" err="1"/>
              <a:t>adviced</a:t>
            </a:r>
            <a:r>
              <a:rPr lang="en-US" dirty="0"/>
              <a:t> admission for </a:t>
            </a:r>
            <a:r>
              <a:rPr lang="en-US" dirty="0" err="1"/>
              <a:t>ip</a:t>
            </a:r>
            <a:r>
              <a:rPr lang="en-US" dirty="0"/>
              <a:t> monitoring </a:t>
            </a:r>
          </a:p>
          <a:p>
            <a:pPr marL="0" indent="0">
              <a:buNone/>
            </a:pPr>
            <a:r>
              <a:rPr lang="en-US" b="1" dirty="0"/>
              <a:t>Presenting signs and symptoms :</a:t>
            </a:r>
          </a:p>
          <a:p>
            <a:pPr marL="457200" indent="-457200"/>
            <a:r>
              <a:rPr lang="en-US" dirty="0"/>
              <a:t>Headache </a:t>
            </a:r>
          </a:p>
          <a:p>
            <a:pPr marL="457200" indent="-457200"/>
            <a:r>
              <a:rPr lang="en-US" dirty="0"/>
              <a:t>Pedal oedema 2+</a:t>
            </a:r>
          </a:p>
          <a:p>
            <a:pPr marL="457200" indent="-457200"/>
            <a:r>
              <a:rPr lang="en-US" dirty="0"/>
              <a:t>Urine albumin 2+</a:t>
            </a:r>
          </a:p>
          <a:p>
            <a:pPr marL="457200" indent="-457200"/>
            <a:r>
              <a:rPr lang="en-US" dirty="0"/>
              <a:t>Bp 190/110 mm Hg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4DE6-1531-97DC-8D06-BBA3D118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543881"/>
            <a:ext cx="11997846" cy="7388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Complication </a:t>
            </a:r>
            <a:r>
              <a:rPr lang="en-US" dirty="0"/>
              <a:t>: intrauterine growth retardation </a:t>
            </a:r>
          </a:p>
          <a:p>
            <a:pPr marL="0" indent="0">
              <a:buNone/>
            </a:pPr>
            <a:r>
              <a:rPr lang="en-US" b="1" dirty="0"/>
              <a:t>Patient investigation  done :</a:t>
            </a:r>
          </a:p>
          <a:p>
            <a:pPr marL="0" indent="0">
              <a:buNone/>
            </a:pPr>
            <a:r>
              <a:rPr lang="en-US" dirty="0"/>
              <a:t>Blood group : b positive </a:t>
            </a:r>
          </a:p>
          <a:p>
            <a:pPr marL="0" indent="0">
              <a:buNone/>
            </a:pPr>
            <a:r>
              <a:rPr lang="en-US" dirty="0"/>
              <a:t>HBsAg: negative</a:t>
            </a:r>
          </a:p>
          <a:p>
            <a:pPr marL="0" indent="0">
              <a:buNone/>
            </a:pPr>
            <a:r>
              <a:rPr lang="en-US" dirty="0"/>
              <a:t>HIV: non reactive </a:t>
            </a:r>
          </a:p>
          <a:p>
            <a:pPr marL="0" indent="0">
              <a:buNone/>
            </a:pPr>
            <a:r>
              <a:rPr lang="en-US" dirty="0"/>
              <a:t>Anti HCV: non reactive</a:t>
            </a:r>
          </a:p>
          <a:p>
            <a:pPr marL="0" indent="0">
              <a:buNone/>
            </a:pPr>
            <a:r>
              <a:rPr lang="en-US" dirty="0" err="1"/>
              <a:t>Uine</a:t>
            </a:r>
            <a:r>
              <a:rPr lang="en-US" dirty="0"/>
              <a:t> c/s : sterile </a:t>
            </a:r>
          </a:p>
          <a:p>
            <a:pPr marL="0" indent="0">
              <a:buNone/>
            </a:pPr>
            <a:r>
              <a:rPr lang="en-US" dirty="0"/>
              <a:t>Urinary protein : 648mg/dl </a:t>
            </a:r>
          </a:p>
          <a:p>
            <a:pPr marL="0" indent="0">
              <a:buNone/>
            </a:pPr>
            <a:r>
              <a:rPr lang="en-US" dirty="0"/>
              <a:t>Platelet count : 2.29lakh </a:t>
            </a:r>
          </a:p>
          <a:p>
            <a:pPr marL="0" indent="0">
              <a:buNone/>
            </a:pPr>
            <a:r>
              <a:rPr lang="en-US" dirty="0"/>
              <a:t>LDH: 330U/L</a:t>
            </a:r>
          </a:p>
          <a:p>
            <a:pPr marL="0" indent="0">
              <a:buNone/>
            </a:pPr>
            <a:r>
              <a:rPr lang="en-US" dirty="0"/>
              <a:t>Urinary protein /creatinine ratio: 6.5</a:t>
            </a:r>
          </a:p>
          <a:p>
            <a:pPr marL="0" indent="0">
              <a:buNone/>
            </a:pPr>
            <a:r>
              <a:rPr lang="en-US" dirty="0"/>
              <a:t>Urine albumin 2+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regnant person with a scale&#10;&#10;Description automatically generated">
            <a:extLst>
              <a:ext uri="{FF2B5EF4-FFF2-40B4-BE49-F238E27FC236}">
                <a16:creationId xmlns:a16="http://schemas.microsoft.com/office/drawing/2014/main" id="{C88E0399-1C6C-7ED9-2788-115EFD6C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6" y="-248443"/>
            <a:ext cx="12596282" cy="7108522"/>
          </a:xfrm>
        </p:spPr>
      </p:pic>
    </p:spTree>
    <p:extLst>
      <p:ext uri="{BB962C8B-B14F-4D97-AF65-F5344CB8AC3E}">
        <p14:creationId xmlns:p14="http://schemas.microsoft.com/office/powerpoint/2010/main" val="15196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014BD30F-B8CD-2C96-9851-6E0ACA5F1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6" y="5557"/>
            <a:ext cx="12644662" cy="6709379"/>
          </a:xfrm>
        </p:spPr>
      </p:pic>
    </p:spTree>
    <p:extLst>
      <p:ext uri="{BB962C8B-B14F-4D97-AF65-F5344CB8AC3E}">
        <p14:creationId xmlns:p14="http://schemas.microsoft.com/office/powerpoint/2010/main" val="8458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D48E8-5ACB-A1EC-0292-1BEE966A2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0379" y="-187966"/>
            <a:ext cx="13394568" cy="6552141"/>
          </a:xfrm>
        </p:spPr>
      </p:pic>
    </p:spTree>
    <p:extLst>
      <p:ext uri="{BB962C8B-B14F-4D97-AF65-F5344CB8AC3E}">
        <p14:creationId xmlns:p14="http://schemas.microsoft.com/office/powerpoint/2010/main" val="420156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medical chart&#10;&#10;Description automatically generated">
            <a:extLst>
              <a:ext uri="{FF2B5EF4-FFF2-40B4-BE49-F238E27FC236}">
                <a16:creationId xmlns:a16="http://schemas.microsoft.com/office/drawing/2014/main" id="{03B7D776-8CCB-DE40-7484-14ED256F3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87" y="-338908"/>
            <a:ext cx="12506975" cy="6801500"/>
          </a:xfrm>
        </p:spPr>
      </p:pic>
    </p:spTree>
    <p:extLst>
      <p:ext uri="{BB962C8B-B14F-4D97-AF65-F5344CB8AC3E}">
        <p14:creationId xmlns:p14="http://schemas.microsoft.com/office/powerpoint/2010/main" val="376528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1E882CB5-3667-0D68-95BA-25CB0BC1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2474" y="-6538"/>
            <a:ext cx="13696949" cy="6128808"/>
          </a:xfrm>
        </p:spPr>
      </p:pic>
    </p:spTree>
    <p:extLst>
      <p:ext uri="{BB962C8B-B14F-4D97-AF65-F5344CB8AC3E}">
        <p14:creationId xmlns:p14="http://schemas.microsoft.com/office/powerpoint/2010/main" val="2981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Patient demographic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PATHOPHYSIOLOGY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435</cp:revision>
  <dcterms:created xsi:type="dcterms:W3CDTF">2024-09-08T07:32:20Z</dcterms:created>
  <dcterms:modified xsi:type="dcterms:W3CDTF">2024-09-08T10:31:20Z</dcterms:modified>
</cp:coreProperties>
</file>