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61" r:id="rId5"/>
    <p:sldId id="266" r:id="rId6"/>
    <p:sldId id="270" r:id="rId7"/>
    <p:sldId id="262" r:id="rId8"/>
    <p:sldId id="267" r:id="rId9"/>
    <p:sldId id="268" r:id="rId10"/>
    <p:sldId id="27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1" y="294127"/>
            <a:ext cx="10641913" cy="64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0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snapshot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2763" y="1478230"/>
            <a:ext cx="3261483" cy="397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220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08" y="2617032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002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152" y="715108"/>
            <a:ext cx="881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Domain name : Artificial intelligence</a:t>
            </a:r>
          </a:p>
        </p:txBody>
      </p:sp>
      <p:pic>
        <p:nvPicPr>
          <p:cNvPr id="1026" name="Picture 2" descr="C:\Users\DELL\Desktop\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429" y="1811216"/>
            <a:ext cx="7362094" cy="398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7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8675"/>
            <a:ext cx="8915400" cy="42325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Juned </a:t>
            </a:r>
            <a:r>
              <a:rPr lang="en-IN" sz="3600"/>
              <a:t>Mullani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4234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</a:t>
            </a:r>
            <a:r>
              <a:rPr lang="en-IN" dirty="0" err="1"/>
              <a:t>chatbot</a:t>
            </a:r>
            <a:r>
              <a:rPr lang="en-IN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 </a:t>
            </a:r>
            <a:r>
              <a:rPr lang="en-IN" sz="3200" dirty="0"/>
              <a:t>A </a:t>
            </a:r>
            <a:r>
              <a:rPr lang="en-IN" sz="3200" b="1" dirty="0" err="1"/>
              <a:t>chatbot</a:t>
            </a:r>
            <a:r>
              <a:rPr lang="en-IN" sz="3200" b="1" dirty="0"/>
              <a:t> </a:t>
            </a:r>
            <a:r>
              <a:rPr lang="en-IN" sz="3200" dirty="0"/>
              <a:t>(also </a:t>
            </a:r>
            <a:r>
              <a:rPr lang="en-IN" sz="3200" b="1" dirty="0" err="1"/>
              <a:t>chatterbot,chatterbox</a:t>
            </a:r>
            <a:r>
              <a:rPr lang="en-IN" sz="3200" dirty="0"/>
              <a:t>) is a computer program which attempts to maintain a conversation with a person </a:t>
            </a:r>
            <a:endParaRPr lang="en-IN" sz="3200" b="1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6427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16" y="1"/>
            <a:ext cx="10765536" cy="69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8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2892" y="750278"/>
            <a:ext cx="7760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Important Part of The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2892" y="1863970"/>
            <a:ext cx="7760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i="1" dirty="0"/>
              <a:t>AIML Files.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i="1"/>
              <a:t>Flask Model.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9764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Customer support</a:t>
            </a:r>
          </a:p>
          <a:p>
            <a:pPr>
              <a:buNone/>
            </a:pPr>
            <a:endParaRPr lang="en-IN" sz="3600" dirty="0"/>
          </a:p>
          <a:p>
            <a:r>
              <a:rPr lang="en-IN" sz="3600" dirty="0"/>
              <a:t>Sales and advice</a:t>
            </a:r>
          </a:p>
        </p:txBody>
      </p:sp>
    </p:spTree>
    <p:extLst>
      <p:ext uri="{BB962C8B-B14F-4D97-AF65-F5344CB8AC3E}">
        <p14:creationId xmlns:p14="http://schemas.microsoft.com/office/powerpoint/2010/main" val="242306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User satisfaction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Immediate answers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Available 24/7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90% correct answers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Personalized answers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936" y="2126222"/>
            <a:ext cx="4986528" cy="3777622"/>
          </a:xfrm>
        </p:spPr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68" y="1912378"/>
            <a:ext cx="738244" cy="62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0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Benefits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50" y="553244"/>
            <a:ext cx="3133725" cy="52006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6604" y="1610805"/>
            <a:ext cx="3505199" cy="426243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/>
              <a:t>Si     simplify employees life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/>
              <a:t>Enhance productivity and operational effectiveness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/>
              <a:t>Staff retention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/>
              <a:t>Decrease calls and e-mails to support services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/>
              <a:t>Resources reallocation on value added tasks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65" y="1422400"/>
            <a:ext cx="5143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829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261</TotalTime>
  <Words>95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Courier New</vt:lpstr>
      <vt:lpstr>Wingdings</vt:lpstr>
      <vt:lpstr>Wingdings 3</vt:lpstr>
      <vt:lpstr>Wisp</vt:lpstr>
      <vt:lpstr>PowerPoint Presentation</vt:lpstr>
      <vt:lpstr>PowerPoint Presentation</vt:lpstr>
      <vt:lpstr>Project Members</vt:lpstr>
      <vt:lpstr>What is a chatbot?</vt:lpstr>
      <vt:lpstr>PowerPoint Presentation</vt:lpstr>
      <vt:lpstr>PowerPoint Presentation</vt:lpstr>
      <vt:lpstr>Applications: </vt:lpstr>
      <vt:lpstr>Benefits</vt:lpstr>
      <vt:lpstr>Benefits</vt:lpstr>
      <vt:lpstr>snapshot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JUNED</cp:lastModifiedBy>
  <cp:revision>32</cp:revision>
  <dcterms:created xsi:type="dcterms:W3CDTF">2018-01-14T01:49:48Z</dcterms:created>
  <dcterms:modified xsi:type="dcterms:W3CDTF">2019-05-22T17:43:14Z</dcterms:modified>
</cp:coreProperties>
</file>