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EA989-610B-4018-8682-9EF0512C7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2F0C51-AEA5-41FD-8162-58CEDE59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D1FDD-1F52-4F1B-BA36-6B860D8D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F1A1B-EBC1-4A3D-A94E-63FC3A36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8404F-199D-44F2-8FAA-E58AA2AC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BC0C8-786B-41A3-B63C-57A6F975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5D7BA-DDE7-49CD-B7E2-E193DEFD2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DAE33-DBC8-4E49-8203-DFB67ABB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720B7-8CBF-4372-BC90-3D5EC7A2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1BA90-6237-46AB-95CA-6E5260C8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3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6BEAFC-D794-435C-8FEC-E46055586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F27151-4A04-4E83-A032-9C1B57970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C0267-667A-427D-BAC8-5133586C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EB963-6493-4EF9-B09C-DC977171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8B51E-C29B-40F1-961C-EA1F3225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8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F97CC-3EF7-4ABB-ACA3-BC10A3E1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5A044-9EAF-4181-A90B-51060D7F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29CC7-768C-4975-8AD2-7B8FC1A5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14E4E-14C0-485D-8A91-4DFAE5EF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3E7A8-3474-4022-8FCF-8626D872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8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921F-BA46-4B52-9780-B9BAAFE8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F3C3C-C13D-4405-99CB-ED50D037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0E1D6-C484-4BA3-BD98-C3A0DE77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3746B-8624-43D4-988F-58060F0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9562C-3100-4C81-BB53-3E1BC044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FE4A7-A9EE-4913-B6A9-D291474B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76F04-524B-4D82-8F22-86BAA010A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72B7B-FC26-4FD3-840F-AF2A4EE4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43994-CC8E-4BF2-A5AD-7B953043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77C0D-D471-4A78-B0C6-419BACE2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7D829-3878-4AF2-920A-F822C7D6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0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A027F-4AC9-4341-BCE5-216FC177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8B6D2-5F35-4932-B2C5-EADD018A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B2970F-2908-4776-9E8F-321ACCA4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48F021-DE14-4AD0-B6D3-EB868B7A6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CBD4B1-8946-4443-9627-8F208B740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149763-306E-401A-B628-497C9928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FCA374-D43D-4AAC-81B7-A9342E7C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1FDB3F-192C-48A9-944A-AB9F724B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3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1ACD0-79F1-4357-BCBA-7477CA95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B4A29F-4AC4-4782-802C-94BD6141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A315D-753F-499C-A368-D494A171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75203-9D08-4E55-B3BE-8D4C87D8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1B8096-6FE0-4902-88A2-1C74C369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23D4A9-B1CB-411F-A6D8-ACA03112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05C51C-1434-4739-8063-858E6B25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2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5F4ED-997E-4F5B-A9EA-CA094A75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95C77-91BF-4D96-A5C0-F05508F4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D6629-7A2F-4B75-9105-87D8F8E0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F5E33-862B-4B9D-ABE1-A18F7717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12F11-5141-4BF2-A084-C5CBAA2E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2818B-9AD7-407C-892D-58E31DDE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D246D-C0A3-4315-9843-F4988274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E13CC-124B-4752-8988-17E6CC6A1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616AAD-1282-4BAE-9489-E1E7CA0FB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C4D43-104D-4E22-8144-787F6169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6CCB4-ECB7-4E79-876F-3E66FF24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C0DA4-FDA2-457E-931A-5C4F9880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7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CAA4CE-6A75-4950-B5A3-765EA1F6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1CEA3-79D2-45DE-B5E3-25707AA4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C92D0-616C-441D-9497-301942C62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129D-5616-4394-BFE0-6B52A88F54EC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407CC-5291-4351-A912-0A7E42A90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C89C4-76C9-4E83-97C0-AA1D9C2F1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1E6C-548C-4C94-BA20-3DB69DC8B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3105E5-AAC2-4486-8386-74059ED114FF}"/>
              </a:ext>
            </a:extLst>
          </p:cNvPr>
          <p:cNvSpPr/>
          <p:nvPr/>
        </p:nvSpPr>
        <p:spPr>
          <a:xfrm>
            <a:off x="4419600" y="2162175"/>
            <a:ext cx="3533775" cy="2562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E04F51-44D8-4EB4-81BC-71B740E0C317}"/>
              </a:ext>
            </a:extLst>
          </p:cNvPr>
          <p:cNvSpPr/>
          <p:nvPr/>
        </p:nvSpPr>
        <p:spPr>
          <a:xfrm>
            <a:off x="7691438" y="1995486"/>
            <a:ext cx="414338" cy="28956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DE2FD464-3B60-4F94-9E8F-8651420E310F}"/>
              </a:ext>
            </a:extLst>
          </p:cNvPr>
          <p:cNvSpPr/>
          <p:nvPr/>
        </p:nvSpPr>
        <p:spPr>
          <a:xfrm rot="16200000">
            <a:off x="2343151" y="2647948"/>
            <a:ext cx="2562225" cy="1590677"/>
          </a:xfrm>
          <a:prstGeom prst="trapezoid">
            <a:avLst>
              <a:gd name="adj" fmla="val 63922"/>
            </a:avLst>
          </a:prstGeom>
          <a:solidFill>
            <a:srgbClr val="FFC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EC65D2-9A31-46F3-BB61-9455D85FE858}"/>
              </a:ext>
            </a:extLst>
          </p:cNvPr>
          <p:cNvSpPr/>
          <p:nvPr/>
        </p:nvSpPr>
        <p:spPr>
          <a:xfrm>
            <a:off x="2657475" y="3133725"/>
            <a:ext cx="733425" cy="619125"/>
          </a:xfrm>
          <a:prstGeom prst="ellipse">
            <a:avLst/>
          </a:prstGeom>
          <a:solidFill>
            <a:srgbClr val="FFC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CB285473-04E1-4C1A-BBED-FEFB14FE94BF}"/>
              </a:ext>
            </a:extLst>
          </p:cNvPr>
          <p:cNvSpPr/>
          <p:nvPr/>
        </p:nvSpPr>
        <p:spPr>
          <a:xfrm flipH="1">
            <a:off x="3657599" y="847725"/>
            <a:ext cx="3038475" cy="5305425"/>
          </a:xfrm>
          <a:prstGeom prst="parallelogram">
            <a:avLst>
              <a:gd name="adj" fmla="val 2023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D9E42-8FF0-41D8-83D5-F64A18D5B7EA}"/>
              </a:ext>
            </a:extLst>
          </p:cNvPr>
          <p:cNvSpPr/>
          <p:nvPr/>
        </p:nvSpPr>
        <p:spPr>
          <a:xfrm>
            <a:off x="3857625" y="5743575"/>
            <a:ext cx="3038475" cy="43815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63ACD8C2-1C55-41DF-8279-940F6F601CFB}"/>
              </a:ext>
            </a:extLst>
          </p:cNvPr>
          <p:cNvSpPr/>
          <p:nvPr/>
        </p:nvSpPr>
        <p:spPr>
          <a:xfrm rot="16200000">
            <a:off x="5653087" y="-1119187"/>
            <a:ext cx="1438275" cy="5029200"/>
          </a:xfrm>
          <a:custGeom>
            <a:avLst/>
            <a:gdLst>
              <a:gd name="connsiteX0" fmla="*/ 0 w 2266950"/>
              <a:gd name="connsiteY0" fmla="*/ 1581150 h 1581150"/>
              <a:gd name="connsiteX1" fmla="*/ 2266950 w 2266950"/>
              <a:gd name="connsiteY1" fmla="*/ 0 h 1581150"/>
              <a:gd name="connsiteX2" fmla="*/ 2266950 w 2266950"/>
              <a:gd name="connsiteY2" fmla="*/ 1581150 h 1581150"/>
              <a:gd name="connsiteX3" fmla="*/ 0 w 2266950"/>
              <a:gd name="connsiteY3" fmla="*/ 1581150 h 1581150"/>
              <a:gd name="connsiteX0" fmla="*/ 0 w 1438275"/>
              <a:gd name="connsiteY0" fmla="*/ 3114675 h 3114675"/>
              <a:gd name="connsiteX1" fmla="*/ 1438275 w 1438275"/>
              <a:gd name="connsiteY1" fmla="*/ 0 h 3114675"/>
              <a:gd name="connsiteX2" fmla="*/ 1438275 w 1438275"/>
              <a:gd name="connsiteY2" fmla="*/ 1581150 h 3114675"/>
              <a:gd name="connsiteX3" fmla="*/ 0 w 1438275"/>
              <a:gd name="connsiteY3" fmla="*/ 3114675 h 3114675"/>
              <a:gd name="connsiteX0" fmla="*/ 0 w 1438275"/>
              <a:gd name="connsiteY0" fmla="*/ 3114675 h 5029200"/>
              <a:gd name="connsiteX1" fmla="*/ 1438275 w 1438275"/>
              <a:gd name="connsiteY1" fmla="*/ 0 h 5029200"/>
              <a:gd name="connsiteX2" fmla="*/ 1428750 w 1438275"/>
              <a:gd name="connsiteY2" fmla="*/ 5029200 h 5029200"/>
              <a:gd name="connsiteX3" fmla="*/ 0 w 1438275"/>
              <a:gd name="connsiteY3" fmla="*/ 3114675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275" h="5029200">
                <a:moveTo>
                  <a:pt x="0" y="3114675"/>
                </a:moveTo>
                <a:lnTo>
                  <a:pt x="1438275" y="0"/>
                </a:lnTo>
                <a:lnTo>
                  <a:pt x="1428750" y="5029200"/>
                </a:lnTo>
                <a:lnTo>
                  <a:pt x="0" y="3114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5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준이 김</dc:creator>
  <cp:lastModifiedBy>준이 김</cp:lastModifiedBy>
  <cp:revision>3</cp:revision>
  <dcterms:created xsi:type="dcterms:W3CDTF">2019-07-30T07:52:37Z</dcterms:created>
  <dcterms:modified xsi:type="dcterms:W3CDTF">2019-08-03T06:56:16Z</dcterms:modified>
</cp:coreProperties>
</file>