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 rot="0">
            <a:off x="2018665" y="3058160"/>
            <a:ext cx="664210" cy="509905"/>
          </a:xfrm>
          <a:prstGeom prst="rect"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5320665" y="4070350"/>
            <a:ext cx="664210" cy="509905"/>
          </a:xfrm>
          <a:prstGeom prst="rect"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425825" y="1821815"/>
          <a:ext cx="13296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30"/>
                <a:gridCol w="443230"/>
                <a:gridCol w="44323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423285" y="929005"/>
          <a:ext cx="1329690" cy="706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30"/>
                <a:gridCol w="443230"/>
                <a:gridCol w="443230"/>
              </a:tblGrid>
              <a:tr h="706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도형 4"/>
          <p:cNvSpPr>
            <a:spLocks/>
          </p:cNvSpPr>
          <p:nvPr/>
        </p:nvSpPr>
        <p:spPr>
          <a:xfrm rot="0">
            <a:off x="5033010" y="1847215"/>
            <a:ext cx="387350" cy="697865"/>
          </a:xfrm>
          <a:prstGeom prst="rightBrace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5419090" y="2012315"/>
            <a:ext cx="309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790565" y="1852295"/>
            <a:ext cx="387350" cy="1422400"/>
          </a:xfrm>
          <a:prstGeom prst="rightBrace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287135" y="2360295"/>
            <a:ext cx="309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725285" y="1846580"/>
            <a:ext cx="387350" cy="2921635"/>
          </a:xfrm>
          <a:prstGeom prst="rightBrace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155180" y="3095625"/>
            <a:ext cx="309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3063875" y="2179320"/>
            <a:ext cx="635" cy="2146300"/>
          </a:xfrm>
          <a:prstGeom prst="straightConnector1"/>
          <a:ln w="12700" cap="flat" cmpd="sng">
            <a:prstDash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2333625" y="1880235"/>
            <a:ext cx="9632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000=0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2338705" y="4451985"/>
            <a:ext cx="9632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111=7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3429000" y="498475"/>
            <a:ext cx="10515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Ex) 3bit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5695950" y="1172210"/>
            <a:ext cx="1139825" cy="5130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텍스트 상자 15"/>
              <p:cNvSpPr txBox="1">
                <a:spLocks/>
              </p:cNvSpPr>
              <p:nvPr/>
            </p:nvSpPr>
            <p:spPr>
              <a:xfrm rot="0">
                <a:off x="5424805" y="4030980"/>
                <a:ext cx="1101725" cy="51308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24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sz="1600" i="1">
                              <a:solidFill>
                                <a:srgbClr val="000000"/>
                              </a:solidFill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맑은 고딕" charset="0"/>
                  <a:ea typeface="맑은 고딕" charset="0"/>
                </a:endParaRP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텍스트 상자 16"/>
              <p:cNvSpPr txBox="1">
                <a:spLocks/>
              </p:cNvSpPr>
              <p:nvPr/>
            </p:nvSpPr>
            <p:spPr>
              <a:xfrm rot="0">
                <a:off x="1968500" y="3030855"/>
                <a:ext cx="852170" cy="51308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/>
                            <a:rPr sz="24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sz="1600" i="1">
                              <a:solidFill>
                                <a:srgbClr val="000000"/>
                              </a:solidFill>
                            </a:rPr>
                            <m:t>n</m:t>
                          </m:r>
                        </m:sup>
                      </m:sSup>
                      <m:r>
                        <m:rPr/>
                        <a:rPr sz="2400" i="1">
                          <a:solidFill>
                            <a:srgbClr val="000000"/>
                          </a:solidFill>
                        </a:rPr>
                        <m:t>-</m:t>
                      </m:r>
                      <m:r>
                        <m:rPr/>
                        <a:rPr sz="2400" i="1">
                          <a:solidFill>
                            <a:srgbClr val="000000"/>
                          </a:solidFill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latin typeface="맑은 고딕" charset="0"/>
                  <a:ea typeface="맑은 고딕" charset="0"/>
                </a:endParaRPr>
              </a:p>
            </p:txBody>
          </p:sp>
        </mc:Choice>
      </mc:AlternateContent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