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1</Pages>
  <Words>0</Words>
  <Characters>0</Characters>
  <Application>Microsoft Office PowerPoint</Application>
  <DocSecurity>0</DocSecurity>
  <PresentationFormat>와이드스크린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±¼¸²</vt:lpstr>
      <vt:lpstr>맑은 고딕</vt:lpstr>
      <vt:lpstr>오피스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 </cp:lastModifiedBy>
  <cp:revision>4</cp:revision>
  <dcterms:modified xsi:type="dcterms:W3CDTF">2016-08-19T04:44:35Z</dcterms:modified>
</cp:coreProperties>
</file>