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2016760" y="1737360"/>
            <a:ext cx="8738235" cy="682625"/>
            <a:chOff x="2016760" y="1737360"/>
            <a:chExt cx="8738235" cy="68262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2016760" y="1737360"/>
              <a:ext cx="8738235" cy="67437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" name="도형 2"/>
            <p:cNvCxnSpPr/>
            <p:nvPr/>
          </p:nvCxnSpPr>
          <p:spPr>
            <a:xfrm rot="0">
              <a:off x="3540125" y="1743075"/>
              <a:ext cx="635" cy="667385"/>
            </a:xfrm>
            <a:prstGeom prst="line"/>
            <a:ln w="127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도형 4"/>
            <p:cNvCxnSpPr/>
            <p:nvPr/>
          </p:nvCxnSpPr>
          <p:spPr>
            <a:xfrm rot="0">
              <a:off x="5892165" y="1743075"/>
              <a:ext cx="635" cy="676910"/>
            </a:xfrm>
            <a:prstGeom prst="line"/>
            <a:ln w="127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텍스트 상자 5"/>
          <p:cNvSpPr txBox="1">
            <a:spLocks/>
          </p:cNvSpPr>
          <p:nvPr/>
        </p:nvSpPr>
        <p:spPr>
          <a:xfrm rot="0">
            <a:off x="2486025" y="1866900"/>
            <a:ext cx="886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부호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253230" y="1862455"/>
            <a:ext cx="886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정수부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801610" y="1867535"/>
            <a:ext cx="886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소수부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2061210" y="3502025"/>
            <a:ext cx="8738235" cy="682625"/>
            <a:chOff x="2061210" y="3502025"/>
            <a:chExt cx="8738235" cy="68262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2061210" y="3502025"/>
              <a:ext cx="8738235" cy="67437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" name="도형 11"/>
            <p:cNvCxnSpPr/>
            <p:nvPr/>
          </p:nvCxnSpPr>
          <p:spPr>
            <a:xfrm rot="0">
              <a:off x="3584575" y="3507740"/>
              <a:ext cx="635" cy="667385"/>
            </a:xfrm>
            <a:prstGeom prst="line"/>
            <a:ln w="127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 rot="0">
              <a:off x="5936615" y="3507740"/>
              <a:ext cx="635" cy="676910"/>
            </a:xfrm>
            <a:prstGeom prst="line"/>
            <a:ln w="127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텍스트 상자 13"/>
          <p:cNvSpPr txBox="1">
            <a:spLocks/>
          </p:cNvSpPr>
          <p:nvPr/>
        </p:nvSpPr>
        <p:spPr>
          <a:xfrm rot="0">
            <a:off x="2448560" y="3653155"/>
            <a:ext cx="886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부호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171315" y="3648710"/>
            <a:ext cx="1138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지수부</a:t>
            </a:r>
            <a:r>
              <a:rPr sz="1800">
                <a:latin typeface="맑은 고딕" charset="0"/>
                <a:ea typeface="맑은 고딕" charset="0"/>
              </a:rPr>
              <a:t>(E)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7708265" y="3665220"/>
            <a:ext cx="1351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기수부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M)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2014220" y="1224915"/>
            <a:ext cx="33610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고정 소수점(Fixed Point)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2058670" y="3054350"/>
            <a:ext cx="3361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부동 소수점 (</a:t>
            </a:r>
            <a:r>
              <a:rPr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loating Point)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